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</p:sldMasterIdLst>
  <p:sldIdLst>
    <p:sldId id="342" r:id="rId12"/>
    <p:sldId id="343" r:id="rId13"/>
    <p:sldId id="275" r:id="rId14"/>
    <p:sldId id="256" r:id="rId15"/>
    <p:sldId id="286" r:id="rId16"/>
    <p:sldId id="276" r:id="rId17"/>
    <p:sldId id="257" r:id="rId18"/>
    <p:sldId id="306" r:id="rId19"/>
    <p:sldId id="307" r:id="rId20"/>
    <p:sldId id="308" r:id="rId21"/>
    <p:sldId id="258" r:id="rId22"/>
    <p:sldId id="341" r:id="rId23"/>
    <p:sldId id="264" r:id="rId24"/>
    <p:sldId id="262" r:id="rId25"/>
    <p:sldId id="263" r:id="rId26"/>
    <p:sldId id="345" r:id="rId27"/>
    <p:sldId id="266" r:id="rId28"/>
    <p:sldId id="347" r:id="rId29"/>
    <p:sldId id="268" r:id="rId30"/>
    <p:sldId id="282" r:id="rId31"/>
    <p:sldId id="327" r:id="rId32"/>
    <p:sldId id="329" r:id="rId33"/>
    <p:sldId id="330" r:id="rId34"/>
    <p:sldId id="331" r:id="rId35"/>
    <p:sldId id="332" r:id="rId36"/>
  </p:sldIdLst>
  <p:sldSz cx="9144000" cy="6858000" type="screen4x3"/>
  <p:notesSz cx="7023100" cy="12052300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howGuides="1">
      <p:cViewPr varScale="1">
        <p:scale>
          <a:sx n="68" d="100"/>
          <a:sy n="68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theme" Target="theme/theme1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34" name="Rectangle 1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65BCFC-0E4C-401F-BF90-19C1194329A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65" name="Freeform 3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>
                <a:gd name="txL" fmla="*/ 0 w 6027"/>
                <a:gd name="txT" fmla="*/ 0 h 2296"/>
                <a:gd name="txR" fmla="*/ 6027 w 6027"/>
                <a:gd name="txB" fmla="*/ 2296 h 2296"/>
              </a:gdLst>
              <a:ahLst/>
              <a:cxnLst>
                <a:cxn ang="0">
                  <a:pos x="4805" y="109"/>
                </a:cxn>
                <a:cxn ang="0">
                  <a:pos x="0" y="109"/>
                </a:cxn>
                <a:cxn ang="0">
                  <a:pos x="0" y="0"/>
                </a:cxn>
                <a:cxn ang="0">
                  <a:pos x="4805" y="0"/>
                </a:cxn>
                <a:cxn ang="0">
                  <a:pos x="4805" y="109"/>
                </a:cxn>
                <a:cxn ang="0">
                  <a:pos x="4805" y="109"/>
                </a:cxn>
              </a:cxnLst>
              <a:rect l="txL" t="txT" r="txR" b="tx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4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>
                <a:gd name="txL" fmla="*/ 0 w 6027"/>
                <a:gd name="txT" fmla="*/ 0 h 2296"/>
                <a:gd name="txR" fmla="*/ 6027 w 6027"/>
                <a:gd name="txB" fmla="*/ 2296 h 2296"/>
              </a:gdLst>
              <a:ahLst/>
              <a:cxnLst>
                <a:cxn ang="0">
                  <a:pos x="4805" y="9845"/>
                </a:cxn>
                <a:cxn ang="0">
                  <a:pos x="0" y="9845"/>
                </a:cxn>
                <a:cxn ang="0">
                  <a:pos x="0" y="0"/>
                </a:cxn>
                <a:cxn ang="0">
                  <a:pos x="4805" y="0"/>
                </a:cxn>
                <a:cxn ang="0">
                  <a:pos x="4805" y="9845"/>
                </a:cxn>
                <a:cxn ang="0">
                  <a:pos x="4805" y="9845"/>
                </a:cxn>
              </a:cxnLst>
              <a:rect l="txL" t="txT" r="txR" b="tx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>
                    <a:alpha val="100000"/>
                  </a:srgb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Freeform 5"/>
          <p:cNvSpPr/>
          <p:nvPr/>
        </p:nvSpPr>
        <p:spPr>
          <a:xfrm>
            <a:off x="6248400" y="6262688"/>
            <a:ext cx="2895600" cy="609600"/>
          </a:xfrm>
          <a:custGeom>
            <a:avLst/>
            <a:gdLst>
              <a:gd name="txL" fmla="*/ 0 w 5748"/>
              <a:gd name="txT" fmla="*/ 0 h 246"/>
              <a:gd name="txR" fmla="*/ 5748 w 5748"/>
              <a:gd name="txB" fmla="*/ 246 h 246"/>
            </a:gdLst>
            <a:ahLst/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2700000" scaled="1"/>
            <a:tileRect/>
          </a:gradFill>
          <a:ln w="9525"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0244" name="Group 6"/>
          <p:cNvGrpSpPr/>
          <p:nvPr/>
        </p:nvGrpSpPr>
        <p:grpSpPr>
          <a:xfrm>
            <a:off x="0" y="6019800"/>
            <a:ext cx="7848600" cy="857250"/>
            <a:chOff x="0" y="0"/>
            <a:chExt cx="4944" cy="540"/>
          </a:xfrm>
        </p:grpSpPr>
        <p:sp>
          <p:nvSpPr>
            <p:cNvPr id="10257" name="Freeform 7"/>
            <p:cNvSpPr/>
            <p:nvPr userDrawn="1"/>
          </p:nvSpPr>
          <p:spPr>
            <a:xfrm>
              <a:off x="1488" y="0"/>
              <a:ext cx="3240" cy="536"/>
            </a:xfrm>
            <a:custGeom>
              <a:avLst/>
              <a:gdLst>
                <a:gd name="txL" fmla="*/ 0 w 3240"/>
                <a:gd name="txT" fmla="*/ 0 h 536"/>
                <a:gd name="txR" fmla="*/ 3240 w 3240"/>
                <a:gd name="txB" fmla="*/ 536 h 536"/>
              </a:gdLst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txL" t="txT" r="txR" b="tx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58" name="Group 8"/>
            <p:cNvGrpSpPr/>
            <p:nvPr userDrawn="1"/>
          </p:nvGrpSpPr>
          <p:grpSpPr>
            <a:xfrm>
              <a:off x="2486" y="0"/>
              <a:ext cx="2458" cy="540"/>
              <a:chOff x="0" y="0"/>
              <a:chExt cx="2458" cy="540"/>
            </a:xfrm>
          </p:grpSpPr>
          <p:sp>
            <p:nvSpPr>
              <p:cNvPr id="10260" name="Freeform 9"/>
              <p:cNvSpPr/>
              <p:nvPr userDrawn="1"/>
            </p:nvSpPr>
            <p:spPr>
              <a:xfrm>
                <a:off x="1462" y="7"/>
                <a:ext cx="996" cy="533"/>
              </a:xfrm>
              <a:custGeom>
                <a:avLst/>
                <a:gdLst>
                  <a:gd name="txL" fmla="*/ 0 w 996"/>
                  <a:gd name="txT" fmla="*/ 0 h 533"/>
                  <a:gd name="txR" fmla="*/ 996 w 996"/>
                  <a:gd name="txB" fmla="*/ 533 h 533"/>
                </a:gdLst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txL" t="txT" r="txR" b="tx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10"/>
              <p:cNvSpPr/>
              <p:nvPr userDrawn="1"/>
            </p:nvSpPr>
            <p:spPr>
              <a:xfrm>
                <a:off x="191" y="0"/>
                <a:ext cx="186" cy="395"/>
              </a:xfrm>
              <a:custGeom>
                <a:avLst/>
                <a:gdLst>
                  <a:gd name="txL" fmla="*/ 0 w 186"/>
                  <a:gd name="txT" fmla="*/ 0 h 353"/>
                  <a:gd name="txR" fmla="*/ 186 w 186"/>
                  <a:gd name="txB" fmla="*/ 353 h 353"/>
                </a:gdLst>
                <a:ahLst/>
                <a:cxnLst>
                  <a:cxn ang="0">
                    <a:pos x="36" y="0"/>
                  </a:cxn>
                  <a:cxn ang="0">
                    <a:pos x="54" y="31"/>
                  </a:cxn>
                  <a:cxn ang="0">
                    <a:pos x="24" y="54"/>
                  </a:cxn>
                  <a:cxn ang="0">
                    <a:pos x="18" y="116"/>
                  </a:cxn>
                  <a:cxn ang="0">
                    <a:pos x="42" y="200"/>
                  </a:cxn>
                  <a:cxn ang="0">
                    <a:pos x="48" y="284"/>
                  </a:cxn>
                  <a:cxn ang="0">
                    <a:pos x="0" y="620"/>
                  </a:cxn>
                  <a:cxn ang="0">
                    <a:pos x="54" y="410"/>
                  </a:cxn>
                  <a:cxn ang="0">
                    <a:pos x="84" y="379"/>
                  </a:cxn>
                  <a:cxn ang="0">
                    <a:pos x="126" y="222"/>
                  </a:cxn>
                  <a:cxn ang="0">
                    <a:pos x="144" y="210"/>
                  </a:cxn>
                  <a:cxn ang="0">
                    <a:pos x="144" y="158"/>
                  </a:cxn>
                  <a:cxn ang="0">
                    <a:pos x="186" y="116"/>
                  </a:cxn>
                  <a:cxn ang="0">
                    <a:pos x="162" y="105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txL" t="txT" r="txR" b="tx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11"/>
              <p:cNvSpPr/>
              <p:nvPr userDrawn="1"/>
            </p:nvSpPr>
            <p:spPr>
              <a:xfrm>
                <a:off x="544" y="101"/>
                <a:ext cx="378" cy="271"/>
              </a:xfrm>
              <a:custGeom>
                <a:avLst/>
                <a:gdLst>
                  <a:gd name="txL" fmla="*/ 0 w 378"/>
                  <a:gd name="txT" fmla="*/ 0 h 271"/>
                  <a:gd name="txR" fmla="*/ 378 w 378"/>
                  <a:gd name="txB" fmla="*/ 271 h 271"/>
                </a:gdLst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txL" t="txT" r="txR" b="tx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12"/>
              <p:cNvSpPr/>
              <p:nvPr userDrawn="1"/>
            </p:nvSpPr>
            <p:spPr>
              <a:xfrm>
                <a:off x="1142" y="74"/>
                <a:ext cx="155" cy="74"/>
              </a:xfrm>
              <a:custGeom>
                <a:avLst/>
                <a:gdLst>
                  <a:gd name="txL" fmla="*/ 0 w 155"/>
                  <a:gd name="txT" fmla="*/ 0 h 66"/>
                  <a:gd name="txR" fmla="*/ 155 w 155"/>
                  <a:gd name="txB" fmla="*/ 66 h 66"/>
                </a:gdLst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11"/>
                  </a:cxn>
                  <a:cxn ang="0">
                    <a:pos x="6" y="31"/>
                  </a:cxn>
                  <a:cxn ang="0">
                    <a:pos x="0" y="43"/>
                  </a:cxn>
                  <a:cxn ang="0">
                    <a:pos x="78" y="105"/>
                  </a:cxn>
                  <a:cxn ang="0">
                    <a:pos x="96" y="74"/>
                  </a:cxn>
                  <a:cxn ang="0">
                    <a:pos x="155" y="117"/>
                  </a:cxn>
                  <a:cxn ang="0">
                    <a:pos x="126" y="43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txL" t="txT" r="txR" b="tx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13"/>
              <p:cNvSpPr/>
              <p:nvPr userDrawn="1"/>
            </p:nvSpPr>
            <p:spPr>
              <a:xfrm>
                <a:off x="0" y="67"/>
                <a:ext cx="42" cy="81"/>
              </a:xfrm>
              <a:custGeom>
                <a:avLst/>
                <a:gdLst>
                  <a:gd name="txL" fmla="*/ 0 w 42"/>
                  <a:gd name="txT" fmla="*/ 0 h 72"/>
                  <a:gd name="txR" fmla="*/ 42 w 42"/>
                  <a:gd name="txB" fmla="*/ 72 h 72"/>
                </a:gdLst>
                <a:ahLst/>
                <a:cxnLst>
                  <a:cxn ang="0">
                    <a:pos x="6" y="66"/>
                  </a:cxn>
                  <a:cxn ang="0">
                    <a:pos x="0" y="33"/>
                  </a:cxn>
                  <a:cxn ang="0">
                    <a:pos x="12" y="11"/>
                  </a:cxn>
                  <a:cxn ang="0">
                    <a:pos x="0" y="11"/>
                  </a:cxn>
                  <a:cxn ang="0">
                    <a:pos x="12" y="11"/>
                  </a:cxn>
                  <a:cxn ang="0">
                    <a:pos x="24" y="11"/>
                  </a:cxn>
                  <a:cxn ang="0">
                    <a:pos x="36" y="11"/>
                  </a:cxn>
                  <a:cxn ang="0">
                    <a:pos x="42" y="0"/>
                  </a:cxn>
                  <a:cxn ang="0">
                    <a:pos x="30" y="33"/>
                  </a:cxn>
                  <a:cxn ang="0">
                    <a:pos x="42" y="88"/>
                  </a:cxn>
                  <a:cxn ang="0">
                    <a:pos x="12" y="129"/>
                  </a:cxn>
                  <a:cxn ang="0">
                    <a:pos x="6" y="66"/>
                  </a:cxn>
                  <a:cxn ang="0">
                    <a:pos x="6" y="66"/>
                  </a:cxn>
                </a:cxnLst>
                <a:rect l="txL" t="txT" r="txR" b="tx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9" name="Freeform 14"/>
            <p:cNvSpPr/>
            <p:nvPr userDrawn="1"/>
          </p:nvSpPr>
          <p:spPr>
            <a:xfrm>
              <a:off x="0" y="0"/>
              <a:ext cx="3976" cy="535"/>
            </a:xfrm>
            <a:custGeom>
              <a:avLst/>
              <a:gdLst>
                <a:gd name="txL" fmla="*/ 0 w 3976"/>
                <a:gd name="txT" fmla="*/ 0 h 527"/>
                <a:gd name="txR" fmla="*/ 3976 w 3976"/>
                <a:gd name="txB" fmla="*/ 527 h 527"/>
              </a:gdLst>
              <a:ahLst/>
              <a:cxnLst>
                <a:cxn ang="0">
                  <a:pos x="3976" y="567"/>
                </a:cxn>
                <a:cxn ang="0">
                  <a:pos x="3970" y="567"/>
                </a:cxn>
                <a:cxn ang="0">
                  <a:pos x="3844" y="549"/>
                </a:cxn>
                <a:cxn ang="0">
                  <a:pos x="2487" y="330"/>
                </a:cxn>
                <a:cxn ang="0">
                  <a:pos x="2039" y="41"/>
                </a:cxn>
                <a:cxn ang="0">
                  <a:pos x="1907" y="24"/>
                </a:cxn>
                <a:cxn ang="0">
                  <a:pos x="1883" y="59"/>
                </a:cxn>
                <a:cxn ang="0">
                  <a:pos x="1859" y="59"/>
                </a:cxn>
                <a:cxn ang="0">
                  <a:pos x="1830" y="30"/>
                </a:cxn>
                <a:cxn ang="0">
                  <a:pos x="1704" y="112"/>
                </a:cxn>
                <a:cxn ang="0">
                  <a:pos x="1608" y="136"/>
                </a:cxn>
                <a:cxn ang="0">
                  <a:pos x="1561" y="142"/>
                </a:cxn>
                <a:cxn ang="0">
                  <a:pos x="1495" y="112"/>
                </a:cxn>
                <a:cxn ang="0">
                  <a:pos x="1357" y="13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41"/>
                </a:cxn>
                <a:cxn ang="0">
                  <a:pos x="1028" y="47"/>
                </a:cxn>
                <a:cxn ang="0">
                  <a:pos x="969" y="65"/>
                </a:cxn>
                <a:cxn ang="0">
                  <a:pos x="921" y="77"/>
                </a:cxn>
                <a:cxn ang="0">
                  <a:pos x="855" y="53"/>
                </a:cxn>
                <a:cxn ang="0">
                  <a:pos x="825" y="53"/>
                </a:cxn>
                <a:cxn ang="0">
                  <a:pos x="759" y="77"/>
                </a:cxn>
                <a:cxn ang="0">
                  <a:pos x="735" y="77"/>
                </a:cxn>
                <a:cxn ang="0">
                  <a:pos x="706" y="65"/>
                </a:cxn>
                <a:cxn ang="0">
                  <a:pos x="640" y="65"/>
                </a:cxn>
                <a:cxn ang="0">
                  <a:pos x="544" y="77"/>
                </a:cxn>
                <a:cxn ang="0">
                  <a:pos x="389" y="18"/>
                </a:cxn>
                <a:cxn ang="0">
                  <a:pos x="323" y="65"/>
                </a:cxn>
                <a:cxn ang="0">
                  <a:pos x="317" y="65"/>
                </a:cxn>
                <a:cxn ang="0">
                  <a:pos x="305" y="77"/>
                </a:cxn>
                <a:cxn ang="0">
                  <a:pos x="287" y="83"/>
                </a:cxn>
                <a:cxn ang="0">
                  <a:pos x="263" y="95"/>
                </a:cxn>
                <a:cxn ang="0">
                  <a:pos x="203" y="130"/>
                </a:cxn>
                <a:cxn ang="0">
                  <a:pos x="149" y="160"/>
                </a:cxn>
                <a:cxn ang="0">
                  <a:pos x="78" y="183"/>
                </a:cxn>
                <a:cxn ang="0">
                  <a:pos x="0" y="195"/>
                </a:cxn>
                <a:cxn ang="0">
                  <a:pos x="0" y="567"/>
                </a:cxn>
                <a:cxn ang="0">
                  <a:pos x="1010" y="567"/>
                </a:cxn>
                <a:cxn ang="0">
                  <a:pos x="3725" y="567"/>
                </a:cxn>
                <a:cxn ang="0">
                  <a:pos x="3976" y="567"/>
                </a:cxn>
                <a:cxn ang="0">
                  <a:pos x="3976" y="567"/>
                </a:cxn>
              </a:cxnLst>
              <a:rect l="txL" t="txT" r="txR" b="tx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5" name="Group 15"/>
          <p:cNvGrpSpPr/>
          <p:nvPr/>
        </p:nvGrpSpPr>
        <p:grpSpPr>
          <a:xfrm>
            <a:off x="627063" y="6021388"/>
            <a:ext cx="5684837" cy="849312"/>
            <a:chOff x="0" y="0"/>
            <a:chExt cx="3581" cy="535"/>
          </a:xfrm>
        </p:grpSpPr>
        <p:sp>
          <p:nvSpPr>
            <p:cNvPr id="10251" name="Freeform 16"/>
            <p:cNvSpPr/>
            <p:nvPr/>
          </p:nvSpPr>
          <p:spPr>
            <a:xfrm>
              <a:off x="801" y="0"/>
              <a:ext cx="365" cy="291"/>
            </a:xfrm>
            <a:custGeom>
              <a:avLst/>
              <a:gdLst>
                <a:gd name="txL" fmla="*/ 0 w 365"/>
                <a:gd name="txT" fmla="*/ 0 h 287"/>
                <a:gd name="txR" fmla="*/ 365 w 365"/>
                <a:gd name="txB" fmla="*/ 287 h 287"/>
              </a:gdLst>
              <a:ahLst/>
              <a:cxnLst>
                <a:cxn ang="0">
                  <a:pos x="24" y="24"/>
                </a:cxn>
                <a:cxn ang="0">
                  <a:pos x="0" y="65"/>
                </a:cxn>
                <a:cxn ang="0">
                  <a:pos x="66" y="118"/>
                </a:cxn>
                <a:cxn ang="0">
                  <a:pos x="143" y="195"/>
                </a:cxn>
                <a:cxn ang="0">
                  <a:pos x="191" y="178"/>
                </a:cxn>
                <a:cxn ang="0">
                  <a:pos x="341" y="307"/>
                </a:cxn>
                <a:cxn ang="0">
                  <a:pos x="305" y="186"/>
                </a:cxn>
                <a:cxn ang="0">
                  <a:pos x="365" y="142"/>
                </a:cxn>
                <a:cxn ang="0">
                  <a:pos x="359" y="136"/>
                </a:cxn>
                <a:cxn ang="0">
                  <a:pos x="335" y="124"/>
                </a:cxn>
                <a:cxn ang="0">
                  <a:pos x="299" y="95"/>
                </a:cxn>
                <a:cxn ang="0">
                  <a:pos x="257" y="77"/>
                </a:cxn>
                <a:cxn ang="0">
                  <a:pos x="215" y="59"/>
                </a:cxn>
                <a:cxn ang="0">
                  <a:pos x="173" y="41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txL" t="txT" r="txR" b="tx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7"/>
            <p:cNvSpPr/>
            <p:nvPr/>
          </p:nvSpPr>
          <p:spPr>
            <a:xfrm>
              <a:off x="1548" y="36"/>
              <a:ext cx="2033" cy="499"/>
            </a:xfrm>
            <a:custGeom>
              <a:avLst/>
              <a:gdLst>
                <a:gd name="txL" fmla="*/ 0 w 2033"/>
                <a:gd name="txT" fmla="*/ 0 h 499"/>
                <a:gd name="txR" fmla="*/ 2033 w 2033"/>
                <a:gd name="txB" fmla="*/ 499 h 499"/>
              </a:gdLst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txL" t="txT" r="txR" b="tx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18"/>
            <p:cNvSpPr/>
            <p:nvPr/>
          </p:nvSpPr>
          <p:spPr>
            <a:xfrm>
              <a:off x="1435" y="30"/>
              <a:ext cx="71" cy="61"/>
            </a:xfrm>
            <a:custGeom>
              <a:avLst/>
              <a:gdLst>
                <a:gd name="txL" fmla="*/ 0 w 71"/>
                <a:gd name="txT" fmla="*/ 0 h 60"/>
                <a:gd name="txR" fmla="*/ 71 w 71"/>
                <a:gd name="txB" fmla="*/ 60 h 60"/>
              </a:gdLst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5"/>
                </a:cxn>
                <a:cxn ang="0">
                  <a:pos x="65" y="47"/>
                </a:cxn>
                <a:cxn ang="0">
                  <a:pos x="71" y="59"/>
                </a:cxn>
                <a:cxn ang="0">
                  <a:pos x="71" y="65"/>
                </a:cxn>
                <a:cxn ang="0">
                  <a:pos x="59" y="59"/>
                </a:cxn>
                <a:cxn ang="0">
                  <a:pos x="47" y="47"/>
                </a:cxn>
                <a:cxn ang="0">
                  <a:pos x="23" y="35"/>
                </a:cxn>
                <a:cxn ang="0">
                  <a:pos x="23" y="41"/>
                </a:cxn>
                <a:cxn ang="0">
                  <a:pos x="18" y="47"/>
                </a:cxn>
                <a:cxn ang="0">
                  <a:pos x="12" y="53"/>
                </a:cxn>
                <a:cxn ang="0">
                  <a:pos x="6" y="53"/>
                </a:cxn>
                <a:cxn ang="0">
                  <a:pos x="6" y="53"/>
                </a:cxn>
                <a:cxn ang="0">
                  <a:pos x="6" y="41"/>
                </a:cxn>
                <a:cxn ang="0">
                  <a:pos x="0" y="18"/>
                </a:cxn>
                <a:cxn ang="0">
                  <a:pos x="0" y="18"/>
                </a:cxn>
              </a:cxnLst>
              <a:rect l="txL" t="txT" r="txR" b="tx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9"/>
            <p:cNvSpPr/>
            <p:nvPr/>
          </p:nvSpPr>
          <p:spPr>
            <a:xfrm>
              <a:off x="460" y="49"/>
              <a:ext cx="161" cy="164"/>
            </a:xfrm>
            <a:custGeom>
              <a:avLst/>
              <a:gdLst>
                <a:gd name="txL" fmla="*/ 0 w 161"/>
                <a:gd name="txT" fmla="*/ 0 h 162"/>
                <a:gd name="txR" fmla="*/ 161 w 161"/>
                <a:gd name="txB" fmla="*/ 162 h 162"/>
              </a:gdLst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9"/>
                </a:cxn>
                <a:cxn ang="0">
                  <a:pos x="96" y="65"/>
                </a:cxn>
                <a:cxn ang="0">
                  <a:pos x="102" y="77"/>
                </a:cxn>
                <a:cxn ang="0">
                  <a:pos x="108" y="89"/>
                </a:cxn>
                <a:cxn ang="0">
                  <a:pos x="120" y="101"/>
                </a:cxn>
                <a:cxn ang="0">
                  <a:pos x="143" y="119"/>
                </a:cxn>
                <a:cxn ang="0">
                  <a:pos x="155" y="148"/>
                </a:cxn>
                <a:cxn ang="0">
                  <a:pos x="161" y="166"/>
                </a:cxn>
                <a:cxn ang="0">
                  <a:pos x="161" y="172"/>
                </a:cxn>
                <a:cxn ang="0">
                  <a:pos x="96" y="107"/>
                </a:cxn>
                <a:cxn ang="0">
                  <a:pos x="30" y="59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txL" t="txT" r="txR" b="tx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20"/>
            <p:cNvSpPr/>
            <p:nvPr/>
          </p:nvSpPr>
          <p:spPr>
            <a:xfrm>
              <a:off x="311" y="61"/>
              <a:ext cx="59" cy="61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59" y="6"/>
                </a:cxn>
                <a:cxn ang="0">
                  <a:pos x="41" y="35"/>
                </a:cxn>
                <a:cxn ang="0">
                  <a:pos x="41" y="41"/>
                </a:cxn>
                <a:cxn ang="0">
                  <a:pos x="47" y="47"/>
                </a:cxn>
                <a:cxn ang="0">
                  <a:pos x="53" y="59"/>
                </a:cxn>
                <a:cxn ang="0">
                  <a:pos x="53" y="65"/>
                </a:cxn>
                <a:cxn ang="0">
                  <a:pos x="47" y="59"/>
                </a:cxn>
                <a:cxn ang="0">
                  <a:pos x="35" y="53"/>
                </a:cxn>
                <a:cxn ang="0">
                  <a:pos x="23" y="41"/>
                </a:cxn>
                <a:cxn ang="0">
                  <a:pos x="17" y="35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txL" t="txT" r="txR" b="tx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21"/>
            <p:cNvSpPr/>
            <p:nvPr/>
          </p:nvSpPr>
          <p:spPr>
            <a:xfrm>
              <a:off x="0" y="18"/>
              <a:ext cx="245" cy="207"/>
            </a:xfrm>
            <a:custGeom>
              <a:avLst/>
              <a:gdLst>
                <a:gd name="txL" fmla="*/ 0 w 245"/>
                <a:gd name="txT" fmla="*/ 0 h 204"/>
                <a:gd name="txR" fmla="*/ 245 w 245"/>
                <a:gd name="txB" fmla="*/ 204 h 204"/>
              </a:gdLst>
              <a:ahLst/>
              <a:cxnLst>
                <a:cxn ang="0">
                  <a:pos x="233" y="41"/>
                </a:cxn>
                <a:cxn ang="0">
                  <a:pos x="245" y="47"/>
                </a:cxn>
                <a:cxn ang="0">
                  <a:pos x="209" y="89"/>
                </a:cxn>
                <a:cxn ang="0">
                  <a:pos x="143" y="142"/>
                </a:cxn>
                <a:cxn ang="0">
                  <a:pos x="167" y="166"/>
                </a:cxn>
                <a:cxn ang="0">
                  <a:pos x="179" y="219"/>
                </a:cxn>
                <a:cxn ang="0">
                  <a:pos x="77" y="142"/>
                </a:cxn>
                <a:cxn ang="0">
                  <a:pos x="47" y="89"/>
                </a:cxn>
                <a:cxn ang="0">
                  <a:pos x="89" y="71"/>
                </a:cxn>
                <a:cxn ang="0">
                  <a:pos x="59" y="41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41"/>
                </a:cxn>
                <a:cxn ang="0">
                  <a:pos x="233" y="41"/>
                </a:cxn>
              </a:cxnLst>
              <a:rect l="txL" t="txT" r="txR" b="tx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Rectangle 2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47" name="Rectangle 2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F702E3-9269-4233-B643-852BC7E104D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7416" name="Rectangle 3"/>
            <p:cNvSpPr>
              <a:spLocks noChangeArrowheads="1"/>
            </p:cNvSpPr>
            <p:nvPr/>
          </p:nvSpPr>
          <p:spPr bwMode="auto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0F0F0F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17" name="Rectangle 4"/>
            <p:cNvSpPr>
              <a:spLocks noChangeArrowheads="1"/>
            </p:cNvSpPr>
            <p:nvPr/>
          </p:nvSpPr>
          <p:spPr bwMode="auto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18" name="Rectangle 5"/>
            <p:cNvSpPr>
              <a:spLocks noChangeArrowheads="1"/>
            </p:cNvSpPr>
            <p:nvPr/>
          </p:nvSpPr>
          <p:spPr bwMode="auto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19" name="Rectangle 6"/>
            <p:cNvSpPr>
              <a:spLocks noChangeArrowheads="1"/>
            </p:cNvSpPr>
            <p:nvPr/>
          </p:nvSpPr>
          <p:spPr bwMode="auto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0" name="Rectangle 7"/>
            <p:cNvSpPr>
              <a:spLocks noChangeArrowheads="1"/>
            </p:cNvSpPr>
            <p:nvPr/>
          </p:nvSpPr>
          <p:spPr bwMode="auto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" name="Rectangle 9"/>
            <p:cNvSpPr>
              <a:spLocks noChangeArrowheads="1"/>
            </p:cNvSpPr>
            <p:nvPr/>
          </p:nvSpPr>
          <p:spPr bwMode="auto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chemeClr val="bg2"/>
                </a:gs>
                <a:gs pos="100000">
                  <a:srgbClr val="511B00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3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4C19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4" name="Rectangle 11"/>
            <p:cNvSpPr>
              <a:spLocks noChangeArrowheads="1"/>
            </p:cNvSpPr>
            <p:nvPr/>
          </p:nvSpPr>
          <p:spPr bwMode="auto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5" name="Rectangle 12"/>
            <p:cNvSpPr>
              <a:spLocks noChangeArrowheads="1"/>
            </p:cNvSpPr>
            <p:nvPr/>
          </p:nvSpPr>
          <p:spPr bwMode="auto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6" name="Rectangle 13"/>
            <p:cNvSpPr>
              <a:spLocks noChangeArrowheads="1"/>
            </p:cNvSpPr>
            <p:nvPr/>
          </p:nvSpPr>
          <p:spPr bwMode="auto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7" name="Rectangle 14"/>
            <p:cNvSpPr>
              <a:spLocks noChangeArrowheads="1"/>
            </p:cNvSpPr>
            <p:nvPr/>
          </p:nvSpPr>
          <p:spPr bwMode="auto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rgbClr val="5D1F00"/>
                </a:gs>
                <a:gs pos="50000">
                  <a:schemeClr val="bg2"/>
                </a:gs>
                <a:gs pos="100000">
                  <a:srgbClr val="5D1F00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29" name="Rectangle 16"/>
            <p:cNvSpPr>
              <a:spLocks noChangeArrowheads="1"/>
            </p:cNvSpPr>
            <p:nvPr/>
          </p:nvSpPr>
          <p:spPr bwMode="auto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31" name="Rectangle 18"/>
            <p:cNvSpPr>
              <a:spLocks noChangeArrowheads="1"/>
            </p:cNvSpPr>
            <p:nvPr/>
          </p:nvSpPr>
          <p:spPr bwMode="auto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5D1F00"/>
                </a:gs>
                <a:gs pos="50000">
                  <a:schemeClr val="bg2"/>
                </a:gs>
                <a:gs pos="100000">
                  <a:srgbClr val="5D1F00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7433" name="Rectangle 20"/>
            <p:cNvSpPr>
              <a:spLocks noChangeArrowheads="1"/>
            </p:cNvSpPr>
            <p:nvPr/>
          </p:nvSpPr>
          <p:spPr bwMode="auto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1291" name="Freeform 22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>
                <a:gd name="txL" fmla="*/ 0 w 5760"/>
                <a:gd name="txT" fmla="*/ 0 h 445"/>
                <a:gd name="txR" fmla="*/ 5760 w 5760"/>
                <a:gd name="txB" fmla="*/ 445 h 445"/>
              </a:gdLst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txL" t="txT" r="txR" b="tx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3"/>
            <p:cNvSpPr>
              <a:spLocks noChangeArrowheads="1"/>
            </p:cNvSpPr>
            <p:nvPr/>
          </p:nvSpPr>
          <p:spPr bwMode="auto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770"/>
                <a:gd name="T187" fmla="*/ 0 h 174"/>
                <a:gd name="T188" fmla="*/ 5770 w 5770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80808"/>
                </a:gs>
                <a:gs pos="50000">
                  <a:schemeClr val="accent2"/>
                </a:gs>
                <a:gs pos="100000">
                  <a:srgbClr val="080808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1267" name="Rectangle 24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1268" name="Rectangle 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43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43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C35647-0048-4B49-822E-C637B53AB9EB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27129B0-0AE6-4496-BAA2-0AD807D32C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052" name="Group 4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/>
            <p:nvPr userDrawn="1"/>
          </p:nvGrpSpPr>
          <p:grpSpPr>
            <a:xfrm>
              <a:off x="1728" y="2230"/>
              <a:ext cx="4027" cy="2085"/>
              <a:chOff x="0" y="0"/>
              <a:chExt cx="4027" cy="2085"/>
            </a:xfrm>
          </p:grpSpPr>
          <p:sp>
            <p:nvSpPr>
              <p:cNvPr id="2059" name="Freeform 6"/>
              <p:cNvSpPr/>
              <p:nvPr/>
            </p:nvSpPr>
            <p:spPr>
              <a:xfrm>
                <a:off x="0" y="414"/>
                <a:ext cx="2882" cy="1671"/>
              </a:xfrm>
              <a:custGeom>
                <a:avLst/>
                <a:gdLst>
                  <a:gd name="txL" fmla="*/ 0 w 2882"/>
                  <a:gd name="txT" fmla="*/ 0 h 1671"/>
                  <a:gd name="txR" fmla="*/ 2882 w 2882"/>
                  <a:gd name="txB" fmla="*/ 1671 h 1671"/>
                </a:gdLst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txL" t="txT" r="txR" b="tx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100000"/>
                    </a:schemeClr>
                  </a:gs>
                  <a:gs pos="100000">
                    <a:srgbClr val="002E8B">
                      <a:alpha val="100000"/>
                    </a:srgbClr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7"/>
              <p:cNvSpPr/>
              <p:nvPr/>
            </p:nvSpPr>
            <p:spPr>
              <a:xfrm>
                <a:off x="2442" y="441"/>
                <a:ext cx="1259" cy="811"/>
              </a:xfrm>
              <a:custGeom>
                <a:avLst/>
                <a:gdLst>
                  <a:gd name="txL" fmla="*/ 0 w 1259"/>
                  <a:gd name="txT" fmla="*/ 0 h 811"/>
                  <a:gd name="txR" fmla="*/ 1259 w 1259"/>
                  <a:gd name="txB" fmla="*/ 811 h 811"/>
                </a:gdLst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txL" t="txT" r="txR" b="tx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100000"/>
                    </a:schemeClr>
                  </a:gs>
                  <a:gs pos="100000">
                    <a:srgbClr val="002E8B">
                      <a:alpha val="100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8"/>
              <p:cNvSpPr/>
              <p:nvPr/>
            </p:nvSpPr>
            <p:spPr>
              <a:xfrm>
                <a:off x="1172" y="1116"/>
                <a:ext cx="2849" cy="969"/>
              </a:xfrm>
              <a:custGeom>
                <a:avLst/>
                <a:gdLst>
                  <a:gd name="txL" fmla="*/ 0 w 2849"/>
                  <a:gd name="txT" fmla="*/ 0 h 969"/>
                  <a:gd name="txR" fmla="*/ 2849 w 2849"/>
                  <a:gd name="txB" fmla="*/ 969 h 969"/>
                </a:gdLst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txL" t="txT" r="txR" b="tx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A7D">
                      <a:alpha val="100000"/>
                    </a:srgb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9"/>
              <p:cNvSpPr/>
              <p:nvPr/>
            </p:nvSpPr>
            <p:spPr>
              <a:xfrm>
                <a:off x="1020" y="0"/>
                <a:ext cx="3007" cy="2085"/>
              </a:xfrm>
              <a:custGeom>
                <a:avLst/>
                <a:gdLst>
                  <a:gd name="txL" fmla="*/ 0 w 3007"/>
                  <a:gd name="txT" fmla="*/ 0 h 2085"/>
                  <a:gd name="txR" fmla="*/ 3007 w 3007"/>
                  <a:gd name="txB" fmla="*/ 2085 h 2085"/>
                </a:gdLst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txL" t="txT" r="txR" b="tx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0"/>
              <p:cNvSpPr/>
              <p:nvPr/>
            </p:nvSpPr>
            <p:spPr>
              <a:xfrm>
                <a:off x="2773" y="87"/>
                <a:ext cx="1248" cy="539"/>
              </a:xfrm>
              <a:custGeom>
                <a:avLst/>
                <a:gdLst>
                  <a:gd name="txL" fmla="*/ 0 w 1248"/>
                  <a:gd name="txT" fmla="*/ 0 h 539"/>
                  <a:gd name="txR" fmla="*/ 1248 w 1248"/>
                  <a:gd name="txB" fmla="*/ 539 h 539"/>
                </a:gdLst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txL" t="txT" r="txR" b="tx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D86">
                      <a:alpha val="100000"/>
                    </a:srgbClr>
                  </a:gs>
                  <a:gs pos="100000">
                    <a:schemeClr val="bg1">
                      <a:alpha val="100000"/>
                    </a:scheme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7" name="Freeform 11"/>
            <p:cNvSpPr/>
            <p:nvPr/>
          </p:nvSpPr>
          <p:spPr>
            <a:xfrm>
              <a:off x="3322" y="1341"/>
              <a:ext cx="1825" cy="1537"/>
            </a:xfrm>
            <a:custGeom>
              <a:avLst/>
              <a:gdLst>
                <a:gd name="txL" fmla="*/ 0 w 2296"/>
                <a:gd name="txT" fmla="*/ 0 h 1469"/>
                <a:gd name="txR" fmla="*/ 2296 w 2296"/>
                <a:gd name="txB" fmla="*/ 1469 h 1469"/>
              </a:gdLst>
              <a:ahLst/>
              <a:cxnLst>
                <a:cxn ang="0">
                  <a:pos x="312" y="1330"/>
                </a:cxn>
                <a:cxn ang="0">
                  <a:pos x="431" y="1269"/>
                </a:cxn>
                <a:cxn ang="0">
                  <a:pos x="529" y="1199"/>
                </a:cxn>
                <a:cxn ang="0">
                  <a:pos x="608" y="1125"/>
                </a:cxn>
                <a:cxn ang="0">
                  <a:pos x="667" y="1043"/>
                </a:cxn>
                <a:cxn ang="0">
                  <a:pos x="704" y="948"/>
                </a:cxn>
                <a:cxn ang="0">
                  <a:pos x="725" y="838"/>
                </a:cxn>
                <a:cxn ang="0">
                  <a:pos x="727" y="702"/>
                </a:cxn>
                <a:cxn ang="0">
                  <a:pos x="711" y="572"/>
                </a:cxn>
                <a:cxn ang="0">
                  <a:pos x="680" y="456"/>
                </a:cxn>
                <a:cxn ang="0">
                  <a:pos x="637" y="347"/>
                </a:cxn>
                <a:cxn ang="0">
                  <a:pos x="562" y="197"/>
                </a:cxn>
                <a:cxn ang="0">
                  <a:pos x="511" y="115"/>
                </a:cxn>
                <a:cxn ang="0">
                  <a:pos x="468" y="53"/>
                </a:cxn>
                <a:cxn ang="0">
                  <a:pos x="439" y="10"/>
                </a:cxn>
                <a:cxn ang="0">
                  <a:pos x="427" y="0"/>
                </a:cxn>
                <a:cxn ang="0">
                  <a:pos x="525" y="150"/>
                </a:cxn>
                <a:cxn ang="0">
                  <a:pos x="618" y="320"/>
                </a:cxn>
                <a:cxn ang="0">
                  <a:pos x="657" y="409"/>
                </a:cxn>
                <a:cxn ang="0">
                  <a:pos x="689" y="503"/>
                </a:cxn>
                <a:cxn ang="0">
                  <a:pos x="709" y="598"/>
                </a:cxn>
                <a:cxn ang="0">
                  <a:pos x="719" y="702"/>
                </a:cxn>
                <a:cxn ang="0">
                  <a:pos x="711" y="797"/>
                </a:cxn>
                <a:cxn ang="0">
                  <a:pos x="689" y="880"/>
                </a:cxn>
                <a:cxn ang="0">
                  <a:pos x="654" y="948"/>
                </a:cxn>
                <a:cxn ang="0">
                  <a:pos x="610" y="1003"/>
                </a:cxn>
                <a:cxn ang="0">
                  <a:pos x="555" y="1058"/>
                </a:cxn>
                <a:cxn ang="0">
                  <a:pos x="429" y="1138"/>
                </a:cxn>
                <a:cxn ang="0">
                  <a:pos x="293" y="1214"/>
                </a:cxn>
                <a:cxn ang="0">
                  <a:pos x="165" y="1290"/>
                </a:cxn>
                <a:cxn ang="0">
                  <a:pos x="112" y="1337"/>
                </a:cxn>
                <a:cxn ang="0">
                  <a:pos x="65" y="1384"/>
                </a:cxn>
                <a:cxn ang="0">
                  <a:pos x="29" y="1440"/>
                </a:cxn>
                <a:cxn ang="0">
                  <a:pos x="7" y="1508"/>
                </a:cxn>
                <a:cxn ang="0">
                  <a:pos x="0" y="1582"/>
                </a:cxn>
                <a:cxn ang="0">
                  <a:pos x="9" y="1663"/>
                </a:cxn>
                <a:cxn ang="0">
                  <a:pos x="31" y="1733"/>
                </a:cxn>
                <a:cxn ang="0">
                  <a:pos x="63" y="1787"/>
                </a:cxn>
                <a:cxn ang="0">
                  <a:pos x="103" y="1841"/>
                </a:cxn>
                <a:cxn ang="0">
                  <a:pos x="69" y="1772"/>
                </a:cxn>
                <a:cxn ang="0">
                  <a:pos x="47" y="1705"/>
                </a:cxn>
                <a:cxn ang="0">
                  <a:pos x="38" y="1636"/>
                </a:cxn>
                <a:cxn ang="0">
                  <a:pos x="45" y="1577"/>
                </a:cxn>
                <a:cxn ang="0">
                  <a:pos x="68" y="1515"/>
                </a:cxn>
                <a:cxn ang="0">
                  <a:pos x="109" y="1460"/>
                </a:cxn>
                <a:cxn ang="0">
                  <a:pos x="168" y="1405"/>
                </a:cxn>
                <a:cxn ang="0">
                  <a:pos x="245" y="1364"/>
                </a:cxn>
              </a:cxnLst>
              <a:rect l="txL" t="txT" r="txR" b="tx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2B82">
                    <a:alpha val="100000"/>
                  </a:srgbClr>
                </a:gs>
                <a:gs pos="100000">
                  <a:schemeClr val="bg1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2"/>
            <p:cNvSpPr/>
            <p:nvPr/>
          </p:nvSpPr>
          <p:spPr>
            <a:xfrm>
              <a:off x="0" y="0"/>
              <a:ext cx="5758" cy="1776"/>
            </a:xfrm>
            <a:custGeom>
              <a:avLst/>
              <a:gdLst>
                <a:gd name="txL" fmla="*/ 0 w 5740"/>
                <a:gd name="txT" fmla="*/ 0 h 1906"/>
                <a:gd name="txR" fmla="*/ 5740 w 5740"/>
                <a:gd name="txB" fmla="*/ 1906 h 1906"/>
              </a:gdLst>
              <a:ahLst/>
              <a:cxnLst>
                <a:cxn ang="0">
                  <a:pos x="0" y="0"/>
                </a:cxn>
                <a:cxn ang="0">
                  <a:pos x="0" y="1339"/>
                </a:cxn>
                <a:cxn ang="0">
                  <a:pos x="5830" y="1339"/>
                </a:cxn>
                <a:cxn ang="0">
                  <a:pos x="583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Rectangle 13"/>
          <p:cNvSpPr>
            <a:spLocks noGrp="1" noRot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5" name="Rectangl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>
          <a:xfrm>
            <a:off x="228600" y="228600"/>
            <a:ext cx="8686800" cy="5943600"/>
            <a:chOff x="0" y="0"/>
            <a:chExt cx="5472" cy="3744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49" y="49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082" name="Line 5"/>
            <p:cNvSpPr/>
            <p:nvPr/>
          </p:nvSpPr>
          <p:spPr>
            <a:xfrm>
              <a:off x="192" y="948"/>
              <a:ext cx="5136" cy="0"/>
            </a:xfrm>
            <a:prstGeom prst="line">
              <a:avLst/>
            </a:prstGeom>
            <a:ln w="127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075" name="Rectangle 6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3076" name="Rectangle 7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0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0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0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0F79B93-BE57-4738-BE65-9FC5F6925E8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104" name="Rectangle 3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0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49B6D"/>
                </a:gs>
                <a:gs pos="50000">
                  <a:schemeClr val="accent1"/>
                </a:gs>
                <a:gs pos="100000">
                  <a:srgbClr val="B49B6D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4107" name="Group 6"/>
            <p:cNvGrpSpPr/>
            <p:nvPr/>
          </p:nvGrpSpPr>
          <p:grpSpPr>
            <a:xfrm>
              <a:off x="4944" y="1"/>
              <a:ext cx="816" cy="3974"/>
              <a:chOff x="0" y="0"/>
              <a:chExt cx="816" cy="3974"/>
            </a:xfrm>
          </p:grpSpPr>
          <p:grpSp>
            <p:nvGrpSpPr>
              <p:cNvPr id="4119" name="Group 7"/>
              <p:cNvGrpSpPr/>
              <p:nvPr userDrawn="1"/>
            </p:nvGrpSpPr>
            <p:grpSpPr>
              <a:xfrm>
                <a:off x="336" y="0"/>
                <a:ext cx="480" cy="1430"/>
                <a:chOff x="0" y="0"/>
                <a:chExt cx="480" cy="1430"/>
              </a:xfrm>
            </p:grpSpPr>
            <p:grpSp>
              <p:nvGrpSpPr>
                <p:cNvPr id="4140" name="Group 8"/>
                <p:cNvGrpSpPr/>
                <p:nvPr userDrawn="1"/>
              </p:nvGrpSpPr>
              <p:grpSpPr>
                <a:xfrm rot="-5400000">
                  <a:off x="204" y="-1"/>
                  <a:ext cx="174" cy="176"/>
                  <a:chOff x="0" y="0"/>
                  <a:chExt cx="1691" cy="2560"/>
                </a:xfrm>
              </p:grpSpPr>
              <p:grpSp>
                <p:nvGrpSpPr>
                  <p:cNvPr id="4149" name="Group 9"/>
                  <p:cNvGrpSpPr/>
                  <p:nvPr/>
                </p:nvGrpSpPr>
                <p:grpSpPr>
                  <a:xfrm>
                    <a:off x="0" y="0"/>
                    <a:ext cx="1691" cy="2560"/>
                    <a:chOff x="0" y="0"/>
                    <a:chExt cx="1691" cy="2560"/>
                  </a:xfrm>
                </p:grpSpPr>
                <p:sp>
                  <p:nvSpPr>
                    <p:cNvPr id="4156" name="Freeform 10"/>
                    <p:cNvSpPr/>
                    <p:nvPr/>
                  </p:nvSpPr>
                  <p:spPr>
                    <a:xfrm>
                      <a:off x="486" y="0"/>
                      <a:ext cx="1234" cy="2560"/>
                    </a:xfrm>
                    <a:custGeom>
                      <a:avLst/>
                      <a:gdLst>
                        <a:gd name="txL" fmla="*/ 0 w 1231"/>
                        <a:gd name="txT" fmla="*/ 0 h 2560"/>
                        <a:gd name="txR" fmla="*/ 1231 w 1231"/>
                        <a:gd name="txB" fmla="*/ 2560 h 2560"/>
                      </a:gdLst>
                      <a:ahLst/>
                      <a:cxnLst>
                        <a:cxn ang="0">
                          <a:pos x="342" y="283"/>
                        </a:cxn>
                        <a:cxn ang="0">
                          <a:pos x="420" y="115"/>
                        </a:cxn>
                        <a:cxn ang="0">
                          <a:pos x="588" y="7"/>
                        </a:cxn>
                        <a:cxn ang="0">
                          <a:pos x="905" y="61"/>
                        </a:cxn>
                        <a:cxn ang="0">
                          <a:pos x="1066" y="349"/>
                        </a:cxn>
                        <a:cxn ang="0">
                          <a:pos x="989" y="769"/>
                        </a:cxn>
                        <a:cxn ang="0">
                          <a:pos x="953" y="943"/>
                        </a:cxn>
                        <a:cxn ang="0">
                          <a:pos x="1120" y="1075"/>
                        </a:cxn>
                        <a:cxn ang="0">
                          <a:pos x="1246" y="1525"/>
                        </a:cxn>
                        <a:cxn ang="0">
                          <a:pos x="1138" y="1969"/>
                        </a:cxn>
                        <a:cxn ang="0">
                          <a:pos x="917" y="2077"/>
                        </a:cxn>
                        <a:cxn ang="0">
                          <a:pos x="731" y="2059"/>
                        </a:cxn>
                        <a:cxn ang="0">
                          <a:pos x="665" y="2251"/>
                        </a:cxn>
                        <a:cxn ang="0">
                          <a:pos x="534" y="2527"/>
                        </a:cxn>
                        <a:cxn ang="0">
                          <a:pos x="216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64" y="1513"/>
                        </a:cxn>
                        <a:cxn ang="0">
                          <a:pos x="222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44" y="2431"/>
                        </a:cxn>
                        <a:cxn ang="0">
                          <a:pos x="600" y="2227"/>
                        </a:cxn>
                        <a:cxn ang="0">
                          <a:pos x="582" y="1807"/>
                        </a:cxn>
                        <a:cxn ang="0">
                          <a:pos x="498" y="1531"/>
                        </a:cxn>
                        <a:cxn ang="0">
                          <a:pos x="540" y="1459"/>
                        </a:cxn>
                        <a:cxn ang="0">
                          <a:pos x="635" y="1633"/>
                        </a:cxn>
                        <a:cxn ang="0">
                          <a:pos x="731" y="1933"/>
                        </a:cxn>
                        <a:cxn ang="0">
                          <a:pos x="977" y="1963"/>
                        </a:cxn>
                        <a:cxn ang="0">
                          <a:pos x="1150" y="1687"/>
                        </a:cxn>
                        <a:cxn ang="0">
                          <a:pos x="1132" y="1273"/>
                        </a:cxn>
                        <a:cxn ang="0">
                          <a:pos x="893" y="1057"/>
                        </a:cxn>
                        <a:cxn ang="0">
                          <a:pos x="689" y="1129"/>
                        </a:cxn>
                        <a:cxn ang="0">
                          <a:pos x="582" y="1117"/>
                        </a:cxn>
                        <a:cxn ang="0">
                          <a:pos x="629" y="1033"/>
                        </a:cxn>
                        <a:cxn ang="0">
                          <a:pos x="821" y="937"/>
                        </a:cxn>
                        <a:cxn ang="0">
                          <a:pos x="959" y="613"/>
                        </a:cxn>
                        <a:cxn ang="0">
                          <a:pos x="893" y="175"/>
                        </a:cxn>
                        <a:cxn ang="0">
                          <a:pos x="629" y="103"/>
                        </a:cxn>
                        <a:cxn ang="0">
                          <a:pos x="396" y="355"/>
                        </a:cxn>
                        <a:cxn ang="0">
                          <a:pos x="408" y="763"/>
                        </a:cxn>
                        <a:cxn ang="0">
                          <a:pos x="348" y="949"/>
                        </a:cxn>
                        <a:cxn ang="0">
                          <a:pos x="294" y="685"/>
                        </a:cxn>
                        <a:cxn ang="0">
                          <a:pos x="312" y="367"/>
                        </a:cxn>
                      </a:cxnLst>
                      <a:rect l="txL" t="txT" r="txR" b="tx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>
                        <a:alpha val="100000"/>
                      </a:srgbClr>
                    </a:soli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7" name="Freeform 11"/>
                    <p:cNvSpPr/>
                    <p:nvPr/>
                  </p:nvSpPr>
                  <p:spPr>
                    <a:xfrm>
                      <a:off x="29" y="58"/>
                      <a:ext cx="865" cy="2065"/>
                    </a:xfrm>
                    <a:custGeom>
                      <a:avLst/>
                      <a:gdLst>
                        <a:gd name="txL" fmla="*/ 0 w 865"/>
                        <a:gd name="txT" fmla="*/ 0 h 2071"/>
                        <a:gd name="txR" fmla="*/ 865 w 865"/>
                        <a:gd name="txB" fmla="*/ 2071 h 2071"/>
                      </a:gdLst>
                      <a:ahLst/>
                      <a:cxnLst>
                        <a:cxn ang="0">
                          <a:pos x="785" y="520"/>
                        </a:cxn>
                        <a:cxn ang="0">
                          <a:pos x="797" y="345"/>
                        </a:cxn>
                        <a:cxn ang="0">
                          <a:pos x="863" y="201"/>
                        </a:cxn>
                        <a:cxn ang="0">
                          <a:pos x="809" y="213"/>
                        </a:cxn>
                        <a:cxn ang="0">
                          <a:pos x="749" y="213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1"/>
                        </a:cxn>
                        <a:cxn ang="0">
                          <a:pos x="119" y="399"/>
                        </a:cxn>
                        <a:cxn ang="0">
                          <a:pos x="131" y="580"/>
                        </a:cxn>
                        <a:cxn ang="0">
                          <a:pos x="173" y="772"/>
                        </a:cxn>
                        <a:cxn ang="0">
                          <a:pos x="197" y="869"/>
                        </a:cxn>
                        <a:cxn ang="0">
                          <a:pos x="167" y="971"/>
                        </a:cxn>
                        <a:cxn ang="0">
                          <a:pos x="65" y="1109"/>
                        </a:cxn>
                        <a:cxn ang="0">
                          <a:pos x="17" y="1278"/>
                        </a:cxn>
                        <a:cxn ang="0">
                          <a:pos x="5" y="1530"/>
                        </a:cxn>
                        <a:cxn ang="0">
                          <a:pos x="47" y="1723"/>
                        </a:cxn>
                        <a:cxn ang="0">
                          <a:pos x="131" y="1873"/>
                        </a:cxn>
                        <a:cxn ang="0">
                          <a:pos x="299" y="1958"/>
                        </a:cxn>
                        <a:cxn ang="0">
                          <a:pos x="425" y="1952"/>
                        </a:cxn>
                        <a:cxn ang="0">
                          <a:pos x="467" y="1964"/>
                        </a:cxn>
                        <a:cxn ang="0">
                          <a:pos x="497" y="2036"/>
                        </a:cxn>
                        <a:cxn ang="0">
                          <a:pos x="497" y="1934"/>
                        </a:cxn>
                        <a:cxn ang="0">
                          <a:pos x="557" y="1753"/>
                        </a:cxn>
                        <a:cxn ang="0">
                          <a:pos x="617" y="1633"/>
                        </a:cxn>
                        <a:cxn ang="0">
                          <a:pos x="581" y="1675"/>
                        </a:cxn>
                        <a:cxn ang="0">
                          <a:pos x="515" y="1795"/>
                        </a:cxn>
                        <a:cxn ang="0">
                          <a:pos x="407" y="1878"/>
                        </a:cxn>
                        <a:cxn ang="0">
                          <a:pos x="269" y="1873"/>
                        </a:cxn>
                        <a:cxn ang="0">
                          <a:pos x="179" y="1789"/>
                        </a:cxn>
                        <a:cxn ang="0">
                          <a:pos x="113" y="1615"/>
                        </a:cxn>
                        <a:cxn ang="0">
                          <a:pos x="107" y="1374"/>
                        </a:cxn>
                        <a:cxn ang="0">
                          <a:pos x="137" y="1175"/>
                        </a:cxn>
                        <a:cxn ang="0">
                          <a:pos x="203" y="1055"/>
                        </a:cxn>
                        <a:cxn ang="0">
                          <a:pos x="323" y="1007"/>
                        </a:cxn>
                        <a:cxn ang="0">
                          <a:pos x="509" y="1061"/>
                        </a:cxn>
                        <a:cxn ang="0">
                          <a:pos x="611" y="1109"/>
                        </a:cxn>
                        <a:cxn ang="0">
                          <a:pos x="665" y="1085"/>
                        </a:cxn>
                        <a:cxn ang="0">
                          <a:pos x="659" y="1031"/>
                        </a:cxn>
                        <a:cxn ang="0">
                          <a:pos x="611" y="989"/>
                        </a:cxn>
                        <a:cxn ang="0">
                          <a:pos x="497" y="965"/>
                        </a:cxn>
                        <a:cxn ang="0">
                          <a:pos x="323" y="881"/>
                        </a:cxn>
                        <a:cxn ang="0">
                          <a:pos x="233" y="670"/>
                        </a:cxn>
                        <a:cxn ang="0">
                          <a:pos x="209" y="411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85"/>
                        </a:cxn>
                        <a:cxn ang="0">
                          <a:pos x="737" y="423"/>
                        </a:cxn>
                        <a:cxn ang="0">
                          <a:pos x="773" y="592"/>
                        </a:cxn>
                        <a:cxn ang="0">
                          <a:pos x="809" y="574"/>
                        </a:cxn>
                        <a:cxn ang="0">
                          <a:pos x="785" y="520"/>
                        </a:cxn>
                      </a:cxnLst>
                      <a:rect l="txL" t="txT" r="txR" b="tx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>
                        <a:alpha val="100000"/>
                      </a:srgbClr>
                    </a:soli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5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1105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51" name="Freeform 13"/>
                  <p:cNvSpPr/>
                  <p:nvPr/>
                </p:nvSpPr>
                <p:spPr>
                  <a:xfrm>
                    <a:off x="972" y="422"/>
                    <a:ext cx="262" cy="524"/>
                  </a:xfrm>
                  <a:custGeom>
                    <a:avLst/>
                    <a:gdLst>
                      <a:gd name="txL" fmla="*/ 0 w 266"/>
                      <a:gd name="txT" fmla="*/ 0 h 521"/>
                      <a:gd name="txR" fmla="*/ 266 w 266"/>
                      <a:gd name="txB" fmla="*/ 521 h 521"/>
                    </a:gdLst>
                    <a:ahLst/>
                    <a:cxnLst>
                      <a:cxn ang="0">
                        <a:pos x="3" y="498"/>
                      </a:cxn>
                      <a:cxn ang="0">
                        <a:pos x="27" y="283"/>
                      </a:cxn>
                      <a:cxn ang="0">
                        <a:pos x="101" y="45"/>
                      </a:cxn>
                      <a:cxn ang="0">
                        <a:pos x="168" y="3"/>
                      </a:cxn>
                      <a:cxn ang="0">
                        <a:pos x="220" y="39"/>
                      </a:cxn>
                      <a:cxn ang="0">
                        <a:pos x="241" y="134"/>
                      </a:cxn>
                      <a:cxn ang="0">
                        <a:pos x="192" y="283"/>
                      </a:cxn>
                      <a:cxn ang="0">
                        <a:pos x="97" y="492"/>
                      </a:cxn>
                      <a:cxn ang="0">
                        <a:pos x="40" y="516"/>
                      </a:cxn>
                      <a:cxn ang="0">
                        <a:pos x="3" y="498"/>
                      </a:cxn>
                    </a:cxnLst>
                    <a:rect l="txL" t="txT" r="txR" b="tx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2" name="Freeform 14"/>
                  <p:cNvSpPr/>
                  <p:nvPr/>
                </p:nvSpPr>
                <p:spPr>
                  <a:xfrm>
                    <a:off x="1040" y="1265"/>
                    <a:ext cx="398" cy="349"/>
                  </a:xfrm>
                  <a:custGeom>
                    <a:avLst/>
                    <a:gdLst>
                      <a:gd name="txL" fmla="*/ 0 w 392"/>
                      <a:gd name="txT" fmla="*/ 0 h 340"/>
                      <a:gd name="txR" fmla="*/ 392 w 392"/>
                      <a:gd name="txB" fmla="*/ 340 h 340"/>
                    </a:gdLst>
                    <a:ahLst/>
                    <a:cxnLst>
                      <a:cxn ang="0">
                        <a:pos x="110" y="229"/>
                      </a:cxn>
                      <a:cxn ang="0">
                        <a:pos x="16" y="98"/>
                      </a:cxn>
                      <a:cxn ang="0">
                        <a:pos x="4" y="50"/>
                      </a:cxn>
                      <a:cxn ang="0">
                        <a:pos x="28" y="3"/>
                      </a:cxn>
                      <a:cxn ang="0">
                        <a:pos x="140" y="32"/>
                      </a:cxn>
                      <a:cxn ang="0">
                        <a:pos x="270" y="85"/>
                      </a:cxn>
                      <a:cxn ang="0">
                        <a:pos x="394" y="181"/>
                      </a:cxn>
                      <a:cxn ang="0">
                        <a:pos x="418" y="311"/>
                      </a:cxn>
                      <a:cxn ang="0">
                        <a:pos x="366" y="380"/>
                      </a:cxn>
                      <a:cxn ang="0">
                        <a:pos x="264" y="359"/>
                      </a:cxn>
                      <a:cxn ang="0">
                        <a:pos x="110" y="229"/>
                      </a:cxn>
                    </a:cxnLst>
                    <a:rect l="txL" t="txT" r="txR" b="tx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3" name="Freeform 15"/>
                  <p:cNvSpPr/>
                  <p:nvPr/>
                </p:nvSpPr>
                <p:spPr>
                  <a:xfrm>
                    <a:off x="787" y="1600"/>
                    <a:ext cx="146" cy="567"/>
                  </a:xfrm>
                  <a:custGeom>
                    <a:avLst/>
                    <a:gdLst>
                      <a:gd name="txL" fmla="*/ 0 w 151"/>
                      <a:gd name="txT" fmla="*/ 0 h 558"/>
                      <a:gd name="txR" fmla="*/ 151 w 151"/>
                      <a:gd name="txB" fmla="*/ 558 h 558"/>
                    </a:gdLst>
                    <a:ahLst/>
                    <a:cxnLst>
                      <a:cxn ang="0">
                        <a:pos x="15" y="180"/>
                      </a:cxn>
                      <a:cxn ang="0">
                        <a:pos x="37" y="44"/>
                      </a:cxn>
                      <a:cxn ang="0">
                        <a:pos x="56" y="3"/>
                      </a:cxn>
                      <a:cxn ang="0">
                        <a:pos x="92" y="27"/>
                      </a:cxn>
                      <a:cxn ang="0">
                        <a:pos x="117" y="180"/>
                      </a:cxn>
                      <a:cxn ang="0">
                        <a:pos x="122" y="458"/>
                      </a:cxn>
                      <a:cxn ang="0">
                        <a:pos x="81" y="588"/>
                      </a:cxn>
                      <a:cxn ang="0">
                        <a:pos x="19" y="556"/>
                      </a:cxn>
                      <a:cxn ang="0">
                        <a:pos x="0" y="340"/>
                      </a:cxn>
                      <a:cxn ang="0">
                        <a:pos x="15" y="180"/>
                      </a:cxn>
                    </a:cxnLst>
                    <a:rect l="txL" t="txT" r="txR" b="tx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4" name="Freeform 16"/>
                  <p:cNvSpPr/>
                  <p:nvPr/>
                </p:nvSpPr>
                <p:spPr>
                  <a:xfrm>
                    <a:off x="253" y="1265"/>
                    <a:ext cx="389" cy="247"/>
                  </a:xfrm>
                  <a:custGeom>
                    <a:avLst/>
                    <a:gdLst>
                      <a:gd name="txL" fmla="*/ 0 w 392"/>
                      <a:gd name="txT" fmla="*/ 0 h 253"/>
                      <a:gd name="txR" fmla="*/ 392 w 392"/>
                      <a:gd name="txB" fmla="*/ 253 h 253"/>
                    </a:gdLst>
                    <a:ahLst/>
                    <a:cxnLst>
                      <a:cxn ang="0">
                        <a:pos x="170" y="56"/>
                      </a:cxn>
                      <a:cxn ang="0">
                        <a:pos x="297" y="19"/>
                      </a:cxn>
                      <a:cxn ang="0">
                        <a:pos x="352" y="7"/>
                      </a:cxn>
                      <a:cxn ang="0">
                        <a:pos x="370" y="56"/>
                      </a:cxn>
                      <a:cxn ang="0">
                        <a:pos x="315" y="118"/>
                      </a:cxn>
                      <a:cxn ang="0">
                        <a:pos x="188" y="198"/>
                      </a:cxn>
                      <a:cxn ang="0">
                        <a:pos x="37" y="219"/>
                      </a:cxn>
                      <a:cxn ang="0">
                        <a:pos x="1" y="167"/>
                      </a:cxn>
                      <a:cxn ang="0">
                        <a:pos x="43" y="101"/>
                      </a:cxn>
                      <a:cxn ang="0">
                        <a:pos x="170" y="56"/>
                      </a:cxn>
                    </a:cxnLst>
                    <a:rect l="txL" t="txT" r="txR" b="tx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5" name="Freeform 17"/>
                  <p:cNvSpPr/>
                  <p:nvPr/>
                </p:nvSpPr>
                <p:spPr>
                  <a:xfrm>
                    <a:off x="437" y="611"/>
                    <a:ext cx="233" cy="378"/>
                  </a:xfrm>
                  <a:custGeom>
                    <a:avLst/>
                    <a:gdLst>
                      <a:gd name="txL" fmla="*/ 0 w 238"/>
                      <a:gd name="txT" fmla="*/ 0 h 386"/>
                      <a:gd name="txR" fmla="*/ 238 w 238"/>
                      <a:gd name="txB" fmla="*/ 386 h 386"/>
                    </a:gdLst>
                    <a:ahLst/>
                    <a:cxnLst>
                      <a:cxn ang="0">
                        <a:pos x="69" y="244"/>
                      </a:cxn>
                      <a:cxn ang="0">
                        <a:pos x="23" y="172"/>
                      </a:cxn>
                      <a:cxn ang="0">
                        <a:pos x="0" y="86"/>
                      </a:cxn>
                      <a:cxn ang="0">
                        <a:pos x="23" y="12"/>
                      </a:cxn>
                      <a:cxn ang="0">
                        <a:pos x="109" y="24"/>
                      </a:cxn>
                      <a:cxn ang="0">
                        <a:pos x="161" y="118"/>
                      </a:cxn>
                      <a:cxn ang="0">
                        <a:pos x="210" y="276"/>
                      </a:cxn>
                      <a:cxn ang="0">
                        <a:pos x="184" y="340"/>
                      </a:cxn>
                      <a:cxn ang="0">
                        <a:pos x="152" y="319"/>
                      </a:cxn>
                      <a:cxn ang="0">
                        <a:pos x="69" y="244"/>
                      </a:cxn>
                    </a:cxnLst>
                    <a:rect l="txL" t="txT" r="txR" b="tx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141" name="Picture 18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0" y="143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2" name="Picture 19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4" y="143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3" name="Picture 20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4" y="335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4" name="Picture 21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6" y="575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5" name="Picture 22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4" y="527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6" name="Picture 23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2" y="767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7" name="Picture 24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4" y="1007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48" name="Picture 25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4" y="1247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grpSp>
            <p:nvGrpSpPr>
              <p:cNvPr id="4120" name="Group 26"/>
              <p:cNvGrpSpPr>
                <a:grpSpLocks noChangeAspect="1"/>
              </p:cNvGrpSpPr>
              <p:nvPr userDrawn="1"/>
            </p:nvGrpSpPr>
            <p:grpSpPr>
              <a:xfrm>
                <a:off x="0" y="1007"/>
                <a:ext cx="522" cy="2967"/>
                <a:chOff x="0" y="0"/>
                <a:chExt cx="522" cy="2967"/>
              </a:xfrm>
            </p:grpSpPr>
            <p:pic>
              <p:nvPicPr>
                <p:cNvPr id="4121" name="Picture 27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2" y="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2" name="Picture 28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0" y="1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3" name="Picture 29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2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4" name="Picture 30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36" y="72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5" name="Picture 31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6" y="8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6" name="Picture 32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7" name="Picture 33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36" y="105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8" name="Picture 34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8" y="13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29" name="Picture 35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0" name="Picture 36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" y="144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1" name="Picture 37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2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2" name="Picture 38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8" y="3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3" name="Picture 39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4" name="Picture 40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5" name="Picture 41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8" y="230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6" name="Picture 42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" y="24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7" name="Picture 43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4" y="25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8" name="Picture 44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" y="27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139" name="Picture 45"/>
                <p:cNvPicPr>
                  <a:picLocks noChangeAspect="1"/>
                </p:cNvPicPr>
                <p:nvPr userDrawn="1"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0" y="268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  <p:sp>
          <p:nvSpPr>
            <p:cNvPr id="4108" name="Freeform 46"/>
            <p:cNvSpPr/>
            <p:nvPr/>
          </p:nvSpPr>
          <p:spPr>
            <a:xfrm>
              <a:off x="5010" y="3092"/>
              <a:ext cx="750" cy="1222"/>
            </a:xfrm>
            <a:custGeom>
              <a:avLst/>
              <a:gdLst>
                <a:gd name="txL" fmla="*/ 0 w 750"/>
                <a:gd name="txT" fmla="*/ 0 h 1222"/>
                <a:gd name="txR" fmla="*/ 750 w 750"/>
                <a:gd name="txB" fmla="*/ 1222 h 1222"/>
              </a:gdLst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txL" t="txT" r="txR" b="tx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>
                    <a:alpha val="100000"/>
                  </a:srgbClr>
                </a:gs>
                <a:gs pos="17999">
                  <a:srgbClr val="A28949">
                    <a:alpha val="100000"/>
                  </a:srgbClr>
                </a:gs>
                <a:gs pos="31000">
                  <a:srgbClr val="835E17">
                    <a:alpha val="100000"/>
                  </a:srgbClr>
                </a:gs>
                <a:gs pos="33000">
                  <a:srgbClr val="BD922A">
                    <a:alpha val="100000"/>
                  </a:srgbClr>
                </a:gs>
                <a:gs pos="37000">
                  <a:srgbClr val="FBE4AE">
                    <a:alpha val="100000"/>
                  </a:srgbClr>
                </a:gs>
                <a:gs pos="78999">
                  <a:srgbClr val="BD922A">
                    <a:alpha val="100000"/>
                  </a:srgbClr>
                </a:gs>
                <a:gs pos="87000">
                  <a:srgbClr val="BD922A">
                    <a:alpha val="100000"/>
                  </a:srgbClr>
                </a:gs>
                <a:gs pos="100000">
                  <a:srgbClr val="FBE4AE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Freeform 47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1260"/>
                <a:gd name="T35" fmla="*/ 768 w 768"/>
                <a:gd name="T36" fmla="*/ 1260 h 12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" name="Freeform 48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6"/>
                <a:gd name="T76" fmla="*/ 0 h 2543"/>
                <a:gd name="T77" fmla="*/ 776 w 776"/>
                <a:gd name="T78" fmla="*/ 2543 h 25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rgbClr val="38513A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111" name="Freeform 49" descr="kimonopat1"/>
            <p:cNvSpPr/>
            <p:nvPr/>
          </p:nvSpPr>
          <p:spPr>
            <a:xfrm>
              <a:off x="5046" y="2229"/>
              <a:ext cx="617" cy="1376"/>
            </a:xfrm>
            <a:custGeom>
              <a:avLst/>
              <a:gdLst>
                <a:gd name="txL" fmla="*/ 0 w 617"/>
                <a:gd name="txT" fmla="*/ 0 h 1376"/>
                <a:gd name="txR" fmla="*/ 617 w 617"/>
                <a:gd name="txB" fmla="*/ 1376 h 1376"/>
              </a:gdLst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txL" t="txT" r="txR" b="tx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rotWithShape="0">
              <a:blip r:embed="rId14"/>
            </a:blip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50" descr="kimonopat1"/>
            <p:cNvSpPr/>
            <p:nvPr/>
          </p:nvSpPr>
          <p:spPr>
            <a:xfrm>
              <a:off x="5193" y="269"/>
              <a:ext cx="576" cy="3180"/>
            </a:xfrm>
            <a:custGeom>
              <a:avLst/>
              <a:gdLst>
                <a:gd name="txL" fmla="*/ 0 w 576"/>
                <a:gd name="txT" fmla="*/ 0 h 3180"/>
                <a:gd name="txR" fmla="*/ 576 w 576"/>
                <a:gd name="txB" fmla="*/ 3180 h 3180"/>
              </a:gdLst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txL" t="txT" r="txR" b="tx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rotWithShape="0">
              <a:blip r:embed="rId14"/>
            </a:blip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51"/>
            <p:cNvSpPr/>
            <p:nvPr/>
          </p:nvSpPr>
          <p:spPr>
            <a:xfrm>
              <a:off x="5197" y="165"/>
              <a:ext cx="573" cy="1935"/>
            </a:xfrm>
            <a:custGeom>
              <a:avLst/>
              <a:gdLst>
                <a:gd name="txL" fmla="*/ 0 w 573"/>
                <a:gd name="txT" fmla="*/ 0 h 1935"/>
                <a:gd name="txR" fmla="*/ 573 w 573"/>
                <a:gd name="txB" fmla="*/ 1935 h 1935"/>
              </a:gdLst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txL" t="txT" r="txR" b="tx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folHlink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52"/>
            <p:cNvSpPr/>
            <p:nvPr/>
          </p:nvSpPr>
          <p:spPr>
            <a:xfrm>
              <a:off x="5004" y="0"/>
              <a:ext cx="363" cy="2112"/>
            </a:xfrm>
            <a:custGeom>
              <a:avLst/>
              <a:gdLst>
                <a:gd name="txL" fmla="*/ 0 w 363"/>
                <a:gd name="txT" fmla="*/ 0 h 2112"/>
                <a:gd name="txR" fmla="*/ 363 w 363"/>
                <a:gd name="txB" fmla="*/ 2112 h 2112"/>
              </a:gdLst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txL" t="txT" r="txR" b="tx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>
                    <a:alpha val="100000"/>
                  </a:srgbClr>
                </a:gs>
                <a:gs pos="17999">
                  <a:srgbClr val="A28949">
                    <a:alpha val="100000"/>
                  </a:srgbClr>
                </a:gs>
                <a:gs pos="31000">
                  <a:srgbClr val="835E17">
                    <a:alpha val="100000"/>
                  </a:srgbClr>
                </a:gs>
                <a:gs pos="33000">
                  <a:srgbClr val="BD922A">
                    <a:alpha val="100000"/>
                  </a:srgbClr>
                </a:gs>
                <a:gs pos="37000">
                  <a:srgbClr val="FBE4AE">
                    <a:alpha val="100000"/>
                  </a:srgbClr>
                </a:gs>
                <a:gs pos="78999">
                  <a:srgbClr val="BD922A">
                    <a:alpha val="100000"/>
                  </a:srgbClr>
                </a:gs>
                <a:gs pos="87000">
                  <a:srgbClr val="BD922A">
                    <a:alpha val="100000"/>
                  </a:srgbClr>
                </a:gs>
                <a:gs pos="100000">
                  <a:srgbClr val="FBE4AE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53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3"/>
                <a:gd name="T22" fmla="*/ 0 h 2112"/>
                <a:gd name="T23" fmla="*/ 363 w 363"/>
                <a:gd name="T24" fmla="*/ 2112 h 21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11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55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2"/>
                <a:gd name="T46" fmla="*/ 0 h 378"/>
                <a:gd name="T47" fmla="*/ 692 w 692"/>
                <a:gd name="T48" fmla="*/ 378 h 37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118" name="AutoShape 56"/>
            <p:cNvSpPr/>
            <p:nvPr/>
          </p:nvSpPr>
          <p:spPr>
            <a:xfrm rot="5400000">
              <a:off x="2724" y="2089"/>
              <a:ext cx="4320" cy="142"/>
            </a:xfrm>
            <a:custGeom>
              <a:avLst/>
              <a:gdLst>
                <a:gd name="txL" fmla="*/ 2105 w 21600"/>
                <a:gd name="txT" fmla="*/ 2130 h 21600"/>
                <a:gd name="txR" fmla="*/ 19495 w 21600"/>
                <a:gd name="txB" fmla="*/ 19470 h 2160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bg2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Rectangle 57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100" name="Rectangle 58"/>
          <p:cNvSpPr>
            <a:spLocks noGrp="1"/>
          </p:cNvSpPr>
          <p:nvPr>
            <p:ph type="body" idx="1"/>
          </p:nvPr>
        </p:nvSpPr>
        <p:spPr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0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0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965E0A-C0FD-46BA-A7BB-F59498DCC87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>
          <a:xfrm>
            <a:off x="4716463" y="5345113"/>
            <a:ext cx="4427537" cy="1512887"/>
            <a:chOff x="0" y="0"/>
            <a:chExt cx="2789" cy="953"/>
          </a:xfrm>
        </p:grpSpPr>
        <p:sp>
          <p:nvSpPr>
            <p:cNvPr id="5128" name="Freeform 3"/>
            <p:cNvSpPr/>
            <p:nvPr/>
          </p:nvSpPr>
          <p:spPr>
            <a:xfrm>
              <a:off x="0" y="0"/>
              <a:ext cx="2789" cy="953"/>
            </a:xfrm>
            <a:custGeom>
              <a:avLst/>
              <a:gdLst>
                <a:gd name="txL" fmla="*/ 0 w 2780"/>
                <a:gd name="txT" fmla="*/ 0 h 953"/>
                <a:gd name="txR" fmla="*/ 2780 w 2780"/>
                <a:gd name="txB" fmla="*/ 953 h 953"/>
              </a:gdLst>
              <a:ahLst/>
              <a:cxnLst>
                <a:cxn ang="0">
                  <a:pos x="2813" y="18"/>
                </a:cxn>
                <a:cxn ang="0">
                  <a:pos x="2723" y="24"/>
                </a:cxn>
                <a:cxn ang="0">
                  <a:pos x="2656" y="102"/>
                </a:cxn>
                <a:cxn ang="0">
                  <a:pos x="2551" y="156"/>
                </a:cxn>
                <a:cxn ang="0">
                  <a:pos x="2545" y="222"/>
                </a:cxn>
                <a:cxn ang="0">
                  <a:pos x="2527" y="246"/>
                </a:cxn>
                <a:cxn ang="0">
                  <a:pos x="2509" y="252"/>
                </a:cxn>
                <a:cxn ang="0">
                  <a:pos x="2437" y="210"/>
                </a:cxn>
                <a:cxn ang="0">
                  <a:pos x="2295" y="192"/>
                </a:cxn>
                <a:cxn ang="0">
                  <a:pos x="2271" y="186"/>
                </a:cxn>
                <a:cxn ang="0">
                  <a:pos x="2253" y="192"/>
                </a:cxn>
                <a:cxn ang="0">
                  <a:pos x="2181" y="228"/>
                </a:cxn>
                <a:cxn ang="0">
                  <a:pos x="2145" y="240"/>
                </a:cxn>
                <a:cxn ang="0">
                  <a:pos x="2121" y="246"/>
                </a:cxn>
                <a:cxn ang="0">
                  <a:pos x="2109" y="258"/>
                </a:cxn>
                <a:cxn ang="0">
                  <a:pos x="2109" y="276"/>
                </a:cxn>
                <a:cxn ang="0">
                  <a:pos x="2086" y="300"/>
                </a:cxn>
                <a:cxn ang="0">
                  <a:pos x="2068" y="312"/>
                </a:cxn>
                <a:cxn ang="0">
                  <a:pos x="2056" y="324"/>
                </a:cxn>
                <a:cxn ang="0">
                  <a:pos x="2044" y="336"/>
                </a:cxn>
                <a:cxn ang="0">
                  <a:pos x="2009" y="342"/>
                </a:cxn>
                <a:cxn ang="0">
                  <a:pos x="1943" y="336"/>
                </a:cxn>
                <a:cxn ang="0">
                  <a:pos x="1907" y="330"/>
                </a:cxn>
                <a:cxn ang="0">
                  <a:pos x="1895" y="342"/>
                </a:cxn>
                <a:cxn ang="0">
                  <a:pos x="1883" y="354"/>
                </a:cxn>
                <a:cxn ang="0">
                  <a:pos x="1853" y="360"/>
                </a:cxn>
                <a:cxn ang="0">
                  <a:pos x="1794" y="342"/>
                </a:cxn>
                <a:cxn ang="0">
                  <a:pos x="1770" y="342"/>
                </a:cxn>
                <a:cxn ang="0">
                  <a:pos x="1746" y="354"/>
                </a:cxn>
                <a:cxn ang="0">
                  <a:pos x="1681" y="425"/>
                </a:cxn>
                <a:cxn ang="0">
                  <a:pos x="1639" y="569"/>
                </a:cxn>
                <a:cxn ang="0">
                  <a:pos x="1639" y="593"/>
                </a:cxn>
                <a:cxn ang="0">
                  <a:pos x="1645" y="641"/>
                </a:cxn>
                <a:cxn ang="0">
                  <a:pos x="1663" y="659"/>
                </a:cxn>
                <a:cxn ang="0">
                  <a:pos x="1657" y="671"/>
                </a:cxn>
                <a:cxn ang="0">
                  <a:pos x="1645" y="683"/>
                </a:cxn>
                <a:cxn ang="0">
                  <a:pos x="1567" y="689"/>
                </a:cxn>
                <a:cxn ang="0">
                  <a:pos x="1490" y="629"/>
                </a:cxn>
                <a:cxn ang="0">
                  <a:pos x="1353" y="587"/>
                </a:cxn>
                <a:cxn ang="0">
                  <a:pos x="1204" y="671"/>
                </a:cxn>
                <a:cxn ang="0">
                  <a:pos x="1031" y="731"/>
                </a:cxn>
                <a:cxn ang="0">
                  <a:pos x="828" y="743"/>
                </a:cxn>
                <a:cxn ang="0">
                  <a:pos x="638" y="701"/>
                </a:cxn>
                <a:cxn ang="0">
                  <a:pos x="578" y="695"/>
                </a:cxn>
                <a:cxn ang="0">
                  <a:pos x="566" y="701"/>
                </a:cxn>
                <a:cxn ang="0">
                  <a:pos x="530" y="731"/>
                </a:cxn>
                <a:cxn ang="0">
                  <a:pos x="441" y="809"/>
                </a:cxn>
                <a:cxn ang="0">
                  <a:pos x="411" y="821"/>
                </a:cxn>
                <a:cxn ang="0">
                  <a:pos x="387" y="821"/>
                </a:cxn>
                <a:cxn ang="0">
                  <a:pos x="340" y="827"/>
                </a:cxn>
                <a:cxn ang="0">
                  <a:pos x="214" y="851"/>
                </a:cxn>
                <a:cxn ang="0">
                  <a:pos x="178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825" y="24"/>
                </a:cxn>
              </a:cxnLst>
              <a:rect l="txL" t="txT" r="txR" b="tx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4"/>
            <p:cNvSpPr/>
            <p:nvPr/>
          </p:nvSpPr>
          <p:spPr>
            <a:xfrm>
              <a:off x="1631" y="647"/>
              <a:ext cx="12" cy="18"/>
            </a:xfrm>
            <a:custGeom>
              <a:avLst/>
              <a:gdLst>
                <a:gd name="txL" fmla="*/ 0 w 12"/>
                <a:gd name="txT" fmla="*/ 0 h 18"/>
                <a:gd name="txR" fmla="*/ 12 w 12"/>
                <a:gd name="txB" fmla="*/ 18 h 18"/>
              </a:gdLst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txL" t="txT" r="txR" b="tx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5"/>
            <p:cNvSpPr/>
            <p:nvPr/>
          </p:nvSpPr>
          <p:spPr>
            <a:xfrm>
              <a:off x="1625" y="629"/>
              <a:ext cx="6" cy="18"/>
            </a:xfrm>
            <a:custGeom>
              <a:avLst/>
              <a:gdLst>
                <a:gd name="txL" fmla="*/ 0 w 6"/>
                <a:gd name="txT" fmla="*/ 0 h 18"/>
                <a:gd name="txR" fmla="*/ 6 w 6"/>
                <a:gd name="txB" fmla="*/ 18 h 18"/>
              </a:gdLst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6"/>
            <p:cNvSpPr/>
            <p:nvPr/>
          </p:nvSpPr>
          <p:spPr>
            <a:xfrm>
              <a:off x="2209" y="210"/>
              <a:ext cx="304" cy="741"/>
            </a:xfrm>
            <a:custGeom>
              <a:avLst/>
              <a:gdLst>
                <a:gd name="txL" fmla="*/ 0 w 304"/>
                <a:gd name="txT" fmla="*/ 0 h 741"/>
                <a:gd name="txR" fmla="*/ 304 w 304"/>
                <a:gd name="txB" fmla="*/ 741 h 741"/>
              </a:gdLst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txL" t="txT" r="txR" b="tx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7"/>
            <p:cNvSpPr/>
            <p:nvPr/>
          </p:nvSpPr>
          <p:spPr>
            <a:xfrm>
              <a:off x="1947" y="186"/>
              <a:ext cx="314" cy="767"/>
            </a:xfrm>
            <a:custGeom>
              <a:avLst/>
              <a:gdLst>
                <a:gd name="txL" fmla="*/ 0 w 314"/>
                <a:gd name="txT" fmla="*/ 0 h 767"/>
                <a:gd name="txR" fmla="*/ 314 w 314"/>
                <a:gd name="txB" fmla="*/ 767 h 767"/>
              </a:gdLst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txL" t="txT" r="txR" b="tx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8"/>
            <p:cNvSpPr/>
            <p:nvPr/>
          </p:nvSpPr>
          <p:spPr>
            <a:xfrm>
              <a:off x="1729" y="330"/>
              <a:ext cx="275" cy="623"/>
            </a:xfrm>
            <a:custGeom>
              <a:avLst/>
              <a:gdLst>
                <a:gd name="txL" fmla="*/ 0 w 275"/>
                <a:gd name="txT" fmla="*/ 0 h 623"/>
                <a:gd name="txR" fmla="*/ 275 w 275"/>
                <a:gd name="txB" fmla="*/ 623 h 623"/>
              </a:gdLst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txL" t="txT" r="txR" b="tx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9"/>
            <p:cNvSpPr/>
            <p:nvPr/>
          </p:nvSpPr>
          <p:spPr>
            <a:xfrm>
              <a:off x="1551" y="342"/>
              <a:ext cx="213" cy="611"/>
            </a:xfrm>
            <a:custGeom>
              <a:avLst/>
              <a:gdLst>
                <a:gd name="txL" fmla="*/ 0 w 213"/>
                <a:gd name="txT" fmla="*/ 0 h 611"/>
                <a:gd name="txR" fmla="*/ 213 w 213"/>
                <a:gd name="txB" fmla="*/ 611 h 611"/>
              </a:gdLst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txL" t="txT" r="txR" b="tx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0"/>
            <p:cNvSpPr/>
            <p:nvPr/>
          </p:nvSpPr>
          <p:spPr>
            <a:xfrm>
              <a:off x="1321" y="569"/>
              <a:ext cx="167" cy="384"/>
            </a:xfrm>
            <a:custGeom>
              <a:avLst/>
              <a:gdLst>
                <a:gd name="txL" fmla="*/ 0 w 167"/>
                <a:gd name="txT" fmla="*/ 0 h 384"/>
                <a:gd name="txR" fmla="*/ 167 w 167"/>
                <a:gd name="txB" fmla="*/ 384 h 384"/>
              </a:gdLst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txL" t="txT" r="txR" b="tx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1"/>
            <p:cNvSpPr/>
            <p:nvPr/>
          </p:nvSpPr>
          <p:spPr>
            <a:xfrm>
              <a:off x="1129" y="653"/>
              <a:ext cx="166" cy="300"/>
            </a:xfrm>
            <a:custGeom>
              <a:avLst/>
              <a:gdLst>
                <a:gd name="txL" fmla="*/ 0 w 166"/>
                <a:gd name="txT" fmla="*/ 0 h 300"/>
                <a:gd name="txR" fmla="*/ 166 w 166"/>
                <a:gd name="txB" fmla="*/ 300 h 300"/>
              </a:gdLst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txL" t="txT" r="txR" b="tx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2"/>
            <p:cNvSpPr/>
            <p:nvPr/>
          </p:nvSpPr>
          <p:spPr>
            <a:xfrm>
              <a:off x="939" y="671"/>
              <a:ext cx="237" cy="282"/>
            </a:xfrm>
            <a:custGeom>
              <a:avLst/>
              <a:gdLst>
                <a:gd name="txL" fmla="*/ 0 w 237"/>
                <a:gd name="txT" fmla="*/ 0 h 282"/>
                <a:gd name="txR" fmla="*/ 237 w 237"/>
                <a:gd name="txB" fmla="*/ 282 h 282"/>
              </a:gdLst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txL" t="txT" r="txR" b="tx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3"/>
            <p:cNvSpPr/>
            <p:nvPr/>
          </p:nvSpPr>
          <p:spPr>
            <a:xfrm>
              <a:off x="703" y="719"/>
              <a:ext cx="196" cy="234"/>
            </a:xfrm>
            <a:custGeom>
              <a:avLst/>
              <a:gdLst>
                <a:gd name="txL" fmla="*/ 0 w 196"/>
                <a:gd name="txT" fmla="*/ 0 h 234"/>
                <a:gd name="txR" fmla="*/ 196 w 196"/>
                <a:gd name="txB" fmla="*/ 234 h 234"/>
              </a:gdLst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txL" t="txT" r="txR" b="tx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4"/>
            <p:cNvSpPr/>
            <p:nvPr/>
          </p:nvSpPr>
          <p:spPr>
            <a:xfrm>
              <a:off x="505" y="701"/>
              <a:ext cx="190" cy="252"/>
            </a:xfrm>
            <a:custGeom>
              <a:avLst/>
              <a:gdLst>
                <a:gd name="txL" fmla="*/ 0 w 190"/>
                <a:gd name="txT" fmla="*/ 0 h 252"/>
                <a:gd name="txR" fmla="*/ 190 w 190"/>
                <a:gd name="txB" fmla="*/ 252 h 252"/>
              </a:gdLst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txL" t="txT" r="txR" b="tx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15"/>
            <p:cNvSpPr/>
            <p:nvPr/>
          </p:nvSpPr>
          <p:spPr>
            <a:xfrm>
              <a:off x="199" y="821"/>
              <a:ext cx="230" cy="132"/>
            </a:xfrm>
            <a:custGeom>
              <a:avLst/>
              <a:gdLst>
                <a:gd name="txL" fmla="*/ 0 w 230"/>
                <a:gd name="txT" fmla="*/ 0 h 132"/>
                <a:gd name="txR" fmla="*/ 230 w 230"/>
                <a:gd name="txB" fmla="*/ 132 h 132"/>
              </a:gdLst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txL" t="txT" r="txR" b="tx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16"/>
            <p:cNvSpPr/>
            <p:nvPr/>
          </p:nvSpPr>
          <p:spPr>
            <a:xfrm>
              <a:off x="73" y="851"/>
              <a:ext cx="89" cy="102"/>
            </a:xfrm>
            <a:custGeom>
              <a:avLst/>
              <a:gdLst>
                <a:gd name="txL" fmla="*/ 0 w 89"/>
                <a:gd name="txT" fmla="*/ 0 h 102"/>
                <a:gd name="txR" fmla="*/ 89 w 89"/>
                <a:gd name="txB" fmla="*/ 102 h 102"/>
              </a:gdLst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txL" t="txT" r="txR" b="tx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17"/>
            <p:cNvSpPr/>
            <p:nvPr/>
          </p:nvSpPr>
          <p:spPr>
            <a:xfrm>
              <a:off x="2511" y="0"/>
              <a:ext cx="278" cy="953"/>
            </a:xfrm>
            <a:custGeom>
              <a:avLst/>
              <a:gdLst>
                <a:gd name="txL" fmla="*/ 0 w 278"/>
                <a:gd name="txT" fmla="*/ 0 h 953"/>
                <a:gd name="txR" fmla="*/ 278 w 278"/>
                <a:gd name="txB" fmla="*/ 953 h 953"/>
              </a:gdLst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txL" t="txT" r="txR" b="tx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8B8B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Rectangle 18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2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7DF37EF-266B-4C8A-9E02-88C4F0784B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127" name="Rectangle 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6152" name="Group 3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57" name="Freeform 5"/>
              <p:cNvSpPr/>
              <p:nvPr userDrawn="1"/>
            </p:nvSpPr>
            <p:spPr>
              <a:xfrm>
                <a:off x="288" y="0"/>
                <a:ext cx="1728" cy="735"/>
              </a:xfrm>
              <a:custGeom>
                <a:avLst/>
                <a:gdLst>
                  <a:gd name="txL" fmla="*/ 0 w 1728"/>
                  <a:gd name="txT" fmla="*/ 0 h 735"/>
                  <a:gd name="txR" fmla="*/ 1728 w 1728"/>
                  <a:gd name="txB" fmla="*/ 735 h 735"/>
                </a:gdLst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txL" t="txT" r="txR" b="tx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3" name="Group 6"/>
            <p:cNvGrpSpPr/>
            <p:nvPr/>
          </p:nvGrpSpPr>
          <p:grpSpPr>
            <a:xfrm>
              <a:off x="144" y="1248"/>
              <a:ext cx="4656" cy="201"/>
              <a:chOff x="0" y="0"/>
              <a:chExt cx="4656" cy="201"/>
            </a:xfrm>
          </p:grpSpPr>
          <p:sp>
            <p:nvSpPr>
              <p:cNvPr id="6154" name="AutoShape 7"/>
              <p:cNvSpPr>
                <a:spLocks noChangeArrowheads="1"/>
              </p:cNvSpPr>
              <p:nvPr/>
            </p:nvSpPr>
            <p:spPr bwMode="auto">
              <a:xfrm>
                <a:off x="240" y="0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" name="AutoShape 8"/>
              <p:cNvSpPr>
                <a:spLocks noChangeArrowheads="1"/>
              </p:cNvSpPr>
              <p:nvPr/>
            </p:nvSpPr>
            <p:spPr bwMode="auto">
              <a:xfrm flipH="1">
                <a:off x="0" y="0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147" name="AutoShape 9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6148" name="Rectangle 10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1" compatLnSpc="1"/>
          <a:lstStyle>
            <a:lvl1pPr eaLnBrk="1" hangingPunct="1">
              <a:buFont typeface="Arial" panose="020B0604020202020204" pitchFamily="34" charset="0"/>
              <a:buNone/>
              <a:defRPr sz="2600" b="1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2C9A413-BED4-4451-AE38-0E68F27A68F5}" type="slidenum"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176" name="Freeform 3"/>
            <p:cNvSpPr/>
            <p:nvPr/>
          </p:nvSpPr>
          <p:spPr>
            <a:xfrm>
              <a:off x="0" y="583"/>
              <a:ext cx="4487" cy="665"/>
            </a:xfrm>
            <a:custGeom>
              <a:avLst/>
              <a:gdLst>
                <a:gd name="txL" fmla="*/ 0 w 4806"/>
                <a:gd name="txT" fmla="*/ 0 h 665"/>
                <a:gd name="txR" fmla="*/ 4806 w 4806"/>
                <a:gd name="txB" fmla="*/ 665 h 665"/>
              </a:gdLst>
              <a:ahLst/>
              <a:cxnLst>
                <a:cxn ang="0">
                  <a:pos x="3405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3409" y="1"/>
                </a:cxn>
                <a:cxn ang="0">
                  <a:pos x="3405" y="153"/>
                </a:cxn>
                <a:cxn ang="0">
                  <a:pos x="3405" y="299"/>
                </a:cxn>
              </a:cxnLst>
              <a:rect l="txL" t="txT" r="txR" b="tx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rgbClr val="6B0000">
                    <a:alpha val="100000"/>
                  </a:srgb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4"/>
            <p:cNvSpPr/>
            <p:nvPr/>
          </p:nvSpPr>
          <p:spPr>
            <a:xfrm>
              <a:off x="0" y="0"/>
              <a:ext cx="4562" cy="1199"/>
            </a:xfrm>
            <a:custGeom>
              <a:avLst/>
              <a:gdLst>
                <a:gd name="txL" fmla="*/ 0 w 4562"/>
                <a:gd name="txT" fmla="*/ 0 h 1199"/>
                <a:gd name="txR" fmla="*/ 4562 w 4562"/>
                <a:gd name="txB" fmla="*/ 1199 h 1199"/>
              </a:gdLst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txL" t="txT" r="txR" b="tx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7172" name="Rectangl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FFACC99-9547-443B-AE00-7D49E0779A2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67F62D-6282-4B2C-81C6-948800CB5C3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8" name="Line 6"/>
          <p:cNvSpPr/>
          <p:nvPr/>
        </p:nvSpPr>
        <p:spPr>
          <a:xfrm>
            <a:off x="266700" y="6172200"/>
            <a:ext cx="8610600" cy="0"/>
          </a:xfrm>
          <a:prstGeom prst="line">
            <a:avLst/>
          </a:prstGeom>
          <a:ln w="127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9" name="Line 7"/>
          <p:cNvSpPr/>
          <p:nvPr/>
        </p:nvSpPr>
        <p:spPr>
          <a:xfrm>
            <a:off x="228600" y="304800"/>
            <a:ext cx="8610600" cy="0"/>
          </a:xfrm>
          <a:prstGeom prst="line">
            <a:avLst/>
          </a:prstGeom>
          <a:ln w="762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8200" name="Group 8"/>
          <p:cNvGrpSpPr/>
          <p:nvPr/>
        </p:nvGrpSpPr>
        <p:grpSpPr>
          <a:xfrm>
            <a:off x="228600" y="457200"/>
            <a:ext cx="1246188" cy="1371600"/>
            <a:chOff x="0" y="0"/>
            <a:chExt cx="785" cy="864"/>
          </a:xfrm>
        </p:grpSpPr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445" y="0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382" y="0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>
              <a:off x="318" y="0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5" name="Rectangle 12"/>
            <p:cNvSpPr>
              <a:spLocks noChangeArrowheads="1"/>
            </p:cNvSpPr>
            <p:nvPr/>
          </p:nvSpPr>
          <p:spPr bwMode="auto">
            <a:xfrm>
              <a:off x="254" y="0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6" name="Rectangle 13"/>
            <p:cNvSpPr>
              <a:spLocks noChangeArrowheads="1"/>
            </p:cNvSpPr>
            <p:nvPr/>
          </p:nvSpPr>
          <p:spPr bwMode="auto">
            <a:xfrm>
              <a:off x="191" y="0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127" y="0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63" y="0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10" name="Rectangle 17"/>
            <p:cNvSpPr>
              <a:spLocks noChangeArrowheads="1"/>
            </p:cNvSpPr>
            <p:nvPr/>
          </p:nvSpPr>
          <p:spPr bwMode="auto">
            <a:xfrm>
              <a:off x="509" y="0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571" y="0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12" name="Rectangle 19"/>
            <p:cNvSpPr>
              <a:spLocks noChangeArrowheads="1"/>
            </p:cNvSpPr>
            <p:nvPr/>
          </p:nvSpPr>
          <p:spPr bwMode="auto">
            <a:xfrm>
              <a:off x="632" y="0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213" name="Rectangle 20"/>
            <p:cNvSpPr>
              <a:spLocks noChangeArrowheads="1"/>
            </p:cNvSpPr>
            <p:nvPr/>
          </p:nvSpPr>
          <p:spPr bwMode="auto">
            <a:xfrm>
              <a:off x="695" y="0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" name="Rectangle 21"/>
            <p:cNvSpPr>
              <a:spLocks noChangeArrowheads="1"/>
            </p:cNvSpPr>
            <p:nvPr/>
          </p:nvSpPr>
          <p:spPr bwMode="auto">
            <a:xfrm>
              <a:off x="758" y="0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" name="Freeform 3"/>
            <p:cNvSpPr>
              <a:spLocks noChangeArrowheads="1"/>
            </p:cNvSpPr>
            <p:nvPr/>
          </p:nvSpPr>
          <p:spPr bwMode="auto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15"/>
                <a:gd name="T175" fmla="*/ 0 h 1970"/>
                <a:gd name="T176" fmla="*/ 2515 w 2515"/>
                <a:gd name="T177" fmla="*/ 1970 h 197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9225" name="Freeform 4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>
                <a:gd name="txL" fmla="*/ 0 w 2123"/>
                <a:gd name="txT" fmla="*/ 0 h 1696"/>
                <a:gd name="txR" fmla="*/ 2123 w 2123"/>
                <a:gd name="txB" fmla="*/ 1696 h 1696"/>
              </a:gdLst>
              <a:ahLst/>
              <a:cxnLst>
                <a:cxn ang="0">
                  <a:pos x="565" y="789"/>
                </a:cxn>
                <a:cxn ang="0">
                  <a:pos x="529" y="517"/>
                </a:cxn>
                <a:cxn ang="0">
                  <a:pos x="655" y="300"/>
                </a:cxn>
                <a:cxn ang="0">
                  <a:pos x="902" y="445"/>
                </a:cxn>
                <a:cxn ang="0">
                  <a:pos x="1184" y="657"/>
                </a:cxn>
                <a:cxn ang="0">
                  <a:pos x="1443" y="839"/>
                </a:cxn>
                <a:cxn ang="0">
                  <a:pos x="1755" y="1029"/>
                </a:cxn>
                <a:cxn ang="0">
                  <a:pos x="1833" y="1069"/>
                </a:cxn>
                <a:cxn ang="0">
                  <a:pos x="1790" y="1025"/>
                </a:cxn>
                <a:cxn ang="0">
                  <a:pos x="1376" y="758"/>
                </a:cxn>
                <a:cxn ang="0">
                  <a:pos x="1058" y="517"/>
                </a:cxn>
                <a:cxn ang="0">
                  <a:pos x="703" y="249"/>
                </a:cxn>
                <a:cxn ang="0">
                  <a:pos x="974" y="235"/>
                </a:cxn>
                <a:cxn ang="0">
                  <a:pos x="1251" y="240"/>
                </a:cxn>
                <a:cxn ang="0">
                  <a:pos x="1574" y="203"/>
                </a:cxn>
                <a:cxn ang="0">
                  <a:pos x="2068" y="148"/>
                </a:cxn>
                <a:cxn ang="0">
                  <a:pos x="2020" y="131"/>
                </a:cxn>
                <a:cxn ang="0">
                  <a:pos x="1503" y="195"/>
                </a:cxn>
                <a:cxn ang="0">
                  <a:pos x="1178" y="208"/>
                </a:cxn>
                <a:cxn ang="0">
                  <a:pos x="739" y="195"/>
                </a:cxn>
                <a:cxn ang="0">
                  <a:pos x="799" y="172"/>
                </a:cxn>
                <a:cxn ang="0">
                  <a:pos x="1112" y="0"/>
                </a:cxn>
                <a:cxn ang="0">
                  <a:pos x="1058" y="23"/>
                </a:cxn>
                <a:cxn ang="0">
                  <a:pos x="985" y="63"/>
                </a:cxn>
                <a:cxn ang="0">
                  <a:pos x="835" y="145"/>
                </a:cxn>
                <a:cxn ang="0">
                  <a:pos x="655" y="213"/>
                </a:cxn>
                <a:cxn ang="0">
                  <a:pos x="619" y="272"/>
                </a:cxn>
                <a:cxn ang="0">
                  <a:pos x="295" y="445"/>
                </a:cxn>
                <a:cxn ang="0">
                  <a:pos x="0" y="549"/>
                </a:cxn>
                <a:cxn ang="0">
                  <a:pos x="0" y="553"/>
                </a:cxn>
                <a:cxn ang="0">
                  <a:pos x="0" y="581"/>
                </a:cxn>
                <a:cxn ang="0">
                  <a:pos x="289" y="480"/>
                </a:cxn>
                <a:cxn ang="0">
                  <a:pos x="577" y="326"/>
                </a:cxn>
                <a:cxn ang="0">
                  <a:pos x="493" y="508"/>
                </a:cxn>
                <a:cxn ang="0">
                  <a:pos x="511" y="753"/>
                </a:cxn>
                <a:cxn ang="0">
                  <a:pos x="450" y="883"/>
                </a:cxn>
                <a:cxn ang="0">
                  <a:pos x="319" y="1120"/>
                </a:cxn>
                <a:cxn ang="0">
                  <a:pos x="313" y="1283"/>
                </a:cxn>
                <a:cxn ang="0">
                  <a:pos x="319" y="1283"/>
                </a:cxn>
                <a:cxn ang="0">
                  <a:pos x="337" y="1175"/>
                </a:cxn>
                <a:cxn ang="0">
                  <a:pos x="565" y="789"/>
                </a:cxn>
                <a:cxn ang="0">
                  <a:pos x="565" y="789"/>
                </a:cxn>
              </a:cxnLst>
              <a:rect l="txL" t="txT" r="txR" b="tx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5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>
                <a:gd name="txL" fmla="*/ 0 w 3668"/>
                <a:gd name="txT" fmla="*/ 0 h 943"/>
                <a:gd name="txR" fmla="*/ 3668 w 3668"/>
                <a:gd name="txB" fmla="*/ 943 h 943"/>
              </a:gdLst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txL" t="txT" r="txR" b="tx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6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>
                <a:gd name="txL" fmla="*/ 0 w 969"/>
                <a:gd name="txT" fmla="*/ 0 h 1192"/>
                <a:gd name="txR" fmla="*/ 969 w 969"/>
                <a:gd name="txB" fmla="*/ 1192 h 1192"/>
              </a:gdLst>
              <a:ahLst/>
              <a:cxnLst>
                <a:cxn ang="0">
                  <a:pos x="328" y="1201"/>
                </a:cxn>
                <a:cxn ang="0">
                  <a:pos x="500" y="1207"/>
                </a:cxn>
                <a:cxn ang="0">
                  <a:pos x="590" y="1165"/>
                </a:cxn>
                <a:cxn ang="0">
                  <a:pos x="828" y="1100"/>
                </a:cxn>
                <a:cxn ang="0">
                  <a:pos x="953" y="1070"/>
                </a:cxn>
                <a:cxn ang="0">
                  <a:pos x="774" y="1001"/>
                </a:cxn>
                <a:cxn ang="0">
                  <a:pos x="566" y="963"/>
                </a:cxn>
                <a:cxn ang="0">
                  <a:pos x="202" y="981"/>
                </a:cxn>
                <a:cxn ang="0">
                  <a:pos x="304" y="903"/>
                </a:cxn>
                <a:cxn ang="0">
                  <a:pos x="506" y="813"/>
                </a:cxn>
                <a:cxn ang="0">
                  <a:pos x="709" y="681"/>
                </a:cxn>
                <a:cxn ang="0">
                  <a:pos x="715" y="681"/>
                </a:cxn>
                <a:cxn ang="0">
                  <a:pos x="727" y="675"/>
                </a:cxn>
                <a:cxn ang="0">
                  <a:pos x="768" y="657"/>
                </a:cxn>
                <a:cxn ang="0">
                  <a:pos x="792" y="651"/>
                </a:cxn>
                <a:cxn ang="0">
                  <a:pos x="804" y="639"/>
                </a:cxn>
                <a:cxn ang="0">
                  <a:pos x="810" y="627"/>
                </a:cxn>
                <a:cxn ang="0">
                  <a:pos x="804" y="621"/>
                </a:cxn>
                <a:cxn ang="0">
                  <a:pos x="798" y="609"/>
                </a:cxn>
                <a:cxn ang="0">
                  <a:pos x="798" y="580"/>
                </a:cxn>
                <a:cxn ang="0">
                  <a:pos x="810" y="550"/>
                </a:cxn>
                <a:cxn ang="0">
                  <a:pos x="822" y="520"/>
                </a:cxn>
                <a:cxn ang="0">
                  <a:pos x="840" y="490"/>
                </a:cxn>
                <a:cxn ang="0">
                  <a:pos x="853" y="460"/>
                </a:cxn>
                <a:cxn ang="0">
                  <a:pos x="861" y="442"/>
                </a:cxn>
                <a:cxn ang="0">
                  <a:pos x="869" y="436"/>
                </a:cxn>
                <a:cxn ang="0">
                  <a:pos x="869" y="352"/>
                </a:cxn>
                <a:cxn ang="0">
                  <a:pos x="869" y="346"/>
                </a:cxn>
                <a:cxn ang="0">
                  <a:pos x="875" y="340"/>
                </a:cxn>
                <a:cxn ang="0">
                  <a:pos x="893" y="310"/>
                </a:cxn>
                <a:cxn ang="0">
                  <a:pos x="905" y="274"/>
                </a:cxn>
                <a:cxn ang="0">
                  <a:pos x="917" y="244"/>
                </a:cxn>
                <a:cxn ang="0">
                  <a:pos x="923" y="232"/>
                </a:cxn>
                <a:cxn ang="0">
                  <a:pos x="929" y="220"/>
                </a:cxn>
                <a:cxn ang="0">
                  <a:pos x="947" y="173"/>
                </a:cxn>
                <a:cxn ang="0">
                  <a:pos x="965" y="137"/>
                </a:cxn>
                <a:cxn ang="0">
                  <a:pos x="971" y="125"/>
                </a:cxn>
                <a:cxn ang="0">
                  <a:pos x="971" y="119"/>
                </a:cxn>
                <a:cxn ang="0">
                  <a:pos x="989" y="0"/>
                </a:cxn>
                <a:cxn ang="0">
                  <a:pos x="965" y="47"/>
                </a:cxn>
                <a:cxn ang="0">
                  <a:pos x="798" y="113"/>
                </a:cxn>
                <a:cxn ang="0">
                  <a:pos x="721" y="161"/>
                </a:cxn>
                <a:cxn ang="0">
                  <a:pos x="470" y="238"/>
                </a:cxn>
                <a:cxn ang="0">
                  <a:pos x="286" y="292"/>
                </a:cxn>
                <a:cxn ang="0">
                  <a:pos x="178" y="298"/>
                </a:cxn>
                <a:cxn ang="0">
                  <a:pos x="12" y="490"/>
                </a:cxn>
                <a:cxn ang="0">
                  <a:pos x="0" y="514"/>
                </a:cxn>
                <a:cxn ang="0">
                  <a:pos x="0" y="1201"/>
                </a:cxn>
                <a:cxn ang="0">
                  <a:pos x="96" y="1195"/>
                </a:cxn>
                <a:cxn ang="0">
                  <a:pos x="328" y="1201"/>
                </a:cxn>
                <a:cxn ang="0">
                  <a:pos x="328" y="1201"/>
                </a:cxn>
              </a:cxnLst>
              <a:rect l="txL" t="txT" r="txR" b="tx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7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>
                <a:gd name="txL" fmla="*/ 0 w 2570"/>
                <a:gd name="txT" fmla="*/ 0 h 2266"/>
                <a:gd name="txR" fmla="*/ 2570 w 2570"/>
                <a:gd name="txB" fmla="*/ 2266 h 2266"/>
              </a:gdLst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txL" t="txT" r="txR" b="tx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8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>
                <a:gd name="txL" fmla="*/ 0 w 2176"/>
                <a:gd name="txT" fmla="*/ 0 h 1505"/>
                <a:gd name="txR" fmla="*/ 2176 w 2176"/>
                <a:gd name="txB" fmla="*/ 1505 h 1505"/>
              </a:gdLst>
              <a:ahLst/>
              <a:cxnLst>
                <a:cxn ang="0">
                  <a:pos x="1054" y="777"/>
                </a:cxn>
                <a:cxn ang="0">
                  <a:pos x="1215" y="1245"/>
                </a:cxn>
                <a:cxn ang="0">
                  <a:pos x="976" y="1203"/>
                </a:cxn>
                <a:cxn ang="0">
                  <a:pos x="738" y="1137"/>
                </a:cxn>
                <a:cxn ang="0">
                  <a:pos x="452" y="1119"/>
                </a:cxn>
                <a:cxn ang="0">
                  <a:pos x="0" y="1089"/>
                </a:cxn>
                <a:cxn ang="0">
                  <a:pos x="30" y="1125"/>
                </a:cxn>
                <a:cxn ang="0">
                  <a:pos x="506" y="1143"/>
                </a:cxn>
                <a:cxn ang="0">
                  <a:pos x="792" y="1197"/>
                </a:cxn>
                <a:cxn ang="0">
                  <a:pos x="1155" y="1316"/>
                </a:cxn>
                <a:cxn ang="0">
                  <a:pos x="1090" y="1334"/>
                </a:cxn>
                <a:cxn ang="0">
                  <a:pos x="726" y="1520"/>
                </a:cxn>
                <a:cxn ang="0">
                  <a:pos x="780" y="1496"/>
                </a:cxn>
                <a:cxn ang="0">
                  <a:pos x="881" y="1454"/>
                </a:cxn>
                <a:cxn ang="0">
                  <a:pos x="1042" y="1370"/>
                </a:cxn>
                <a:cxn ang="0">
                  <a:pos x="1239" y="1310"/>
                </a:cxn>
                <a:cxn ang="0">
                  <a:pos x="1292" y="1233"/>
                </a:cxn>
                <a:cxn ang="0">
                  <a:pos x="1667" y="1053"/>
                </a:cxn>
                <a:cxn ang="0">
                  <a:pos x="1971" y="963"/>
                </a:cxn>
                <a:cxn ang="0">
                  <a:pos x="2221" y="831"/>
                </a:cxn>
                <a:cxn ang="0">
                  <a:pos x="2001" y="921"/>
                </a:cxn>
                <a:cxn ang="0">
                  <a:pos x="1691" y="999"/>
                </a:cxn>
                <a:cxn ang="0">
                  <a:pos x="1369" y="1161"/>
                </a:cxn>
                <a:cxn ang="0">
                  <a:pos x="1531" y="915"/>
                </a:cxn>
                <a:cxn ang="0">
                  <a:pos x="1655" y="550"/>
                </a:cxn>
                <a:cxn ang="0">
                  <a:pos x="1775" y="377"/>
                </a:cxn>
                <a:cxn ang="0">
                  <a:pos x="2019" y="60"/>
                </a:cxn>
                <a:cxn ang="0">
                  <a:pos x="2043" y="0"/>
                </a:cxn>
                <a:cxn ang="0">
                  <a:pos x="2013" y="0"/>
                </a:cxn>
                <a:cxn ang="0">
                  <a:pos x="1631" y="485"/>
                </a:cxn>
                <a:cxn ang="0">
                  <a:pos x="1507" y="897"/>
                </a:cxn>
                <a:cxn ang="0">
                  <a:pos x="1280" y="1185"/>
                </a:cxn>
                <a:cxn ang="0">
                  <a:pos x="1155" y="915"/>
                </a:cxn>
                <a:cxn ang="0">
                  <a:pos x="1030" y="545"/>
                </a:cxn>
                <a:cxn ang="0">
                  <a:pos x="905" y="222"/>
                </a:cxn>
                <a:cxn ang="0">
                  <a:pos x="804" y="0"/>
                </a:cxn>
                <a:cxn ang="0">
                  <a:pos x="768" y="0"/>
                </a:cxn>
                <a:cxn ang="0">
                  <a:pos x="923" y="359"/>
                </a:cxn>
                <a:cxn ang="0">
                  <a:pos x="1054" y="777"/>
                </a:cxn>
                <a:cxn ang="0">
                  <a:pos x="1054" y="777"/>
                </a:cxn>
              </a:cxnLst>
              <a:rect l="txL" t="txT" r="txR" b="tx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9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>
                <a:gd name="txL" fmla="*/ 0 w 813"/>
                <a:gd name="txT" fmla="*/ 0 h 804"/>
                <a:gd name="txR" fmla="*/ 813 w 813"/>
                <a:gd name="txB" fmla="*/ 804 h 804"/>
              </a:gdLst>
              <a:ahLst/>
              <a:cxnLst>
                <a:cxn ang="0">
                  <a:pos x="166" y="569"/>
                </a:cxn>
                <a:cxn ang="0">
                  <a:pos x="334" y="443"/>
                </a:cxn>
                <a:cxn ang="0">
                  <a:pos x="656" y="221"/>
                </a:cxn>
                <a:cxn ang="0">
                  <a:pos x="828" y="0"/>
                </a:cxn>
                <a:cxn ang="0">
                  <a:pos x="690" y="150"/>
                </a:cxn>
                <a:cxn ang="0">
                  <a:pos x="149" y="509"/>
                </a:cxn>
                <a:cxn ang="0">
                  <a:pos x="0" y="742"/>
                </a:cxn>
                <a:cxn ang="0">
                  <a:pos x="0" y="814"/>
                </a:cxn>
                <a:cxn ang="0">
                  <a:pos x="166" y="569"/>
                </a:cxn>
                <a:cxn ang="0">
                  <a:pos x="166" y="569"/>
                </a:cxn>
              </a:cxnLst>
              <a:rect l="txL" t="txT" r="txR" b="tx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0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>
                <a:gd name="txL" fmla="*/ 0 w 759"/>
                <a:gd name="txT" fmla="*/ 0 h 107"/>
                <a:gd name="txR" fmla="*/ 759 w 759"/>
                <a:gd name="txB" fmla="*/ 107 h 107"/>
              </a:gdLst>
              <a:ahLst/>
              <a:cxnLst>
                <a:cxn ang="0">
                  <a:pos x="470" y="66"/>
                </a:cxn>
                <a:cxn ang="0">
                  <a:pos x="774" y="0"/>
                </a:cxn>
                <a:cxn ang="0">
                  <a:pos x="506" y="36"/>
                </a:cxn>
                <a:cxn ang="0">
                  <a:pos x="143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70" y="66"/>
                </a:cxn>
                <a:cxn ang="0">
                  <a:pos x="470" y="66"/>
                </a:cxn>
              </a:cxnLst>
              <a:rect l="txL" t="txT" r="txR" b="tx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1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>
                <a:gd name="txL" fmla="*/ 0 w 3169"/>
                <a:gd name="txT" fmla="*/ 0 h 743"/>
                <a:gd name="txR" fmla="*/ 3169 w 3169"/>
                <a:gd name="txB" fmla="*/ 743 h 743"/>
              </a:gdLst>
              <a:ahLst/>
              <a:cxnLst>
                <a:cxn ang="0">
                  <a:pos x="1417" y="244"/>
                </a:cxn>
                <a:cxn ang="0">
                  <a:pos x="1769" y="238"/>
                </a:cxn>
                <a:cxn ang="0">
                  <a:pos x="2132" y="256"/>
                </a:cxn>
                <a:cxn ang="0">
                  <a:pos x="2555" y="238"/>
                </a:cxn>
                <a:cxn ang="0">
                  <a:pos x="3234" y="209"/>
                </a:cxn>
                <a:cxn ang="0">
                  <a:pos x="3180" y="191"/>
                </a:cxn>
                <a:cxn ang="0">
                  <a:pos x="2472" y="226"/>
                </a:cxn>
                <a:cxn ang="0">
                  <a:pos x="2043" y="226"/>
                </a:cxn>
                <a:cxn ang="0">
                  <a:pos x="1489" y="191"/>
                </a:cxn>
                <a:cxn ang="0">
                  <a:pos x="1573" y="168"/>
                </a:cxn>
                <a:cxn ang="0">
                  <a:pos x="2079" y="0"/>
                </a:cxn>
                <a:cxn ang="0">
                  <a:pos x="2001" y="24"/>
                </a:cxn>
                <a:cxn ang="0">
                  <a:pos x="1876" y="66"/>
                </a:cxn>
                <a:cxn ang="0">
                  <a:pos x="1637" y="138"/>
                </a:cxn>
                <a:cxn ang="0">
                  <a:pos x="1368" y="203"/>
                </a:cxn>
                <a:cxn ang="0">
                  <a:pos x="1293" y="256"/>
                </a:cxn>
                <a:cxn ang="0">
                  <a:pos x="780" y="418"/>
                </a:cxn>
                <a:cxn ang="0">
                  <a:pos x="340" y="508"/>
                </a:cxn>
                <a:cxn ang="0">
                  <a:pos x="0" y="627"/>
                </a:cxn>
                <a:cxn ang="0">
                  <a:pos x="304" y="544"/>
                </a:cxn>
                <a:cxn ang="0">
                  <a:pos x="750" y="454"/>
                </a:cxn>
                <a:cxn ang="0">
                  <a:pos x="1203" y="316"/>
                </a:cxn>
                <a:cxn ang="0">
                  <a:pos x="1001" y="496"/>
                </a:cxn>
                <a:cxn ang="0">
                  <a:pos x="887" y="753"/>
                </a:cxn>
                <a:cxn ang="0">
                  <a:pos x="881" y="753"/>
                </a:cxn>
                <a:cxn ang="0">
                  <a:pos x="953" y="753"/>
                </a:cxn>
                <a:cxn ang="0">
                  <a:pos x="1042" y="502"/>
                </a:cxn>
                <a:cxn ang="0">
                  <a:pos x="1322" y="286"/>
                </a:cxn>
                <a:cxn ang="0">
                  <a:pos x="1561" y="454"/>
                </a:cxn>
                <a:cxn ang="0">
                  <a:pos x="1805" y="687"/>
                </a:cxn>
                <a:cxn ang="0">
                  <a:pos x="1894" y="753"/>
                </a:cxn>
                <a:cxn ang="0">
                  <a:pos x="1959" y="753"/>
                </a:cxn>
                <a:cxn ang="0">
                  <a:pos x="1727" y="532"/>
                </a:cxn>
                <a:cxn ang="0">
                  <a:pos x="1417" y="244"/>
                </a:cxn>
                <a:cxn ang="0">
                  <a:pos x="1417" y="244"/>
                </a:cxn>
              </a:cxnLst>
              <a:rect l="txL" t="txT" r="txR" b="tx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Rectangle 12"/>
            <p:cNvSpPr>
              <a:spLocks noChangeArrowheads="1"/>
            </p:cNvSpPr>
            <p:nvPr/>
          </p:nvSpPr>
          <p:spPr bwMode="auto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9234" name="Rectangle 13"/>
            <p:cNvSpPr>
              <a:spLocks noChangeArrowheads="1"/>
            </p:cNvSpPr>
            <p:nvPr/>
          </p:nvSpPr>
          <p:spPr bwMode="auto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9235" name="Freeform 14"/>
            <p:cNvSpPr/>
            <p:nvPr/>
          </p:nvSpPr>
          <p:spPr>
            <a:xfrm>
              <a:off x="0" y="4032"/>
              <a:ext cx="5760" cy="288"/>
            </a:xfrm>
            <a:custGeom>
              <a:avLst/>
              <a:gdLst>
                <a:gd name="txL" fmla="*/ 0 w 5740"/>
                <a:gd name="txT" fmla="*/ 0 h 288"/>
                <a:gd name="txR" fmla="*/ 5740 w 5740"/>
                <a:gd name="txB" fmla="*/ 288 h 288"/>
              </a:gdLst>
              <a:ahLst/>
              <a:cxnLst>
                <a:cxn ang="0">
                  <a:pos x="58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840" y="0"/>
                </a:cxn>
                <a:cxn ang="0">
                  <a:pos x="5840" y="288"/>
                </a:cxn>
                <a:cxn ang="0">
                  <a:pos x="5840" y="288"/>
                </a:cxn>
              </a:cxnLst>
              <a:rect l="txL" t="txT" r="txR" b="tx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rgbClr val="471800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15"/>
            <p:cNvSpPr/>
            <p:nvPr/>
          </p:nvSpPr>
          <p:spPr>
            <a:xfrm>
              <a:off x="0" y="4032"/>
              <a:ext cx="5760" cy="336"/>
            </a:xfrm>
            <a:custGeom>
              <a:avLst/>
              <a:gdLst>
                <a:gd name="txL" fmla="*/ 0 w 5740"/>
                <a:gd name="txT" fmla="*/ 0 h 288"/>
                <a:gd name="txR" fmla="*/ 5740 w 5740"/>
                <a:gd name="txB" fmla="*/ 288 h 288"/>
              </a:gdLst>
              <a:ahLst/>
              <a:cxnLst>
                <a:cxn ang="0">
                  <a:pos x="5840" y="622"/>
                </a:cxn>
                <a:cxn ang="0">
                  <a:pos x="0" y="622"/>
                </a:cxn>
                <a:cxn ang="0">
                  <a:pos x="0" y="0"/>
                </a:cxn>
                <a:cxn ang="0">
                  <a:pos x="5840" y="0"/>
                </a:cxn>
                <a:cxn ang="0">
                  <a:pos x="5840" y="622"/>
                </a:cxn>
                <a:cxn ang="0">
                  <a:pos x="5840" y="622"/>
                </a:cxn>
              </a:cxnLst>
              <a:rect l="txL" t="txT" r="txR" b="tx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rgbClr val="471800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16"/>
            <p:cNvSpPr/>
            <p:nvPr/>
          </p:nvSpPr>
          <p:spPr>
            <a:xfrm>
              <a:off x="0" y="0"/>
              <a:ext cx="5760" cy="288"/>
            </a:xfrm>
            <a:custGeom>
              <a:avLst/>
              <a:gdLst>
                <a:gd name="txL" fmla="*/ 0 w 5740"/>
                <a:gd name="txT" fmla="*/ 0 h 288"/>
                <a:gd name="txR" fmla="*/ 5740 w 5740"/>
                <a:gd name="txB" fmla="*/ 288 h 288"/>
              </a:gdLst>
              <a:ahLst/>
              <a:cxnLst>
                <a:cxn ang="0">
                  <a:pos x="58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840" y="0"/>
                </a:cxn>
                <a:cxn ang="0">
                  <a:pos x="5840" y="288"/>
                </a:cxn>
                <a:cxn ang="0">
                  <a:pos x="5840" y="288"/>
                </a:cxn>
              </a:cxnLst>
              <a:rect l="txL" t="txT" r="txR" b="tx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93502">
                    <a:alpha val="100000"/>
                  </a:srgbClr>
                </a:gs>
                <a:gs pos="100000">
                  <a:schemeClr val="bg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17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>
                <a:gd name="txL" fmla="*/ 0 w 3188"/>
                <a:gd name="txT" fmla="*/ 0 h 2024"/>
                <a:gd name="txR" fmla="*/ 3188 w 3188"/>
                <a:gd name="txB" fmla="*/ 2024 h 2024"/>
              </a:gdLst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txL" t="txT" r="txR" b="tx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18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>
                <a:gd name="txL" fmla="*/ 0 w 2144"/>
                <a:gd name="txT" fmla="*/ 0 h 1787"/>
                <a:gd name="txR" fmla="*/ 2144 w 2144"/>
                <a:gd name="txB" fmla="*/ 1787 h 1787"/>
              </a:gdLst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txL" t="txT" r="txR" b="tx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19"/>
            <p:cNvSpPr>
              <a:spLocks noChangeArrowheads="1"/>
            </p:cNvSpPr>
            <p:nvPr/>
          </p:nvSpPr>
          <p:spPr bwMode="auto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28"/>
                <a:gd name="T127" fmla="*/ 0 h 2366"/>
                <a:gd name="T128" fmla="*/ 2828 w 2828"/>
                <a:gd name="T129" fmla="*/ 2366 h 23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9241" name="Freeform 20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>
                <a:gd name="txL" fmla="*/ 0 w 2153"/>
                <a:gd name="txT" fmla="*/ 0 h 1930"/>
                <a:gd name="txR" fmla="*/ 2153 w 2153"/>
                <a:gd name="txB" fmla="*/ 1930 h 1930"/>
              </a:gdLst>
              <a:ahLst/>
              <a:cxnLst>
                <a:cxn ang="0">
                  <a:pos x="1882" y="861"/>
                </a:cxn>
                <a:cxn ang="0">
                  <a:pos x="1977" y="1029"/>
                </a:cxn>
                <a:cxn ang="0">
                  <a:pos x="2096" y="1178"/>
                </a:cxn>
                <a:cxn ang="0">
                  <a:pos x="2162" y="1261"/>
                </a:cxn>
                <a:cxn ang="0">
                  <a:pos x="2198" y="1309"/>
                </a:cxn>
                <a:cxn ang="0">
                  <a:pos x="1929" y="987"/>
                </a:cxn>
                <a:cxn ang="0">
                  <a:pos x="1900" y="939"/>
                </a:cxn>
                <a:cxn ang="0">
                  <a:pos x="1820" y="1255"/>
                </a:cxn>
                <a:cxn ang="0">
                  <a:pos x="1806" y="1501"/>
                </a:cxn>
                <a:cxn ang="0">
                  <a:pos x="1858" y="1926"/>
                </a:cxn>
                <a:cxn ang="0">
                  <a:pos x="1827" y="1950"/>
                </a:cxn>
                <a:cxn ang="0">
                  <a:pos x="1781" y="1549"/>
                </a:cxn>
                <a:cxn ang="0">
                  <a:pos x="1763" y="1303"/>
                </a:cxn>
                <a:cxn ang="0">
                  <a:pos x="1799" y="1095"/>
                </a:cxn>
                <a:cxn ang="0">
                  <a:pos x="1806" y="885"/>
                </a:cxn>
                <a:cxn ang="0">
                  <a:pos x="1293" y="1017"/>
                </a:cxn>
                <a:cxn ang="0">
                  <a:pos x="840" y="1142"/>
                </a:cxn>
                <a:cxn ang="0">
                  <a:pos x="328" y="1327"/>
                </a:cxn>
                <a:cxn ang="0">
                  <a:pos x="18" y="1435"/>
                </a:cxn>
                <a:cxn ang="0">
                  <a:pos x="316" y="1297"/>
                </a:cxn>
                <a:cxn ang="0">
                  <a:pos x="697" y="1154"/>
                </a:cxn>
                <a:cxn ang="0">
                  <a:pos x="1042" y="1047"/>
                </a:cxn>
                <a:cxn ang="0">
                  <a:pos x="1441" y="939"/>
                </a:cxn>
                <a:cxn ang="0">
                  <a:pos x="1727" y="825"/>
                </a:cxn>
                <a:cxn ang="0">
                  <a:pos x="1363" y="628"/>
                </a:cxn>
                <a:cxn ang="0">
                  <a:pos x="881" y="520"/>
                </a:cxn>
                <a:cxn ang="0">
                  <a:pos x="232" y="161"/>
                </a:cxn>
                <a:cxn ang="0">
                  <a:pos x="0" y="83"/>
                </a:cxn>
                <a:cxn ang="0">
                  <a:pos x="334" y="179"/>
                </a:cxn>
                <a:cxn ang="0">
                  <a:pos x="727" y="388"/>
                </a:cxn>
                <a:cxn ang="0">
                  <a:pos x="953" y="496"/>
                </a:cxn>
                <a:cxn ang="0">
                  <a:pos x="1381" y="598"/>
                </a:cxn>
                <a:cxn ang="0">
                  <a:pos x="1685" y="753"/>
                </a:cxn>
                <a:cxn ang="0">
                  <a:pos x="1453" y="466"/>
                </a:cxn>
                <a:cxn ang="0">
                  <a:pos x="1311" y="191"/>
                </a:cxn>
                <a:cxn ang="0">
                  <a:pos x="1179" y="0"/>
                </a:cxn>
                <a:cxn ang="0">
                  <a:pos x="1369" y="215"/>
                </a:cxn>
                <a:cxn ang="0">
                  <a:pos x="1519" y="490"/>
                </a:cxn>
                <a:cxn ang="0">
                  <a:pos x="1781" y="813"/>
                </a:cxn>
                <a:cxn ang="0">
                  <a:pos x="1882" y="861"/>
                </a:cxn>
                <a:cxn ang="0">
                  <a:pos x="1882" y="861"/>
                </a:cxn>
              </a:cxnLst>
              <a:rect l="txL" t="txT" r="txR" b="tx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" name="Rectangle 2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9220" name="Rectangle 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B7652A-D5B1-4E83-A705-963AC6755A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6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4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9.xml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/>
          <p:nvPr/>
        </p:nvSpPr>
        <p:spPr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en-US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-2208212" y="0"/>
          <a:ext cx="91376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4955540" imgH="3431540" progId="PowerPoint.Slide.8">
                  <p:embed/>
                </p:oleObj>
              </mc:Choice>
              <mc:Fallback>
                <p:oleObj r:id="rId3" imgW="4955540" imgH="3431540" progId="PowerPoint.Slide.8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208212" y="0"/>
                        <a:ext cx="9137650" cy="685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r>
              <a:rPr lang="id-ID" altLang="en-US" dirty="0"/>
              <a:t>Salvia dan Ysseldyke seperti dikutip oleh Lerner (1988:54)......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r>
              <a:rPr lang="id-ID" altLang="en-US" dirty="0"/>
              <a:t> (1) penyaringan (screening), </a:t>
            </a:r>
          </a:p>
          <a:p>
            <a:pPr>
              <a:lnSpc>
                <a:spcPct val="80000"/>
              </a:lnSpc>
            </a:pPr>
            <a:r>
              <a:rPr lang="id-ID" altLang="en-US" dirty="0"/>
              <a:t> (2) pengalihtanganan (referal), </a:t>
            </a:r>
          </a:p>
          <a:p>
            <a:pPr>
              <a:lnSpc>
                <a:spcPct val="80000"/>
              </a:lnSpc>
            </a:pPr>
            <a:r>
              <a:rPr lang="id-ID" altLang="en-US" dirty="0"/>
              <a:t> (3) klasifikasi (classification), </a:t>
            </a:r>
          </a:p>
          <a:p>
            <a:pPr>
              <a:lnSpc>
                <a:spcPct val="80000"/>
              </a:lnSpc>
            </a:pPr>
            <a:r>
              <a:rPr lang="id-ID" altLang="en-US" dirty="0"/>
              <a:t> (4) perencanaan pembelajaran   (instructional planning), dan </a:t>
            </a:r>
          </a:p>
          <a:p>
            <a:pPr>
              <a:lnSpc>
                <a:spcPct val="80000"/>
              </a:lnSpc>
            </a:pPr>
            <a:r>
              <a:rPr lang="id-ID" altLang="en-US" dirty="0"/>
              <a:t>(5) pemantauan kemajuan belajar anak (monitoring pupil progress).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772400" cy="762000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Prinsip Asesmen</a:t>
            </a:r>
            <a:endParaRPr lang="en-GB" altLang="en-US" dirty="0"/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1371600" y="1981200"/>
            <a:ext cx="7772400" cy="4114800"/>
          </a:xfrm>
          <a:ln/>
        </p:spPr>
        <p:txBody>
          <a:bodyPr vert="horz" wrap="square" lIns="91440" tIns="45720" rIns="91440" bIns="45720" anchor="t"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Advocacy (Pendampingan).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Kesesuaian pemprograman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Ketergantungan pada metode dan alat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Equity atau Keseimbangan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Menyeluruh atau komprehensif.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Keahlian adminsitratif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/>
              <a:t>Pragmatisme</a:t>
            </a:r>
          </a:p>
          <a:p>
            <a:pPr marL="609600" indent="-609600" eaLnBrk="1" hangingPunct="1"/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772400" cy="762000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Prinsip Asesmen</a:t>
            </a:r>
            <a:endParaRPr lang="en-GB" altLang="en-US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1371600" y="1981200"/>
            <a:ext cx="7772400" cy="4114800"/>
          </a:xfrm>
          <a:ln/>
        </p:spPr>
        <p:txBody>
          <a:bodyPr vert="horz" wrap="square" lIns="91440" tIns="45720" rIns="91440" bIns="45720" anchor="t"/>
          <a:lstStyle/>
          <a:p>
            <a:pPr marL="609600" indent="-609600" eaLnBrk="1" hangingPunct="1">
              <a:buNone/>
            </a:pPr>
            <a:r>
              <a:rPr lang="id-ID" altLang="en-US" dirty="0"/>
              <a:t>8. Objektif (Apa adanya)</a:t>
            </a:r>
          </a:p>
          <a:p>
            <a:pPr marL="609600" indent="-609600" eaLnBrk="1" hangingPunct="1">
              <a:buNone/>
            </a:pPr>
            <a:r>
              <a:rPr lang="id-ID" altLang="en-US" dirty="0"/>
              <a:t>9. Kotinyu (Terus menerus atau berkesinambungan)</a:t>
            </a:r>
          </a:p>
          <a:p>
            <a:pPr marL="609600" indent="-609600" eaLnBrk="1" hangingPunct="1">
              <a:buNone/>
            </a:pPr>
            <a:r>
              <a:rPr lang="id-ID" altLang="en-US" dirty="0"/>
              <a:t>10. Otentik (bersifat alamiah)</a:t>
            </a:r>
          </a:p>
          <a:p>
            <a:pPr marL="609600" indent="-609600" eaLnBrk="1" hangingPunct="1"/>
            <a:endParaRPr lang="id-ID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7772400" cy="762000"/>
          </a:xfrm>
          <a:ln/>
        </p:spPr>
        <p:txBody>
          <a:bodyPr vert="horz" wrap="square" lIns="91440" tIns="45720" rIns="91440" bIns="45720" anchor="b"/>
          <a:lstStyle/>
          <a:p>
            <a:pPr algn="ctr" eaLnBrk="1" hangingPunct="1"/>
            <a:r>
              <a:rPr lang="en-US" altLang="en-US" dirty="0"/>
              <a:t>Prinsip Advokasi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2057400"/>
            <a:ext cx="8153400" cy="4343400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en-US" dirty="0"/>
              <a:t>Memberikan bantuan pendampingan belajar anak didik, baik secara individual maupun kelompok anak yang relatif homogen.</a:t>
            </a:r>
          </a:p>
          <a:p>
            <a:pPr eaLnBrk="1" hangingPunct="1"/>
            <a:r>
              <a:rPr lang="en-US" altLang="en-US" dirty="0"/>
              <a:t>Pelayanan advokasi juga diberikan pada anak didik dengan kebutuhan khusus untuk remedial dan pengayaan atau kebu tuhan khusus lainnya.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30213"/>
            <a:ext cx="8229600" cy="911225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Kesesuaian Pemprograman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Memberikan bantuan program dan proses pembelajaran sesuai dengan kebutuhan dan kemampuan aktual yang dimiliki anak didik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Guru memberikan program, proses dan APE yang berbeda untuk masing-masing individu atau kelompok anak didik.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7772400" cy="1143000"/>
          </a:xfrm>
          <a:ln/>
        </p:spPr>
        <p:txBody>
          <a:bodyPr vert="horz" wrap="square" lIns="91440" tIns="45720" rIns="91440" bIns="45720" anchor="b"/>
          <a:lstStyle/>
          <a:p>
            <a:pPr algn="ctr" eaLnBrk="1" hangingPunct="1"/>
            <a:r>
              <a:rPr lang="en-GB" altLang="en-US" dirty="0"/>
              <a:t>Ketergantungan pada Metode dan Alat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Keberhasilan guru melakukan asesmen sangat tergantung pada metode dan alat yang dipergunakan.</a:t>
            </a:r>
          </a:p>
          <a:p>
            <a:pPr eaLnBrk="1" hangingPunct="1"/>
            <a:r>
              <a:rPr lang="en-GB" altLang="en-US" dirty="0"/>
              <a:t>Penggunaan metode dan alat disesuai-kan dengan karakteristik sasaran asesmen yang dilakukan.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C52C-8508-42C1-BB7E-2449AFE8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Prinsip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Equity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ADEA-3E29-4006-80C3-7D0556110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Asesmen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dilakukan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terhadap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sasaran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subjek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didik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dan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aspek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perkembangan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secara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seimbang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sehingga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membe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rikan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gambaran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komprehensif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0" eaLnBrk="1" hangingPunct="1">
              <a:defRPr/>
            </a:pP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Setiap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anak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harus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memperoleh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kesem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patan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setara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seimbang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satu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dengan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lainnya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mengikuti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kegiatan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asesmen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4663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algn="ctr" eaLnBrk="1" hangingPunct="1"/>
            <a:r>
              <a:rPr lang="en-GB" altLang="en-US" dirty="0"/>
              <a:t>Prinsip Komprehensif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Asesmen ditujukan pada seluruh aspek perkembangan secara komprehensif (menyeluruh).</a:t>
            </a:r>
          </a:p>
          <a:p>
            <a:pPr eaLnBrk="1" hangingPunct="1"/>
            <a:r>
              <a:rPr lang="en-GB" altLang="en-US" dirty="0"/>
              <a:t>Gambaran aspek perkembangan yang komprehensif akan memudahkan guru mengidentifikasi dan melokalisasi aspek perkembangan yang memerlukan perhatian dan bantuan.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61F1-7BC8-4A42-ABAF-ABBACF2B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Keahlian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Administratif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1186E-5E09-41B4-8D21-32B2A3ECB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Proses dan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hasil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asesmen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harus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dilakukan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dan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dikelola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dengan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menggunakan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analisis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administratif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profesional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0" eaLnBrk="1" hangingPunct="1">
              <a:defRPr/>
            </a:pP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Administatif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asesmen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baik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memudahkan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guru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mendata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mencari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dan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menyimpulkan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berbagai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hal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tentang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perkembangan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terjadi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pada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anak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didik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49758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Prinsip Pragmatis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Kegiatan asesmen harus berguna dan dapat dimanfaatkan oleh dan untuk kepentingan anak didik, orang tua dan sekolah.</a:t>
            </a:r>
          </a:p>
          <a:p>
            <a:pPr eaLnBrk="1" hangingPunct="1"/>
            <a:r>
              <a:rPr lang="en-GB" altLang="en-US" dirty="0"/>
              <a:t>Kegiatan Asesmen harus benar-benar dirasakan manfaatnya oleh anak didik secara langsung, terutama untuk mem bantu tumbuh kembangnya.</a:t>
            </a:r>
          </a:p>
          <a:p>
            <a:pPr eaLnBrk="1" hangingPunct="1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1beach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414338"/>
            <a:ext cx="8207375" cy="6215063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5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Modul 6</a:t>
            </a:r>
            <a:br>
              <a:rPr kumimoji="0" lang="en-ID" altLang="en-US" sz="5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</a:br>
            <a:r>
              <a:rPr lang="en-ID" alt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</a:rPr>
              <a:t>Kegiatan</a:t>
            </a:r>
            <a:r>
              <a:rPr lang="en-ID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</a:rPr>
              <a:t> </a:t>
            </a:r>
            <a:r>
              <a:rPr lang="en-ID" alt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</a:rPr>
              <a:t>Belajar</a:t>
            </a:r>
            <a:r>
              <a:rPr lang="en-ID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</a:rPr>
              <a:t> 1</a:t>
            </a:r>
            <a:br>
              <a:rPr lang="en-ID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</a:rPr>
            </a:br>
            <a:r>
              <a:rPr kumimoji="0" lang="en-ID" altLang="en-US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Hakikat</a:t>
            </a:r>
            <a:r>
              <a:rPr kumimoji="0" lang="en-ID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 </a:t>
            </a:r>
            <a:r>
              <a:rPr kumimoji="0" lang="en-ID" altLang="en-US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Asesmen</a:t>
            </a:r>
            <a:r>
              <a:rPr kumimoji="0" lang="en-ID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 </a:t>
            </a:r>
            <a:r>
              <a:rPr kumimoji="0" lang="en-ID" altLang="en-US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Perkembangan</a:t>
            </a:r>
            <a:r>
              <a:rPr kumimoji="0" lang="en-ID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 </a:t>
            </a:r>
            <a:r>
              <a:rPr kumimoji="0" lang="en-ID" altLang="en-US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Anak</a:t>
            </a:r>
            <a:r>
              <a:rPr kumimoji="0" lang="en-ID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 </a:t>
            </a:r>
            <a:r>
              <a:rPr kumimoji="0" lang="en-ID" altLang="en-US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Usia</a:t>
            </a:r>
            <a:r>
              <a:rPr kumimoji="0" lang="en-ID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  <a:t> Dini</a:t>
            </a:r>
            <a:br>
              <a:rPr kumimoji="0" lang="en-ID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</a:br>
            <a:br>
              <a:rPr kumimoji="0" lang="en-ID" altLang="en-US" sz="5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+mj-cs"/>
              </a:rPr>
            </a:br>
            <a:endParaRPr kumimoji="0" lang="id-ID" altLang="en-US" sz="5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Simplified Arabic" pitchFamily="18" charset="-78"/>
              <a:ea typeface="+mj-ea"/>
              <a:cs typeface="+mj-cs"/>
            </a:endParaRPr>
          </a:p>
        </p:txBody>
      </p:sp>
      <p:sp>
        <p:nvSpPr>
          <p:cNvPr id="9220" name="Rectangle 3"/>
          <p:cNvSpPr>
            <a:spLocks noGrp="1"/>
          </p:cNvSpPr>
          <p:nvPr>
            <p:ph idx="1"/>
          </p:nvPr>
        </p:nvSpPr>
        <p:spPr>
          <a:xfrm>
            <a:off x="1000125" y="5429250"/>
            <a:ext cx="7358063" cy="1428750"/>
          </a:xfrm>
          <a:ln/>
        </p:spPr>
        <p:txBody>
          <a:bodyPr vert="horz" wrap="square" lIns="91440" tIns="45720" rIns="91440" bIns="45720" anchor="t"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altLang="en-US" sz="3600" b="1" dirty="0">
                <a:solidFill>
                  <a:schemeClr val="bg2"/>
                </a:solidFill>
                <a:latin typeface="Simplified Arabic" pitchFamily="18" charset="0"/>
              </a:rPr>
              <a:t>Disajikan oleh: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en-US" sz="3600" b="1" dirty="0">
                <a:solidFill>
                  <a:schemeClr val="bg2"/>
                </a:solidFill>
                <a:latin typeface="Simplified Arabic" pitchFamily="18" charset="0"/>
              </a:rPr>
              <a:t>Dr. Hapidin, M.Pd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en-US" sz="1100" b="1" dirty="0">
                <a:latin typeface="Californian FB" panose="0207040306080B030204" pitchFamily="18" charset="0"/>
              </a:rPr>
              <a:t>					</a:t>
            </a:r>
            <a:endParaRPr lang="en-US" altLang="en-US" sz="1000" b="1" dirty="0"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ransition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80000">
                                          <p:val>
                                            <p:fltVal val="0"/>
                                          </p:val>
                                        </p:tav>
                                        <p:tav tm="8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5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80000">
                                          <p:val>
                                            <p:fltVal val="0"/>
                                          </p:val>
                                        </p:tav>
                                        <p:tav tm="8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5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algn="ctr" eaLnBrk="1" hangingPunct="1"/>
            <a:r>
              <a:rPr lang="en-ID" altLang="en-US" dirty="0" err="1"/>
              <a:t>Sasaran</a:t>
            </a:r>
            <a:r>
              <a:rPr lang="id-ID" altLang="en-US" dirty="0"/>
              <a:t> Asemen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id-ID" altLang="en-US" sz="2400" dirty="0"/>
              <a:t>		CDBA				             MIBA</a:t>
            </a:r>
          </a:p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endParaRPr lang="id-ID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id-ID" altLang="en-US" sz="2400" dirty="0"/>
              <a:t>       PBA				CBA</a:t>
            </a:r>
          </a:p>
        </p:txBody>
      </p:sp>
      <p:sp>
        <p:nvSpPr>
          <p:cNvPr id="32772" name="AutoShape 4"/>
          <p:cNvSpPr/>
          <p:nvPr/>
        </p:nvSpPr>
        <p:spPr>
          <a:xfrm>
            <a:off x="2971800" y="2590800"/>
            <a:ext cx="4495800" cy="2514600"/>
          </a:xfrm>
          <a:prstGeom prst="parallelogram">
            <a:avLst>
              <a:gd name="adj" fmla="val 4469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ln/>
        </p:spPr>
        <p:txBody>
          <a:bodyPr vert="horz" wrap="square" lIns="91440" tIns="45720" rIns="91440" bIns="45720" anchor="ctr"/>
          <a:lstStyle/>
          <a:p>
            <a:r>
              <a:rPr lang="id-ID" altLang="en-US" dirty="0"/>
              <a:t>	CDBA (Child Development 	Based Assessment)</a:t>
            </a:r>
          </a:p>
        </p:txBody>
      </p:sp>
      <p:sp>
        <p:nvSpPr>
          <p:cNvPr id="33795" name="Rectangle 3"/>
          <p:cNvSpPr>
            <a:spLocks noGrp="1" noRot="1"/>
          </p:cNvSpPr>
          <p:nvPr>
            <p:ph idx="1"/>
          </p:nvPr>
        </p:nvSpPr>
        <p:spPr>
          <a:xfrm>
            <a:off x="838200" y="1905000"/>
            <a:ext cx="8007350" cy="4191000"/>
          </a:xfrm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90000"/>
              </a:lnSpc>
            </a:pPr>
            <a:r>
              <a:rPr lang="id-ID" altLang="en-US" dirty="0"/>
              <a:t>CDBA = Suatu pendekatan asesmen yang memusatkan diri pada sasaran perkembangan anak.</a:t>
            </a:r>
          </a:p>
          <a:p>
            <a:pPr>
              <a:lnSpc>
                <a:spcPct val="90000"/>
              </a:lnSpc>
            </a:pPr>
            <a:r>
              <a:rPr lang="id-ID" altLang="en-US" dirty="0"/>
              <a:t>CDBA mencakup area perkembangan :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1. Bahasa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2. Kognitif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3. Sosial-Emosi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4. Fisik-motorik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5. Moral-Agama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ln/>
        </p:spPr>
        <p:txBody>
          <a:bodyPr vert="horz" wrap="square" lIns="91440" tIns="45720" rIns="91440" bIns="45720" anchor="ctr"/>
          <a:lstStyle/>
          <a:p>
            <a:r>
              <a:rPr lang="id-ID" altLang="en-US" dirty="0"/>
              <a:t>	PBA (Play Based Assessment)</a:t>
            </a:r>
          </a:p>
        </p:txBody>
      </p:sp>
      <p:sp>
        <p:nvSpPr>
          <p:cNvPr id="34819" name="Rectangle 3"/>
          <p:cNvSpPr>
            <a:spLocks noGrp="1" noRot="1"/>
          </p:cNvSpPr>
          <p:nvPr>
            <p:ph idx="1"/>
          </p:nvPr>
        </p:nvSpPr>
        <p:spPr>
          <a:xfrm>
            <a:off x="838200" y="1905000"/>
            <a:ext cx="8007350" cy="4191000"/>
          </a:xfrm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90000"/>
              </a:lnSpc>
            </a:pPr>
            <a:r>
              <a:rPr lang="id-ID" altLang="en-US" dirty="0"/>
              <a:t>PBA = Suatu pendekatan asesmen yang memusatkan diri pada sasaran aktivitas proses bermain yang dilakukan anak.</a:t>
            </a:r>
          </a:p>
          <a:p>
            <a:pPr>
              <a:lnSpc>
                <a:spcPct val="90000"/>
              </a:lnSpc>
            </a:pPr>
            <a:r>
              <a:rPr lang="id-ID" altLang="en-US" dirty="0"/>
              <a:t>PBA mencakup area :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1. Bermain peran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2. Bermain konstruktif.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3. Bermain seni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4. Bermain  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5. Bermain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ln/>
        </p:spPr>
        <p:txBody>
          <a:bodyPr vert="horz" wrap="square" lIns="91440" tIns="45720" rIns="91440" bIns="45720" anchor="ctr"/>
          <a:lstStyle/>
          <a:p>
            <a:r>
              <a:rPr lang="id-ID" altLang="en-US" sz="3200" dirty="0"/>
              <a:t>	CBA (Curriculum Based Assessment)</a:t>
            </a:r>
          </a:p>
        </p:txBody>
      </p:sp>
      <p:sp>
        <p:nvSpPr>
          <p:cNvPr id="35843" name="Rectangle 3"/>
          <p:cNvSpPr>
            <a:spLocks noGrp="1" noRot="1"/>
          </p:cNvSpPr>
          <p:nvPr>
            <p:ph idx="1"/>
          </p:nvPr>
        </p:nvSpPr>
        <p:spPr>
          <a:xfrm>
            <a:off x="838200" y="1905000"/>
            <a:ext cx="8007350" cy="4191000"/>
          </a:xfrm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90000"/>
              </a:lnSpc>
            </a:pPr>
            <a:r>
              <a:rPr lang="id-ID" altLang="en-US" dirty="0"/>
              <a:t>CBA = Suatu pendekatan asesmen yang memusatkan diri pada sasaran konten/isi atau subject matter dalam kurikulum.</a:t>
            </a:r>
          </a:p>
          <a:p>
            <a:pPr>
              <a:lnSpc>
                <a:spcPct val="90000"/>
              </a:lnSpc>
            </a:pPr>
            <a:r>
              <a:rPr lang="id-ID" altLang="en-US" dirty="0"/>
              <a:t>CBA mencakup area :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1. Literasi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2. Sains.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3. Matematika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4. Studi sosial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5. Seni,......................6. Teknologi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ln/>
        </p:spPr>
        <p:txBody>
          <a:bodyPr vert="horz" wrap="square" lIns="91440" tIns="45720" rIns="91440" bIns="45720" anchor="ctr"/>
          <a:lstStyle/>
          <a:p>
            <a:r>
              <a:rPr lang="id-ID" altLang="en-US" sz="3200" dirty="0"/>
              <a:t>	MIBA (Multiple Intellegence Based 	Assessment)</a:t>
            </a:r>
          </a:p>
        </p:txBody>
      </p:sp>
      <p:sp>
        <p:nvSpPr>
          <p:cNvPr id="36867" name="Rectangle 3"/>
          <p:cNvSpPr>
            <a:spLocks noGrp="1" noRot="1"/>
          </p:cNvSpPr>
          <p:nvPr>
            <p:ph idx="1"/>
          </p:nvPr>
        </p:nvSpPr>
        <p:spPr>
          <a:xfrm>
            <a:off x="838200" y="1905000"/>
            <a:ext cx="8007350" cy="4191000"/>
          </a:xfrm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90000"/>
              </a:lnSpc>
            </a:pPr>
            <a:r>
              <a:rPr lang="id-ID" altLang="en-US" dirty="0"/>
              <a:t>MIBA = Suatu pendekatan asesmen yang memusatkan diri pada sasaran dimensi kecerdasan jamak.</a:t>
            </a:r>
          </a:p>
          <a:p>
            <a:pPr>
              <a:lnSpc>
                <a:spcPct val="90000"/>
              </a:lnSpc>
            </a:pPr>
            <a:r>
              <a:rPr lang="id-ID" altLang="en-US" dirty="0"/>
              <a:t>CBA mencakup area :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1. Kecerdasan bahasa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2. Kecerdasan naturalis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3. Kecerdasan logis matematis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4. Kecerdasan Interpersonal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5. Kecerdasan Intrapersonal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ln/>
        </p:spPr>
        <p:txBody>
          <a:bodyPr vert="horz" wrap="square" lIns="91440" tIns="45720" rIns="91440" bIns="45720" anchor="ctr"/>
          <a:lstStyle/>
          <a:p>
            <a:r>
              <a:rPr lang="id-ID" altLang="en-US" sz="3200" dirty="0"/>
              <a:t>	MIBA (Multiple Intellegence Based 	Assessment)</a:t>
            </a:r>
          </a:p>
        </p:txBody>
      </p:sp>
      <p:sp>
        <p:nvSpPr>
          <p:cNvPr id="37891" name="Rectangle 3"/>
          <p:cNvSpPr>
            <a:spLocks noGrp="1" noRot="1"/>
          </p:cNvSpPr>
          <p:nvPr>
            <p:ph idx="1"/>
          </p:nvPr>
        </p:nvSpPr>
        <p:spPr>
          <a:xfrm>
            <a:off x="838200" y="1905000"/>
            <a:ext cx="8007350" cy="4191000"/>
          </a:xfrm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90000"/>
              </a:lnSpc>
            </a:pPr>
            <a:r>
              <a:rPr lang="id-ID" altLang="en-US" dirty="0"/>
              <a:t>MIBA = Suatu pendekatan asesmen yang memusatkan diri pada sasaran dimensi kecerdasan jamak.</a:t>
            </a:r>
          </a:p>
          <a:p>
            <a:pPr>
              <a:lnSpc>
                <a:spcPct val="90000"/>
              </a:lnSpc>
            </a:pPr>
            <a:r>
              <a:rPr lang="id-ID" altLang="en-US" dirty="0"/>
              <a:t>CBA mencakup area :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6. Kecerdasan Musik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7. Kecerdasan Kinestetik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8. Kecerdasan Eksistensial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9. Kecerdasan Visual-Spacial</a:t>
            </a:r>
          </a:p>
          <a:p>
            <a:pPr>
              <a:lnSpc>
                <a:spcPct val="90000"/>
              </a:lnSpc>
              <a:buNone/>
            </a:pPr>
            <a:r>
              <a:rPr lang="id-ID" altLang="en-US" dirty="0"/>
              <a:t>	10. Kecerdasan Ketahan malangan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-347662"/>
            <a:ext cx="8458200" cy="2100263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Mengapa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Asesmen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itu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Penting</a:t>
            </a:r>
            <a:endParaRPr kumimoji="0" lang="en-GB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81200"/>
            <a:ext cx="8305800" cy="4495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762000" marR="0" lvl="0" indent="-762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Setiap anak memiliki tempo dan irama perkembangan yang berbeda</a:t>
            </a:r>
          </a:p>
          <a:p>
            <a:pPr marL="762000" marR="0" lvl="0" indent="-762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Kurikulum merupakan acuan yang bersifat generik dan normatif sehingga tidak bisa diberlakukan secara masal atau berlaku untuk semua anak didik.</a:t>
            </a:r>
          </a:p>
          <a:p>
            <a:pPr marL="762000" marR="0" lvl="0" indent="-762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Dalam proses dan hasil belajar, setiap anak memiliki perbedaan secara individual (individual differences).</a:t>
            </a:r>
          </a:p>
          <a:p>
            <a:pPr marL="762000" marR="0" lvl="0" indent="-762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Dalam KBM, guru membutuhkan pengenalan dan pemahaman tentang pengetahuan  serta kemampuan awal anak didik (entering behavior)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en-ID" altLang="en-US" dirty="0" err="1"/>
              <a:t>Makna</a:t>
            </a:r>
            <a:r>
              <a:rPr lang="en-ID" altLang="en-US" dirty="0"/>
              <a:t> </a:t>
            </a:r>
            <a:r>
              <a:rPr lang="id-ID" altLang="en-US" dirty="0"/>
              <a:t>Asesmen</a:t>
            </a:r>
            <a:endParaRPr lang="en-GB" altLang="en-US" dirty="0"/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algn="ctr" eaLnBrk="1" hangingPunct="1">
              <a:buNone/>
            </a:pPr>
            <a:endParaRPr lang="en-US" altLang="en-US" dirty="0"/>
          </a:p>
          <a:p>
            <a:pPr eaLnBrk="1" hangingPunct="1"/>
            <a:r>
              <a:rPr lang="id-ID" altLang="en-US" dirty="0">
                <a:cs typeface="Times New Roman" panose="02020603050405020304" pitchFamily="18" charset="0"/>
              </a:rPr>
              <a:t>proses pengumpulan informasi tentang tingkatan-tingkatan, gaya/tipe belajar anak dan berbagai keterampilan anak untuk membuat keputusan tentang program dan proses pembelajaran yang dibutuhkan oleh mereka</a:t>
            </a:r>
            <a:r>
              <a:rPr lang="id-ID" altLang="en-US" dirty="0"/>
              <a:t> </a:t>
            </a:r>
          </a:p>
        </p:txBody>
      </p:sp>
      <p:sp>
        <p:nvSpPr>
          <p:cNvPr id="16388" name="WordArt 5"/>
          <p:cNvSpPr>
            <a:spLocks noTextEdit="1"/>
          </p:cNvSpPr>
          <p:nvPr/>
        </p:nvSpPr>
        <p:spPr>
          <a:xfrm>
            <a:off x="1295400" y="1981200"/>
            <a:ext cx="1408113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lstStyle/>
          <a:p>
            <a:pPr algn="ctr"/>
            <a:r>
              <a:rPr lang="en-US" sz="3600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/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Definisi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algn="ctr" eaLnBrk="1" hangingPunct="1"/>
            <a:r>
              <a:rPr lang="en-GB" altLang="en-US" sz="4000" dirty="0" err="1">
                <a:cs typeface="Times New Roman" panose="02020603050405020304" pitchFamily="18" charset="0"/>
              </a:rPr>
              <a:t>Makna</a:t>
            </a:r>
            <a:r>
              <a:rPr lang="en-GB" altLang="en-US" sz="4000" dirty="0">
                <a:cs typeface="Times New Roman" panose="02020603050405020304" pitchFamily="18" charset="0"/>
              </a:rPr>
              <a:t> A</a:t>
            </a:r>
            <a:r>
              <a:rPr lang="id-ID" altLang="en-US" sz="4000" dirty="0">
                <a:cs typeface="Times New Roman" panose="02020603050405020304" pitchFamily="18" charset="0"/>
              </a:rPr>
              <a:t>sesmen</a:t>
            </a:r>
            <a:endParaRPr lang="en-GB" altLang="en-US" dirty="0"/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algn="ctr" eaLnBrk="1" hangingPunct="1">
              <a:buNone/>
            </a:pPr>
            <a:endParaRPr lang="en-US" altLang="en-US" dirty="0"/>
          </a:p>
          <a:p>
            <a:pPr eaLnBrk="1" hangingPunct="1"/>
            <a:r>
              <a:rPr lang="id-ID" altLang="en-US" dirty="0">
                <a:cs typeface="Times New Roman" panose="02020603050405020304" pitchFamily="18" charset="0"/>
              </a:rPr>
              <a:t>Proses menggambarkan kejadian dan mendokumentasikan pertumbuhan dan belajar anak didik (Campbell and Ruptic, Practical Aspects of Authentic Assesment, p.8)</a:t>
            </a:r>
            <a:endParaRPr lang="id-ID" altLang="en-US" dirty="0"/>
          </a:p>
        </p:txBody>
      </p:sp>
      <p:sp>
        <p:nvSpPr>
          <p:cNvPr id="17412" name="WordArt 5"/>
          <p:cNvSpPr>
            <a:spLocks noTextEdit="1"/>
          </p:cNvSpPr>
          <p:nvPr/>
        </p:nvSpPr>
        <p:spPr>
          <a:xfrm>
            <a:off x="1295400" y="1981200"/>
            <a:ext cx="1408113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lstStyle/>
          <a:p>
            <a:pPr algn="ctr"/>
            <a:r>
              <a:rPr lang="en-US" sz="3600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/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Definisi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4800" y="457200"/>
            <a:ext cx="8610600" cy="3429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Makna</a:t>
            </a:r>
            <a:r>
              <a:rPr kumimoji="0" lang="en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 </a:t>
            </a:r>
            <a:r>
              <a:rPr kumimoji="0" lang="id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Asesmen</a:t>
            </a:r>
            <a:br>
              <a:rPr kumimoji="0" lang="id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</a:br>
            <a:r>
              <a:rPr kumimoji="0" lang="id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“ Suatu usaha yang dilakukan untuk menjajaki dan menelaah besaran jarak antara perkembangan yang seharusnya dicapai (ideal atau </a:t>
            </a:r>
            <a:r>
              <a:rPr kumimoji="0" lang="id-ID" altLang="en-US" sz="3200" b="1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what should be</a:t>
            </a:r>
            <a:r>
              <a:rPr kumimoji="0" lang="id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) dengan perkembangan aktual yang terjadi (</a:t>
            </a:r>
            <a:r>
              <a:rPr kumimoji="0" lang="id-ID" altLang="en-US" sz="3200" b="1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what is)”.</a:t>
            </a:r>
            <a:endParaRPr kumimoji="0" lang="id-ID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86200"/>
            <a:ext cx="7772400" cy="2286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plified Arabic" pitchFamily="18" charset="-78"/>
                <a:ea typeface="+mn-ea"/>
                <a:cs typeface="+mn-cs"/>
              </a:rPr>
              <a:t> Semakin jauh jarak antara perkembangan ideal dengan perkembangan aktual maka akan semakin besar kebutuhan anak terhadap suatu program &amp; proses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762000"/>
          </a:xfrm>
          <a:ln/>
        </p:spPr>
        <p:txBody>
          <a:bodyPr vert="horz" wrap="square" lIns="91440" tIns="45720" rIns="91440" bIns="45720" anchor="b"/>
          <a:lstStyle/>
          <a:p>
            <a:pPr marL="838200" indent="-838200" eaLnBrk="1" hangingPunct="1"/>
            <a:br>
              <a:rPr lang="en-GB" altLang="en-US" dirty="0"/>
            </a:br>
            <a:br>
              <a:rPr lang="en-GB" altLang="en-US" dirty="0"/>
            </a:br>
            <a:endParaRPr lang="en-GB" altLang="en-US" dirty="0"/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752600"/>
            <a:ext cx="8153400" cy="4191000"/>
          </a:xfrm>
          <a:ln/>
        </p:spPr>
        <p:txBody>
          <a:bodyPr vert="horz" wrap="square" lIns="91440" tIns="45720" rIns="91440" bIns="45720" anchor="t"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altLang="en-US" sz="2400" dirty="0"/>
              <a:t>Menyaring atau menyeleksi </a:t>
            </a:r>
            <a:r>
              <a:rPr lang="id-ID" altLang="en-US" sz="2400" i="1" dirty="0"/>
              <a:t>(Screening)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altLang="en-US" sz="2400" dirty="0"/>
              <a:t>Menggambarkan berbagai jenis atribut secara apa adanya (Description).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altLang="en-US" sz="2400" dirty="0"/>
              <a:t>Membuat keputusan tentang penempatan </a:t>
            </a:r>
            <a:r>
              <a:rPr lang="id-ID" altLang="en-US" sz="2400" i="1" dirty="0"/>
              <a:t>(Mapping)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altLang="en-US" sz="2400" dirty="0"/>
              <a:t>Melakukan pengelompokan (Groupping)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altLang="en-US" sz="2400" dirty="0"/>
              <a:t>Menyusun/mengembangkan program pembelajaran yang tepat dan sesuai </a:t>
            </a:r>
            <a:r>
              <a:rPr lang="id-ID" altLang="en-US" sz="2400" i="1" dirty="0"/>
              <a:t>(Programming &amp; Planning)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altLang="en-US" sz="2400" dirty="0"/>
              <a:t>Memantau pekembangan anak </a:t>
            </a:r>
            <a:r>
              <a:rPr lang="id-ID" altLang="en-US" sz="2400" i="1" dirty="0"/>
              <a:t>(Monitoring)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id-ID" altLang="en-US" sz="2800" dirty="0"/>
          </a:p>
        </p:txBody>
      </p:sp>
      <p:sp>
        <p:nvSpPr>
          <p:cNvPr id="19460" name="WordArt 4"/>
          <p:cNvSpPr>
            <a:spLocks noTextEdit="1"/>
          </p:cNvSpPr>
          <p:nvPr/>
        </p:nvSpPr>
        <p:spPr>
          <a:xfrm>
            <a:off x="1752600" y="762000"/>
            <a:ext cx="44862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>
                <a:gradFill rotWithShape="1">
                  <a:gsLst>
                    <a:gs pos="0">
                      <a:srgbClr val="CBCBCB">
                        <a:alpha val="100000"/>
                      </a:srgbClr>
                    </a:gs>
                    <a:gs pos="13000">
                      <a:srgbClr val="5F5F5F">
                        <a:alpha val="100000"/>
                      </a:srgbClr>
                    </a:gs>
                    <a:gs pos="21001">
                      <a:srgbClr val="5F5F5F">
                        <a:alpha val="100000"/>
                      </a:srgbClr>
                    </a:gs>
                    <a:gs pos="63000">
                      <a:srgbClr val="FFFFFF">
                        <a:alpha val="100000"/>
                      </a:srgbClr>
                    </a:gs>
                    <a:gs pos="67000">
                      <a:srgbClr val="B2B2B2">
                        <a:alpha val="100000"/>
                      </a:srgbClr>
                    </a:gs>
                    <a:gs pos="69000">
                      <a:srgbClr val="292929">
                        <a:alpha val="100000"/>
                      </a:srgbClr>
                    </a:gs>
                    <a:gs pos="82001">
                      <a:srgbClr val="777777">
                        <a:alpha val="100000"/>
                      </a:srgbClr>
                    </a:gs>
                    <a:gs pos="100000">
                      <a:srgbClr val="EAEAEA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Tujuan Asesmen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r>
              <a:rPr lang="id-ID" altLang="en-US" dirty="0"/>
              <a:t>Campbel (1994 : 8) menyatakan empat tujuan asesmen......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>
              <a:lnSpc>
                <a:spcPct val="80000"/>
              </a:lnSpc>
            </a:pPr>
            <a:r>
              <a:rPr lang="id-ID" altLang="en-US" sz="2700" dirty="0"/>
              <a:t>Meyakinkan bahwa proses pembelajaran berada pada jalur ke arah pencapaian tujuan pembelajaran (keeping track), </a:t>
            </a:r>
          </a:p>
          <a:p>
            <a:pPr>
              <a:lnSpc>
                <a:spcPct val="80000"/>
              </a:lnSpc>
            </a:pPr>
            <a:r>
              <a:rPr lang="id-ID" altLang="en-US" sz="2700" dirty="0"/>
              <a:t>Mencari tahu sampai sejauh mana kemampuan anak dan juga minat anak (finding out), </a:t>
            </a:r>
          </a:p>
          <a:p>
            <a:pPr>
              <a:lnSpc>
                <a:spcPct val="80000"/>
              </a:lnSpc>
            </a:pPr>
            <a:r>
              <a:rPr lang="id-ID" altLang="en-US" sz="2700" dirty="0"/>
              <a:t>Memonitoring perkembangan anak (checking up), dan </a:t>
            </a:r>
          </a:p>
          <a:p>
            <a:pPr>
              <a:lnSpc>
                <a:spcPct val="80000"/>
              </a:lnSpc>
            </a:pPr>
            <a:r>
              <a:rPr lang="id-ID" altLang="en-US" sz="2700" dirty="0"/>
              <a:t>Membuat kesimpulan/keputusan berkaitan dengan program dan pengelompokan (summing up).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r>
              <a:rPr lang="id-ID" altLang="en-US" dirty="0"/>
              <a:t>Joyce S. Choate dkk (1992:9) .....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r>
              <a:rPr lang="id-ID" altLang="en-US" dirty="0"/>
              <a:t>Melakukan penyeleksian (screening), </a:t>
            </a:r>
          </a:p>
          <a:p>
            <a:r>
              <a:rPr lang="id-ID" altLang="en-US" dirty="0"/>
              <a:t>Menggambarkan kemampuan (determining eligibility) dan pengajaran (instruction)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2_Curtain Call">
  <a:themeElements>
    <a:clrScheme name="2_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2_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2_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ends 4">
    <a:dk1>
      <a:srgbClr val="000094"/>
    </a:dk1>
    <a:lt1>
      <a:srgbClr val="FFFFFF"/>
    </a:lt1>
    <a:dk2>
      <a:srgbClr val="0000CC"/>
    </a:dk2>
    <a:lt2>
      <a:srgbClr val="FFFFCC"/>
    </a:lt2>
    <a:accent1>
      <a:srgbClr val="3193FF"/>
    </a:accent1>
    <a:accent2>
      <a:srgbClr val="9900FF"/>
    </a:accent2>
    <a:accent3>
      <a:srgbClr val="AAAAE2"/>
    </a:accent3>
    <a:accent4>
      <a:srgbClr val="DADADA"/>
    </a:accent4>
    <a:accent5>
      <a:srgbClr val="ADC8FF"/>
    </a:accent5>
    <a:accent6>
      <a:srgbClr val="8A00E7"/>
    </a:accent6>
    <a:hlink>
      <a:srgbClr val="FF3399"/>
    </a:hlink>
    <a:folHlink>
      <a:srgbClr val="FFCC00"/>
    </a:folHlink>
  </a:clrScheme>
</a:themeOverride>
</file>

<file path=ppt/theme/themeOverride2.xml><?xml version="1.0" encoding="utf-8"?>
<a:themeOverride xmlns:a="http://schemas.openxmlformats.org/drawingml/2006/main">
  <a:clrScheme name="Cascade 6">
    <a:dk1>
      <a:srgbClr val="CCCC33"/>
    </a:dk1>
    <a:lt1>
      <a:srgbClr val="FFFFFF"/>
    </a:lt1>
    <a:dk2>
      <a:srgbClr val="003300"/>
    </a:dk2>
    <a:lt2>
      <a:srgbClr val="FFFFCC"/>
    </a:lt2>
    <a:accent1>
      <a:srgbClr val="008000"/>
    </a:accent1>
    <a:accent2>
      <a:srgbClr val="669900"/>
    </a:accent2>
    <a:accent3>
      <a:srgbClr val="AAADAA"/>
    </a:accent3>
    <a:accent4>
      <a:srgbClr val="DADADA"/>
    </a:accent4>
    <a:accent5>
      <a:srgbClr val="AAC0AA"/>
    </a:accent5>
    <a:accent6>
      <a:srgbClr val="5C8A00"/>
    </a:accent6>
    <a:hlink>
      <a:srgbClr val="FFCC00"/>
    </a:hlink>
    <a:folHlink>
      <a:srgbClr val="CC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</TotalTime>
  <Words>993</Words>
  <Application>Microsoft Office PowerPoint</Application>
  <PresentationFormat>On-screen Show (4:3)</PresentationFormat>
  <Paragraphs>124</Paragraphs>
  <Slides>25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6" baseType="lpstr">
      <vt:lpstr>Arial</vt:lpstr>
      <vt:lpstr>Arial Black</vt:lpstr>
      <vt:lpstr>Californian FB</vt:lpstr>
      <vt:lpstr>Garamond</vt:lpstr>
      <vt:lpstr>Simplified Arabic</vt:lpstr>
      <vt:lpstr>Tahoma</vt:lpstr>
      <vt:lpstr>Times New Roman</vt:lpstr>
      <vt:lpstr>Verdana</vt:lpstr>
      <vt:lpstr>Wingdings</vt:lpstr>
      <vt:lpstr>Blends</vt:lpstr>
      <vt:lpstr>Stream</vt:lpstr>
      <vt:lpstr>Refined</vt:lpstr>
      <vt:lpstr>Kimono</vt:lpstr>
      <vt:lpstr>Cliff</vt:lpstr>
      <vt:lpstr>Capsules</vt:lpstr>
      <vt:lpstr>Slit</vt:lpstr>
      <vt:lpstr>Cascade</vt:lpstr>
      <vt:lpstr>Maple</vt:lpstr>
      <vt:lpstr>Mountain Top</vt:lpstr>
      <vt:lpstr>2_Curtain Call</vt:lpstr>
      <vt:lpstr>Microsoft PowerPoint 97-2003 Slide</vt:lpstr>
      <vt:lpstr>PowerPoint Presentation</vt:lpstr>
      <vt:lpstr>Modul 6 Kegiatan Belajar 1 Hakikat Asesmen Perkembangan Anak Usia Dini  </vt:lpstr>
      <vt:lpstr>Mengapa Asesmen itu Penting</vt:lpstr>
      <vt:lpstr>Makna Asesmen</vt:lpstr>
      <vt:lpstr>Makna Asesmen</vt:lpstr>
      <vt:lpstr>Makna Asesmen “ Suatu usaha yang dilakukan untuk menjajaki dan menelaah besaran jarak antara perkembangan yang seharusnya dicapai (ideal atau what should be) dengan perkembangan aktual yang terjadi (what is)”.</vt:lpstr>
      <vt:lpstr>  </vt:lpstr>
      <vt:lpstr>Campbel (1994 : 8) menyatakan empat tujuan asesmen......</vt:lpstr>
      <vt:lpstr>Joyce S. Choate dkk (1992:9) .....</vt:lpstr>
      <vt:lpstr>Salvia dan Ysseldyke seperti dikutip oleh Lerner (1988:54)......</vt:lpstr>
      <vt:lpstr>Prinsip Asesmen</vt:lpstr>
      <vt:lpstr>Prinsip Asesmen</vt:lpstr>
      <vt:lpstr>Prinsip Advokasi</vt:lpstr>
      <vt:lpstr>Kesesuaian Pemprograman</vt:lpstr>
      <vt:lpstr>Ketergantungan pada Metode dan Alat</vt:lpstr>
      <vt:lpstr>Prinsip Equity</vt:lpstr>
      <vt:lpstr>Prinsip Komprehensif</vt:lpstr>
      <vt:lpstr>Keahlian Administratif</vt:lpstr>
      <vt:lpstr>Prinsip Pragmatis</vt:lpstr>
      <vt:lpstr>Sasaran Asemen</vt:lpstr>
      <vt:lpstr> CDBA (Child Development  Based Assessment)</vt:lpstr>
      <vt:lpstr> PBA (Play Based Assessment)</vt:lpstr>
      <vt:lpstr> CBA (Curriculum Based Assessment)</vt:lpstr>
      <vt:lpstr> MIBA (Multiple Intellegence Based  Assessment)</vt:lpstr>
      <vt:lpstr> MIBA (Multiple Intellegence Based  Assessment)</vt:lpstr>
    </vt:vector>
  </TitlesOfParts>
  <Company>bani saleh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Kebutuhan Anak Usia Dini</dc:title>
  <dc:creator>Dr. Hapidin, M.Pd</dc:creator>
  <cp:lastModifiedBy>Hapidin</cp:lastModifiedBy>
  <cp:revision>37</cp:revision>
  <dcterms:created xsi:type="dcterms:W3CDTF">2005-01-14T09:29:50Z</dcterms:created>
  <dcterms:modified xsi:type="dcterms:W3CDTF">2019-11-10T13:44:35Z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