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70" r:id="rId4"/>
    <p:sldId id="259" r:id="rId5"/>
    <p:sldId id="271" r:id="rId6"/>
    <p:sldId id="272" r:id="rId7"/>
    <p:sldId id="273" r:id="rId8"/>
    <p:sldId id="274" r:id="rId9"/>
    <p:sldId id="260" r:id="rId10"/>
    <p:sldId id="275" r:id="rId11"/>
    <p:sldId id="264" r:id="rId12"/>
    <p:sldId id="266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05"/>
    <a:srgbClr val="32AEB8"/>
    <a:srgbClr val="77CBE9"/>
    <a:srgbClr val="308AB7"/>
    <a:srgbClr val="78CAE7"/>
    <a:srgbClr val="F6F6F6"/>
    <a:srgbClr val="F1F7FD"/>
    <a:srgbClr val="F9F4F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74" d="100"/>
          <a:sy n="74" d="100"/>
        </p:scale>
        <p:origin x="678" y="5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4B59-68EA-42E7-9FC8-E16A5FC5835F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AE7EE-C62C-4307-A166-A568E092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7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4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5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4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4538"/>
            <a:ext cx="12192000" cy="73152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4236" y="1557336"/>
            <a:ext cx="6140564" cy="1643064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Penyusunan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Instrumen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Penilaian</a:t>
            </a:r>
            <a:b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</a:br>
            <a:endParaRPr lang="en-US" sz="4400" dirty="0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57694" y="1123948"/>
            <a:ext cx="1219200" cy="1219200"/>
          </a:xfrm>
          <a:prstGeom prst="ellipse">
            <a:avLst/>
          </a:prstGeom>
          <a:solidFill>
            <a:srgbClr val="F6F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400" y="4687881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87465" y="-13888"/>
            <a:ext cx="693735" cy="6937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17342" y="514348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1F7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39438" y="4273552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46079" y="827882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32211" y="361778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17342" y="5589985"/>
            <a:ext cx="346868" cy="346868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76894" y="6090049"/>
            <a:ext cx="717151" cy="717151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972674" y="3429000"/>
            <a:ext cx="155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846064" y="4057383"/>
            <a:ext cx="6803136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Dr. R. SRI MARTINI MEILANIE, M. </a:t>
            </a:r>
            <a:r>
              <a:rPr lang="en-US" sz="2800" u="sng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Pd</a:t>
            </a:r>
            <a:endParaRPr lang="en-US" sz="28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11D55FA-8E1B-4AE4-9507-AC1C9A29E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4" y="1196755"/>
            <a:ext cx="4153670" cy="4153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914400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Inti 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menyusun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huruf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nama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sendiri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plastisin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Mewarnai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gambar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jenis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kelamin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mencari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jejak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(maze)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dimana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Ita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berada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Instrumen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asesmen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dibuat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Daftar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cek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(V);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rubrik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(criteria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penilaian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)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mewarnai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gambar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catatan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harian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kelas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menggunakan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event sampling </a:t>
            </a:r>
          </a:p>
        </p:txBody>
      </p:sp>
    </p:spTree>
    <p:extLst>
      <p:ext uri="{BB962C8B-B14F-4D97-AF65-F5344CB8AC3E}">
        <p14:creationId xmlns:p14="http://schemas.microsoft.com/office/powerpoint/2010/main" val="353497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794655">
            <a:off x="10703175" y="-63833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00000">
            <a:off x="10805466" y="-1403507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00000">
            <a:off x="12785833" y="-822566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12146656" y="-973113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700000">
            <a:off x="10732672" y="-2263909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2381071"/>
            <a:ext cx="95148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Untuk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menyusun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instrumen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asesmen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dari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ketiga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jenis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instrumen</a:t>
            </a:r>
            <a:r>
              <a:rPr lang="en-US" sz="2400" b="1" dirty="0">
                <a:latin typeface="Century Gothic" panose="020B0502020202020204" pitchFamily="34" charset="0"/>
              </a:rPr>
              <a:t> di </a:t>
            </a:r>
            <a:r>
              <a:rPr lang="en-US" sz="2400" b="1" dirty="0" err="1">
                <a:latin typeface="Century Gothic" panose="020B0502020202020204" pitchFamily="34" charset="0"/>
              </a:rPr>
              <a:t>atas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mempunyai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tahapan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1. </a:t>
            </a:r>
            <a:r>
              <a:rPr lang="en-US" sz="2400" dirty="0" err="1">
                <a:latin typeface="Century Gothic" panose="020B0502020202020204" pitchFamily="34" charset="0"/>
              </a:rPr>
              <a:t>Menentukan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aspek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akan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dinilai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2. </a:t>
            </a:r>
            <a:r>
              <a:rPr lang="en-US" sz="2400" dirty="0" err="1">
                <a:latin typeface="Century Gothic" panose="020B0502020202020204" pitchFamily="34" charset="0"/>
              </a:rPr>
              <a:t>Menentukan</a:t>
            </a:r>
            <a:r>
              <a:rPr lang="en-US" sz="2400" dirty="0">
                <a:latin typeface="Century Gothic" panose="020B0502020202020204" pitchFamily="34" charset="0"/>
              </a:rPr>
              <a:t> indicator </a:t>
            </a:r>
            <a:r>
              <a:rPr lang="en-US" sz="2400" dirty="0" err="1">
                <a:latin typeface="Century Gothic" panose="020B0502020202020204" pitchFamily="34" charset="0"/>
              </a:rPr>
              <a:t>capaian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3. </a:t>
            </a:r>
            <a:r>
              <a:rPr lang="en-US" sz="2400" dirty="0" err="1">
                <a:latin typeface="Century Gothic" panose="020B0502020202020204" pitchFamily="34" charset="0"/>
              </a:rPr>
              <a:t>Menentukan</a:t>
            </a:r>
            <a:r>
              <a:rPr lang="en-US" sz="2400" dirty="0">
                <a:latin typeface="Century Gothic" panose="020B0502020202020204" pitchFamily="34" charset="0"/>
              </a:rPr>
              <a:t> format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4. </a:t>
            </a:r>
            <a:r>
              <a:rPr lang="en-US" sz="2400" dirty="0" err="1">
                <a:latin typeface="Century Gothic" panose="020B0502020202020204" pitchFamily="34" charset="0"/>
              </a:rPr>
              <a:t>Membuat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rubrik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 (BB, MB, BSH, BSB)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762000"/>
            <a:ext cx="9911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1. Event Sampling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Event sampling </a:t>
            </a:r>
            <a:r>
              <a:rPr lang="en-US" sz="2400" dirty="0" err="1">
                <a:latin typeface="Century Gothic" panose="020B0502020202020204" pitchFamily="34" charset="0"/>
              </a:rPr>
              <a:t>dipakai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untuk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mengukur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tingkah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laku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terjadi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dalam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utama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tetapi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tidak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dipredikasikan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mengamati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tingkah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laku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khusus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suatu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kasus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 err="1">
                <a:latin typeface="Century Gothic" panose="020B0502020202020204" pitchFamily="34" charset="0"/>
              </a:rPr>
              <a:t>Kondisi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keberadaan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aktivitas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sehari-hari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dilihat</a:t>
            </a:r>
            <a:r>
              <a:rPr lang="en-US" sz="2400" dirty="0"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latin typeface="Century Gothic" panose="020B0502020202020204" pitchFamily="34" charset="0"/>
              </a:rPr>
              <a:t>dinilai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latin typeface="Century Gothic" panose="020B0502020202020204" pitchFamily="34" charset="0"/>
              </a:rPr>
              <a:t> event  sampling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762000"/>
            <a:ext cx="9911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2. Checklist dan Rating Scale</a:t>
            </a: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Daftar </a:t>
            </a:r>
            <a:r>
              <a:rPr lang="en-US" sz="2400" dirty="0" err="1">
                <a:latin typeface="Century Gothic" panose="020B0502020202020204" pitchFamily="34" charset="0"/>
              </a:rPr>
              <a:t>kriteria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berdasarkan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indikator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kemampuan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pengetahuan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tingkah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laku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diberi</a:t>
            </a:r>
            <a:r>
              <a:rPr lang="en-US" sz="2400" dirty="0">
                <a:latin typeface="Century Gothic" panose="020B0502020202020204" pitchFamily="34" charset="0"/>
              </a:rPr>
              <a:t> option </a:t>
            </a:r>
            <a:r>
              <a:rPr lang="en-US" sz="2400" dirty="0" err="1">
                <a:latin typeface="Century Gothic" panose="020B0502020202020204" pitchFamily="34" charset="0"/>
              </a:rPr>
              <a:t>ya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tidak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ada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atau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tidak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ada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diindikasikan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tahapan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milestone dan </a:t>
            </a:r>
            <a:r>
              <a:rPr lang="en-US" sz="2400" dirty="0" err="1">
                <a:latin typeface="Century Gothic" panose="020B0502020202020204" pitchFamily="34" charset="0"/>
              </a:rPr>
              <a:t>aspek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dikembangkan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119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762000"/>
            <a:ext cx="9911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3. </a:t>
            </a:r>
            <a:r>
              <a:rPr lang="en-US" sz="2400" b="1" dirty="0" err="1">
                <a:latin typeface="Century Gothic" panose="020B0502020202020204" pitchFamily="34" charset="0"/>
              </a:rPr>
              <a:t>Melalui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kriteria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penilaian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gambar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Guru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melakukan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hasil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kerja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. Guru </a:t>
            </a:r>
            <a:r>
              <a:rPr lang="en-US" sz="2400" dirty="0" err="1">
                <a:latin typeface="Century Gothic" panose="020B0502020202020204" pitchFamily="34" charset="0"/>
              </a:rPr>
              <a:t>dapat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melihat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sejauh</a:t>
            </a:r>
            <a:r>
              <a:rPr lang="en-US" sz="2400" dirty="0">
                <a:latin typeface="Century Gothic" panose="020B0502020202020204" pitchFamily="34" charset="0"/>
              </a:rPr>
              <a:t> mana </a:t>
            </a:r>
            <a:r>
              <a:rPr lang="en-US" sz="2400" dirty="0" err="1"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melalui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kriteria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A. </a:t>
            </a:r>
            <a:r>
              <a:rPr lang="en-US" sz="2400" dirty="0" err="1">
                <a:latin typeface="Century Gothic" panose="020B0502020202020204" pitchFamily="34" charset="0"/>
              </a:rPr>
              <a:t>pemilihan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warna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digunakan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B. </a:t>
            </a:r>
            <a:r>
              <a:rPr lang="en-US" sz="2400" dirty="0" err="1">
                <a:latin typeface="Century Gothic" panose="020B0502020202020204" pitchFamily="34" charset="0"/>
              </a:rPr>
              <a:t>kebersihan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dari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hasil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karya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C. </a:t>
            </a:r>
            <a:r>
              <a:rPr lang="en-US" sz="2400" dirty="0" err="1">
                <a:latin typeface="Century Gothic" panose="020B0502020202020204" pitchFamily="34" charset="0"/>
              </a:rPr>
              <a:t>hasil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mewarnai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tidak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keluar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garis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685800"/>
            <a:ext cx="7635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A.	</a:t>
            </a:r>
            <a:r>
              <a:rPr lang="en-US" sz="3600" b="1" dirty="0" err="1">
                <a:latin typeface="Century Gothic" panose="020B0502020202020204" pitchFamily="34" charset="0"/>
              </a:rPr>
              <a:t>Makna</a:t>
            </a:r>
            <a:r>
              <a:rPr lang="en-US" sz="3600" b="1" dirty="0">
                <a:latin typeface="Century Gothic" panose="020B0502020202020204" pitchFamily="34" charset="0"/>
              </a:rPr>
              <a:t> dan </a:t>
            </a:r>
            <a:r>
              <a:rPr lang="en-US" sz="3600" b="1" dirty="0" err="1">
                <a:latin typeface="Century Gothic" panose="020B0502020202020204" pitchFamily="34" charset="0"/>
              </a:rPr>
              <a:t>Urgensi</a:t>
            </a:r>
            <a:r>
              <a:rPr lang="en-US" sz="3600" b="1" dirty="0"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latin typeface="Century Gothic" panose="020B0502020202020204" pitchFamily="34" charset="0"/>
              </a:rPr>
              <a:t>Penilaian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33550" y="1752600"/>
            <a:ext cx="9334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sz="3200" dirty="0" err="1">
                <a:latin typeface="Century Gothic" panose="020B0502020202020204" pitchFamily="34" charset="0"/>
              </a:rPr>
              <a:t>Penilaian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merupakan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suatu</a:t>
            </a:r>
            <a:r>
              <a:rPr lang="en-US" sz="3200" dirty="0">
                <a:latin typeface="Century Gothic" panose="020B0502020202020204" pitchFamily="34" charset="0"/>
              </a:rPr>
              <a:t> proses </a:t>
            </a:r>
            <a:r>
              <a:rPr lang="en-US" sz="3200" dirty="0" err="1">
                <a:latin typeface="Century Gothic" panose="020B0502020202020204" pitchFamily="34" charset="0"/>
              </a:rPr>
              <a:t>mendeskripsikan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secara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apa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adanya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tentang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perilaku</a:t>
            </a:r>
            <a:r>
              <a:rPr lang="en-US" sz="3200" dirty="0">
                <a:latin typeface="Century Gothic" panose="020B0502020202020204" pitchFamily="34" charset="0"/>
              </a:rPr>
              <a:t> yang </a:t>
            </a:r>
            <a:r>
              <a:rPr lang="en-US" sz="3200" dirty="0" err="1">
                <a:latin typeface="Century Gothic" panose="020B0502020202020204" pitchFamily="34" charset="0"/>
              </a:rPr>
              <a:t>ditunjukkan</a:t>
            </a:r>
            <a:r>
              <a:rPr lang="en-US" sz="3200" dirty="0">
                <a:latin typeface="Century Gothic" panose="020B0502020202020204" pitchFamily="34" charset="0"/>
              </a:rPr>
              <a:t> oleh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sz="3200" dirty="0" err="1">
                <a:latin typeface="Century Gothic" panose="020B0502020202020204" pitchFamily="34" charset="0"/>
              </a:rPr>
              <a:t>Menggambarkan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secara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apa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adanya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atau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memberikan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nilai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tertentu</a:t>
            </a:r>
            <a:r>
              <a:rPr lang="en-US" sz="3200" dirty="0">
                <a:latin typeface="Century Gothic" panose="020B0502020202020204" pitchFamily="34" charset="0"/>
              </a:rPr>
              <a:t> pada </a:t>
            </a:r>
            <a:r>
              <a:rPr lang="en-US" sz="3200" dirty="0" err="1">
                <a:latin typeface="Century Gothic" panose="020B0502020202020204" pitchFamily="34" charset="0"/>
              </a:rPr>
              <a:t>keadaan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seorang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merupakan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bagian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pokok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dari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apa</a:t>
            </a:r>
            <a:r>
              <a:rPr lang="en-US" sz="3200" dirty="0">
                <a:latin typeface="Century Gothic" panose="020B0502020202020204" pitchFamily="34" charset="0"/>
              </a:rPr>
              <a:t> yang </a:t>
            </a:r>
            <a:r>
              <a:rPr lang="en-US" sz="3200" dirty="0" err="1">
                <a:latin typeface="Century Gothic" panose="020B0502020202020204" pitchFamily="34" charset="0"/>
              </a:rPr>
              <a:t>disebut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dengan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penilaian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33550" y="1752600"/>
            <a:ext cx="93345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sz="3200" dirty="0" err="1">
                <a:latin typeface="Century Gothic" panose="020B0502020202020204" pitchFamily="34" charset="0"/>
              </a:rPr>
              <a:t>Menurut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Yus</a:t>
            </a:r>
            <a:r>
              <a:rPr lang="en-US" sz="3200" dirty="0">
                <a:latin typeface="Century Gothic" panose="020B0502020202020204" pitchFamily="34" charset="0"/>
              </a:rPr>
              <a:t> (2012), </a:t>
            </a:r>
            <a:r>
              <a:rPr lang="en-US" sz="3200" dirty="0" err="1">
                <a:latin typeface="Century Gothic" panose="020B0502020202020204" pitchFamily="34" charset="0"/>
              </a:rPr>
              <a:t>penilaian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sebagai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suatu</a:t>
            </a:r>
            <a:r>
              <a:rPr lang="en-US" sz="3200" dirty="0">
                <a:latin typeface="Century Gothic" panose="020B0502020202020204" pitchFamily="34" charset="0"/>
              </a:rPr>
              <a:t> proses </a:t>
            </a:r>
            <a:r>
              <a:rPr lang="en-US" sz="3200" dirty="0" err="1">
                <a:latin typeface="Century Gothic" panose="020B0502020202020204" pitchFamily="34" charset="0"/>
              </a:rPr>
              <a:t>pengumpulan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informasi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tentang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seorang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 yang </a:t>
            </a:r>
            <a:r>
              <a:rPr lang="en-US" sz="3200" dirty="0" err="1">
                <a:latin typeface="Century Gothic" panose="020B0502020202020204" pitchFamily="34" charset="0"/>
              </a:rPr>
              <a:t>akan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digunakan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untuk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membuat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pertimbangan</a:t>
            </a:r>
            <a:r>
              <a:rPr lang="en-US" sz="3200" dirty="0">
                <a:latin typeface="Century Gothic" panose="020B0502020202020204" pitchFamily="34" charset="0"/>
              </a:rPr>
              <a:t> dan </a:t>
            </a:r>
            <a:r>
              <a:rPr lang="en-US" sz="3200" dirty="0" err="1">
                <a:latin typeface="Century Gothic" panose="020B0502020202020204" pitchFamily="34" charset="0"/>
              </a:rPr>
              <a:t>keputusan</a:t>
            </a:r>
            <a:r>
              <a:rPr lang="en-US" sz="3200" dirty="0">
                <a:latin typeface="Century Gothic" panose="020B0502020202020204" pitchFamily="34" charset="0"/>
              </a:rPr>
              <a:t> yang </a:t>
            </a:r>
            <a:r>
              <a:rPr lang="en-US" sz="3200" dirty="0" err="1">
                <a:latin typeface="Century Gothic" panose="020B0502020202020204" pitchFamily="34" charset="0"/>
              </a:rPr>
              <a:t>berhubungan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dengan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tersebut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0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620083"/>
            <a:ext cx="10515600" cy="279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Konsep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juga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sering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dihubungkan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analisis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kebutuhan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disebut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need assessment.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kebutuhan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(need assessment)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gambaran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tentang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aktual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ditunjukkan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dibandingkan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normatif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pada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rentang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usianya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620083"/>
            <a:ext cx="10515600" cy="334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bertujuan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mengungkapkan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fakta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aktual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terjadi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dicapai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(description),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memetakan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capaian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 pada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setiap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(mapping),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mengelompokan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pada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capaian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relatif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sama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groupping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),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program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kebutuhan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(programming).</a:t>
            </a:r>
          </a:p>
        </p:txBody>
      </p:sp>
    </p:spTree>
    <p:extLst>
      <p:ext uri="{BB962C8B-B14F-4D97-AF65-F5344CB8AC3E}">
        <p14:creationId xmlns:p14="http://schemas.microsoft.com/office/powerpoint/2010/main" val="163293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78298"/>
            <a:ext cx="10515600" cy="500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mencapai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proses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benar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maka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perlu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diperhatikan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prinsip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utama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yakni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objektif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gambaran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secaranya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adanya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kontinyu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terus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menerus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bermakna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yakni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menemukan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mengungkap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informasi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keterangan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bermakna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bagi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orang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tua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lembaga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PAUD agar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dapat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4.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pendampingan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program (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advokasi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)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2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905500"/>
            <a:ext cx="10515600" cy="279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1. Tips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memulai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pengamatan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Ingat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diatur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di setting),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b.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muncul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dicatat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c.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Temukan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menarik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setiap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harinya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Bekerja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lainnya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60D5FF-1279-415B-8CCF-9BB8FD0B5429}"/>
              </a:ext>
            </a:extLst>
          </p:cNvPr>
          <p:cNvSpPr/>
          <p:nvPr/>
        </p:nvSpPr>
        <p:spPr>
          <a:xfrm>
            <a:off x="1295399" y="457200"/>
            <a:ext cx="10023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B.	CARA MELAKUKAN PENGAMATAN PERKEMBANGAN ANAK SETIAP HARI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8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447800"/>
            <a:ext cx="10515600" cy="279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e.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Mulailah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 yang paling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sederhana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f.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Pengakuan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penghargaan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dipelajari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g.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Catatlah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Saudara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temukan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setiap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harinya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terhadap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perkembangan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anakAmbillah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waktu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memikirkan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Anda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pelajari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55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6" y="6096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Lanjutan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…</a:t>
            </a: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537402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Refleksi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terhadap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temuan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perilaku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Membuat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rencana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catatan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pengamatan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setiap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secara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rutin</a:t>
            </a: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590</Words>
  <Application>Microsoft Office PowerPoint</Application>
  <PresentationFormat>Widescreen</PresentationFormat>
  <Paragraphs>55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Bebas Neue</vt:lpstr>
      <vt:lpstr>Calibri</vt:lpstr>
      <vt:lpstr>Calibri Light</vt:lpstr>
      <vt:lpstr>Century Gothic</vt:lpstr>
      <vt:lpstr>Office Theme</vt:lpstr>
      <vt:lpstr>Penyusunan  Instrumen Penilaian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fachryie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PEMBELAJARAN ANAK USIA DINI</dc:title>
  <dc:creator>sri martini</dc:creator>
  <cp:lastModifiedBy>Arin Ginanjar Wibawa</cp:lastModifiedBy>
  <cp:revision>76</cp:revision>
  <dcterms:created xsi:type="dcterms:W3CDTF">2013-09-01T12:15:32Z</dcterms:created>
  <dcterms:modified xsi:type="dcterms:W3CDTF">2019-11-07T04:45:27Z</dcterms:modified>
</cp:coreProperties>
</file>