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90" r:id="rId4"/>
    <p:sldId id="260" r:id="rId5"/>
    <p:sldId id="261" r:id="rId6"/>
    <p:sldId id="262" r:id="rId7"/>
    <p:sldId id="263" r:id="rId8"/>
    <p:sldId id="264" r:id="rId9"/>
    <p:sldId id="265" r:id="rId10"/>
    <p:sldId id="266" r:id="rId11"/>
    <p:sldId id="292"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3" r:id="rId27"/>
    <p:sldId id="284" r:id="rId28"/>
    <p:sldId id="285" r:id="rId29"/>
    <p:sldId id="287" r:id="rId30"/>
    <p:sldId id="291" r:id="rId31"/>
    <p:sldId id="288" r:id="rId32"/>
  </p:sldIdLst>
  <p:sldSz cx="9144000" cy="5143500" type="screen16x9"/>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FFCCFF"/>
    <a:srgbClr val="CCFFCC"/>
    <a:srgbClr val="FFFF99"/>
    <a:srgbClr val="FFCC66"/>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95" d="100"/>
          <a:sy n="95" d="100"/>
        </p:scale>
        <p:origin x="690" y="8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513365-ED1C-4FA6-9D80-813E09C91230}" type="doc">
      <dgm:prSet loTypeId="urn:microsoft.com/office/officeart/2005/8/layout/vProcess5" loCatId="process" qsTypeId="urn:microsoft.com/office/officeart/2005/8/quickstyle/simple3" qsCatId="simple" csTypeId="urn:microsoft.com/office/officeart/2005/8/colors/colorful5" csCatId="colorful" phldr="1"/>
      <dgm:spPr/>
      <dgm:t>
        <a:bodyPr/>
        <a:lstStyle/>
        <a:p>
          <a:endParaRPr lang="id-ID"/>
        </a:p>
      </dgm:t>
    </dgm:pt>
    <dgm:pt modelId="{FBD9BB0F-A5BA-4790-A268-5DB65050188F}">
      <dgm:prSet phldrT="[Text]"/>
      <dgm:spPr/>
      <dgm:t>
        <a:bodyPr/>
        <a:lstStyle/>
        <a:p>
          <a:r>
            <a:rPr lang="id-ID" b="1" dirty="0"/>
            <a:t>H</a:t>
          </a:r>
          <a:r>
            <a:rPr lang="fi-FI" b="1" dirty="0"/>
            <a:t>olisti</a:t>
          </a:r>
          <a:r>
            <a:rPr lang="fi-FI" dirty="0"/>
            <a:t>k artinya penanganan </a:t>
          </a:r>
          <a:r>
            <a:rPr lang="id-ID" dirty="0"/>
            <a:t>anak usia dini </a:t>
          </a:r>
          <a:r>
            <a:rPr lang="fi-FI" dirty="0"/>
            <a:t>secara utuh (menyeluruh) yang mencakup </a:t>
          </a:r>
          <a:r>
            <a:rPr lang="id-ID" dirty="0"/>
            <a:t>layanan </a:t>
          </a:r>
          <a:r>
            <a:rPr lang="fi-FI" dirty="0"/>
            <a:t>gizi</a:t>
          </a:r>
          <a:r>
            <a:rPr lang="id-ID" dirty="0"/>
            <a:t> dan</a:t>
          </a:r>
          <a:r>
            <a:rPr lang="fi-FI" dirty="0"/>
            <a:t> kesehatan, pendidikan</a:t>
          </a:r>
          <a:r>
            <a:rPr lang="id-ID" dirty="0"/>
            <a:t> dan pengasuhan, dan perlindungan,</a:t>
          </a:r>
          <a:r>
            <a:rPr lang="fi-FI" dirty="0"/>
            <a:t> untuk mengoptimalkan semua aspek perkembangan anak</a:t>
          </a:r>
          <a:r>
            <a:rPr lang="id-ID" dirty="0"/>
            <a:t>.</a:t>
          </a:r>
        </a:p>
      </dgm:t>
    </dgm:pt>
    <dgm:pt modelId="{88D2D4DA-C6F9-42E1-92DA-8CF64313CA80}" type="parTrans" cxnId="{ACDBCD36-BBDC-4133-8D4E-F954EFCB4E7D}">
      <dgm:prSet/>
      <dgm:spPr/>
      <dgm:t>
        <a:bodyPr/>
        <a:lstStyle/>
        <a:p>
          <a:endParaRPr lang="id-ID"/>
        </a:p>
      </dgm:t>
    </dgm:pt>
    <dgm:pt modelId="{0F8404E2-A498-4963-9B95-80A3C7FDB15A}" type="sibTrans" cxnId="{ACDBCD36-BBDC-4133-8D4E-F954EFCB4E7D}">
      <dgm:prSet/>
      <dgm:spPr/>
      <dgm:t>
        <a:bodyPr/>
        <a:lstStyle/>
        <a:p>
          <a:endParaRPr lang="id-ID"/>
        </a:p>
      </dgm:t>
    </dgm:pt>
    <dgm:pt modelId="{0B529BA1-B2B5-416E-A580-8DF6D6AE05F0}">
      <dgm:prSet phldrT="[Text]"/>
      <dgm:spPr/>
      <dgm:t>
        <a:bodyPr/>
        <a:lstStyle/>
        <a:p>
          <a:r>
            <a:rPr lang="id-ID" b="1" dirty="0"/>
            <a:t>Integratif/Terpadu</a:t>
          </a:r>
          <a:r>
            <a:rPr lang="id-ID" dirty="0"/>
            <a:t> artinya penanganan anak  usia dini dilakukan secara terpadu oleh berbagai pemangku kepentingan di tingkat masyarakat, pemerintah daerah, dan pusat</a:t>
          </a:r>
        </a:p>
      </dgm:t>
    </dgm:pt>
    <dgm:pt modelId="{6451B3AF-37E8-4FF8-8835-4F6B9F9D3557}" type="parTrans" cxnId="{0118C2F3-09F3-4FE9-AA2F-64301C5FC8C2}">
      <dgm:prSet/>
      <dgm:spPr/>
      <dgm:t>
        <a:bodyPr/>
        <a:lstStyle/>
        <a:p>
          <a:endParaRPr lang="id-ID"/>
        </a:p>
      </dgm:t>
    </dgm:pt>
    <dgm:pt modelId="{68B534ED-476A-4F51-A9F4-105E6CCB2B67}" type="sibTrans" cxnId="{0118C2F3-09F3-4FE9-AA2F-64301C5FC8C2}">
      <dgm:prSet/>
      <dgm:spPr/>
      <dgm:t>
        <a:bodyPr/>
        <a:lstStyle/>
        <a:p>
          <a:endParaRPr lang="id-ID"/>
        </a:p>
      </dgm:t>
    </dgm:pt>
    <dgm:pt modelId="{87D11BC8-1739-4EFE-AC3D-55BA10D6951B}" type="pres">
      <dgm:prSet presAssocID="{48513365-ED1C-4FA6-9D80-813E09C91230}" presName="outerComposite" presStyleCnt="0">
        <dgm:presLayoutVars>
          <dgm:chMax val="5"/>
          <dgm:dir/>
          <dgm:resizeHandles val="exact"/>
        </dgm:presLayoutVars>
      </dgm:prSet>
      <dgm:spPr/>
    </dgm:pt>
    <dgm:pt modelId="{2624DFB7-F0D7-4FCA-96B4-CD11C32AB675}" type="pres">
      <dgm:prSet presAssocID="{48513365-ED1C-4FA6-9D80-813E09C91230}" presName="dummyMaxCanvas" presStyleCnt="0">
        <dgm:presLayoutVars/>
      </dgm:prSet>
      <dgm:spPr/>
    </dgm:pt>
    <dgm:pt modelId="{93B5A49F-02D9-432E-90FD-0879EE889864}" type="pres">
      <dgm:prSet presAssocID="{48513365-ED1C-4FA6-9D80-813E09C91230}" presName="TwoNodes_1" presStyleLbl="node1" presStyleIdx="0" presStyleCnt="2" custLinFactNeighborX="6938" custLinFactNeighborY="7954">
        <dgm:presLayoutVars>
          <dgm:bulletEnabled val="1"/>
        </dgm:presLayoutVars>
      </dgm:prSet>
      <dgm:spPr/>
    </dgm:pt>
    <dgm:pt modelId="{EA29DC1F-9CC9-441E-928A-43A1ADE76730}" type="pres">
      <dgm:prSet presAssocID="{48513365-ED1C-4FA6-9D80-813E09C91230}" presName="TwoNodes_2" presStyleLbl="node1" presStyleIdx="1" presStyleCnt="2" custLinFactNeighborX="3718" custLinFactNeighborY="2142">
        <dgm:presLayoutVars>
          <dgm:bulletEnabled val="1"/>
        </dgm:presLayoutVars>
      </dgm:prSet>
      <dgm:spPr/>
    </dgm:pt>
    <dgm:pt modelId="{3B8343D2-84F7-4E0C-B2CE-E243DEA0D943}" type="pres">
      <dgm:prSet presAssocID="{48513365-ED1C-4FA6-9D80-813E09C91230}" presName="TwoConn_1-2" presStyleLbl="fgAccFollowNode1" presStyleIdx="0" presStyleCnt="1">
        <dgm:presLayoutVars>
          <dgm:bulletEnabled val="1"/>
        </dgm:presLayoutVars>
      </dgm:prSet>
      <dgm:spPr/>
    </dgm:pt>
    <dgm:pt modelId="{2C2DA6E2-6D84-4531-8B3B-4FD3813A9B9D}" type="pres">
      <dgm:prSet presAssocID="{48513365-ED1C-4FA6-9D80-813E09C91230}" presName="TwoNodes_1_text" presStyleLbl="node1" presStyleIdx="1" presStyleCnt="2">
        <dgm:presLayoutVars>
          <dgm:bulletEnabled val="1"/>
        </dgm:presLayoutVars>
      </dgm:prSet>
      <dgm:spPr/>
    </dgm:pt>
    <dgm:pt modelId="{D884D2D1-E87B-466C-84DA-2B01C6352D30}" type="pres">
      <dgm:prSet presAssocID="{48513365-ED1C-4FA6-9D80-813E09C91230}" presName="TwoNodes_2_text" presStyleLbl="node1" presStyleIdx="1" presStyleCnt="2">
        <dgm:presLayoutVars>
          <dgm:bulletEnabled val="1"/>
        </dgm:presLayoutVars>
      </dgm:prSet>
      <dgm:spPr/>
    </dgm:pt>
  </dgm:ptLst>
  <dgm:cxnLst>
    <dgm:cxn modelId="{2AF2532E-64AA-435C-A873-117103E4687E}" type="presOf" srcId="{FBD9BB0F-A5BA-4790-A268-5DB65050188F}" destId="{2C2DA6E2-6D84-4531-8B3B-4FD3813A9B9D}" srcOrd="1" destOrd="0" presId="urn:microsoft.com/office/officeart/2005/8/layout/vProcess5"/>
    <dgm:cxn modelId="{ACDBCD36-BBDC-4133-8D4E-F954EFCB4E7D}" srcId="{48513365-ED1C-4FA6-9D80-813E09C91230}" destId="{FBD9BB0F-A5BA-4790-A268-5DB65050188F}" srcOrd="0" destOrd="0" parTransId="{88D2D4DA-C6F9-42E1-92DA-8CF64313CA80}" sibTransId="{0F8404E2-A498-4963-9B95-80A3C7FDB15A}"/>
    <dgm:cxn modelId="{14EB7C61-5C4C-4DF6-A1A3-6F5FCB36748D}" type="presOf" srcId="{0F8404E2-A498-4963-9B95-80A3C7FDB15A}" destId="{3B8343D2-84F7-4E0C-B2CE-E243DEA0D943}" srcOrd="0" destOrd="0" presId="urn:microsoft.com/office/officeart/2005/8/layout/vProcess5"/>
    <dgm:cxn modelId="{E2A50B7C-CF0B-45F1-A1B1-8E6B9A31E4C6}" type="presOf" srcId="{48513365-ED1C-4FA6-9D80-813E09C91230}" destId="{87D11BC8-1739-4EFE-AC3D-55BA10D6951B}" srcOrd="0" destOrd="0" presId="urn:microsoft.com/office/officeart/2005/8/layout/vProcess5"/>
    <dgm:cxn modelId="{CFE3C88C-0078-4446-86A9-60E26F98DFE7}" type="presOf" srcId="{FBD9BB0F-A5BA-4790-A268-5DB65050188F}" destId="{93B5A49F-02D9-432E-90FD-0879EE889864}" srcOrd="0" destOrd="0" presId="urn:microsoft.com/office/officeart/2005/8/layout/vProcess5"/>
    <dgm:cxn modelId="{CF75BB96-D66C-447B-8C65-6945487E3FC5}" type="presOf" srcId="{0B529BA1-B2B5-416E-A580-8DF6D6AE05F0}" destId="{D884D2D1-E87B-466C-84DA-2B01C6352D30}" srcOrd="1" destOrd="0" presId="urn:microsoft.com/office/officeart/2005/8/layout/vProcess5"/>
    <dgm:cxn modelId="{6311E6B7-5040-4429-A49F-EBEF6168A22B}" type="presOf" srcId="{0B529BA1-B2B5-416E-A580-8DF6D6AE05F0}" destId="{EA29DC1F-9CC9-441E-928A-43A1ADE76730}" srcOrd="0" destOrd="0" presId="urn:microsoft.com/office/officeart/2005/8/layout/vProcess5"/>
    <dgm:cxn modelId="{0118C2F3-09F3-4FE9-AA2F-64301C5FC8C2}" srcId="{48513365-ED1C-4FA6-9D80-813E09C91230}" destId="{0B529BA1-B2B5-416E-A580-8DF6D6AE05F0}" srcOrd="1" destOrd="0" parTransId="{6451B3AF-37E8-4FF8-8835-4F6B9F9D3557}" sibTransId="{68B534ED-476A-4F51-A9F4-105E6CCB2B67}"/>
    <dgm:cxn modelId="{0FEC33FF-2B3C-4B35-BCB3-8779A4C88384}" type="presParOf" srcId="{87D11BC8-1739-4EFE-AC3D-55BA10D6951B}" destId="{2624DFB7-F0D7-4FCA-96B4-CD11C32AB675}" srcOrd="0" destOrd="0" presId="urn:microsoft.com/office/officeart/2005/8/layout/vProcess5"/>
    <dgm:cxn modelId="{1DD3CF07-C1F3-43FE-923F-5BA02E360979}" type="presParOf" srcId="{87D11BC8-1739-4EFE-AC3D-55BA10D6951B}" destId="{93B5A49F-02D9-432E-90FD-0879EE889864}" srcOrd="1" destOrd="0" presId="urn:microsoft.com/office/officeart/2005/8/layout/vProcess5"/>
    <dgm:cxn modelId="{135D1D6C-0A61-466F-8F1C-FB8DED34C719}" type="presParOf" srcId="{87D11BC8-1739-4EFE-AC3D-55BA10D6951B}" destId="{EA29DC1F-9CC9-441E-928A-43A1ADE76730}" srcOrd="2" destOrd="0" presId="urn:microsoft.com/office/officeart/2005/8/layout/vProcess5"/>
    <dgm:cxn modelId="{7F86F0EE-81F7-4978-A9D2-2BE0C19CAE4C}" type="presParOf" srcId="{87D11BC8-1739-4EFE-AC3D-55BA10D6951B}" destId="{3B8343D2-84F7-4E0C-B2CE-E243DEA0D943}" srcOrd="3" destOrd="0" presId="urn:microsoft.com/office/officeart/2005/8/layout/vProcess5"/>
    <dgm:cxn modelId="{7D58E3F8-B2E0-4A4B-BEEC-E9D93114533C}" type="presParOf" srcId="{87D11BC8-1739-4EFE-AC3D-55BA10D6951B}" destId="{2C2DA6E2-6D84-4531-8B3B-4FD3813A9B9D}" srcOrd="4" destOrd="0" presId="urn:microsoft.com/office/officeart/2005/8/layout/vProcess5"/>
    <dgm:cxn modelId="{116627E0-1E09-4EC6-8CE0-776ECEFCA0F8}" type="presParOf" srcId="{87D11BC8-1739-4EFE-AC3D-55BA10D6951B}" destId="{D884D2D1-E87B-466C-84DA-2B01C6352D30}"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CD595A9-9376-4D60-A87A-4B563163C60B}"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id-ID"/>
        </a:p>
      </dgm:t>
    </dgm:pt>
    <dgm:pt modelId="{63E35AE8-41D7-4BFD-BC2B-62E522CB13E0}">
      <dgm:prSet phldrT="[Text]">
        <dgm:style>
          <a:lnRef idx="1">
            <a:schemeClr val="accent4"/>
          </a:lnRef>
          <a:fillRef idx="2">
            <a:schemeClr val="accent4"/>
          </a:fillRef>
          <a:effectRef idx="1">
            <a:schemeClr val="accent4"/>
          </a:effectRef>
          <a:fontRef idx="minor">
            <a:schemeClr val="dk1"/>
          </a:fontRef>
        </dgm:style>
      </dgm:prSet>
      <dgm:spPr/>
      <dgm:t>
        <a:bodyPr/>
        <a:lstStyle/>
        <a:p>
          <a:r>
            <a:rPr lang="id-ID" dirty="0"/>
            <a:t>Meliputi kesehatan badan dan kesehatan gigi</a:t>
          </a:r>
        </a:p>
      </dgm:t>
    </dgm:pt>
    <dgm:pt modelId="{B8C67C52-953C-4EFD-86AC-A8A66B0B2152}" type="parTrans" cxnId="{C4096A73-2E5B-4A56-95B7-2381CFF61065}">
      <dgm:prSet/>
      <dgm:spPr/>
      <dgm:t>
        <a:bodyPr/>
        <a:lstStyle/>
        <a:p>
          <a:endParaRPr lang="id-ID"/>
        </a:p>
      </dgm:t>
    </dgm:pt>
    <dgm:pt modelId="{EBE8F11E-39A1-45FA-A4B7-3D2A43199ECF}" type="sibTrans" cxnId="{C4096A73-2E5B-4A56-95B7-2381CFF61065}">
      <dgm:prSet/>
      <dgm:spPr/>
      <dgm:t>
        <a:bodyPr/>
        <a:lstStyle/>
        <a:p>
          <a:endParaRPr lang="id-ID"/>
        </a:p>
      </dgm:t>
    </dgm:pt>
    <dgm:pt modelId="{95D403EA-63BC-46B6-BE2F-2AD9EB78F95E}">
      <dgm:prSet phldrT="[Text]">
        <dgm:style>
          <a:lnRef idx="1">
            <a:schemeClr val="accent3"/>
          </a:lnRef>
          <a:fillRef idx="2">
            <a:schemeClr val="accent3"/>
          </a:fillRef>
          <a:effectRef idx="1">
            <a:schemeClr val="accent3"/>
          </a:effectRef>
          <a:fontRef idx="minor">
            <a:schemeClr val="dk1"/>
          </a:fontRef>
        </dgm:style>
      </dgm:prSet>
      <dgm:spPr/>
      <dgm:t>
        <a:bodyPr/>
        <a:lstStyle/>
        <a:p>
          <a:r>
            <a:rPr lang="id-ID" dirty="0"/>
            <a:t>Pemeriksaan Kesehatan badan : 2 bulan sekali</a:t>
          </a:r>
        </a:p>
        <a:p>
          <a:r>
            <a:rPr lang="id-ID" dirty="0"/>
            <a:t>Kesehatan gigi : 4 bulan sekali</a:t>
          </a:r>
        </a:p>
      </dgm:t>
    </dgm:pt>
    <dgm:pt modelId="{A858CEE3-3A08-42F3-BB51-739855C9BF8D}" type="parTrans" cxnId="{84C1EAE3-68A3-44E7-81DA-55320AD7AF3B}">
      <dgm:prSet/>
      <dgm:spPr/>
      <dgm:t>
        <a:bodyPr/>
        <a:lstStyle/>
        <a:p>
          <a:endParaRPr lang="id-ID"/>
        </a:p>
      </dgm:t>
    </dgm:pt>
    <dgm:pt modelId="{5C6059C2-57FE-4DDD-8D28-7198EAEDC25E}" type="sibTrans" cxnId="{84C1EAE3-68A3-44E7-81DA-55320AD7AF3B}">
      <dgm:prSet/>
      <dgm:spPr/>
      <dgm:t>
        <a:bodyPr/>
        <a:lstStyle/>
        <a:p>
          <a:endParaRPr lang="id-ID"/>
        </a:p>
      </dgm:t>
    </dgm:pt>
    <dgm:pt modelId="{15160CFB-DA10-4358-B514-2E014DB6834F}">
      <dgm:prSet phldrT="[Text]">
        <dgm:style>
          <a:lnRef idx="1">
            <a:schemeClr val="accent6"/>
          </a:lnRef>
          <a:fillRef idx="2">
            <a:schemeClr val="accent6"/>
          </a:fillRef>
          <a:effectRef idx="1">
            <a:schemeClr val="accent6"/>
          </a:effectRef>
          <a:fontRef idx="minor">
            <a:schemeClr val="dk1"/>
          </a:fontRef>
        </dgm:style>
      </dgm:prSet>
      <dgm:spPr/>
      <dgm:t>
        <a:bodyPr/>
        <a:lstStyle/>
        <a:p>
          <a:r>
            <a:rPr lang="id-ID" dirty="0"/>
            <a:t>Pemberian vitamin dan vaksinasi</a:t>
          </a:r>
        </a:p>
      </dgm:t>
    </dgm:pt>
    <dgm:pt modelId="{0E53F546-C7AE-46C0-AAD5-1F8C72BDE8F4}" type="parTrans" cxnId="{E2991B5E-DB9A-4B9B-B8CF-DEBF71DBE591}">
      <dgm:prSet/>
      <dgm:spPr/>
      <dgm:t>
        <a:bodyPr/>
        <a:lstStyle/>
        <a:p>
          <a:endParaRPr lang="id-ID"/>
        </a:p>
      </dgm:t>
    </dgm:pt>
    <dgm:pt modelId="{D1056AF7-EF0A-4341-9820-2EFBF22F258B}" type="sibTrans" cxnId="{E2991B5E-DB9A-4B9B-B8CF-DEBF71DBE591}">
      <dgm:prSet/>
      <dgm:spPr/>
      <dgm:t>
        <a:bodyPr/>
        <a:lstStyle/>
        <a:p>
          <a:endParaRPr lang="id-ID"/>
        </a:p>
      </dgm:t>
    </dgm:pt>
    <dgm:pt modelId="{75213162-5B60-4B25-9864-EA2C983E65DF}">
      <dgm:prSet phldrT="[Text]">
        <dgm:style>
          <a:lnRef idx="1">
            <a:schemeClr val="dk1"/>
          </a:lnRef>
          <a:fillRef idx="2">
            <a:schemeClr val="dk1"/>
          </a:fillRef>
          <a:effectRef idx="1">
            <a:schemeClr val="dk1"/>
          </a:effectRef>
          <a:fontRef idx="minor">
            <a:schemeClr val="dk1"/>
          </a:fontRef>
        </dgm:style>
      </dgm:prSet>
      <dgm:spPr/>
      <dgm:t>
        <a:bodyPr/>
        <a:lstStyle/>
        <a:p>
          <a:r>
            <a:rPr lang="id-ID" dirty="0"/>
            <a:t>Dilakukan oleh tenaga medis</a:t>
          </a:r>
        </a:p>
      </dgm:t>
    </dgm:pt>
    <dgm:pt modelId="{9C8EDC05-8246-4BBE-8899-B6661888CDCE}" type="parTrans" cxnId="{2ED7D524-99EF-4A79-ADBB-F58B21CAB15A}">
      <dgm:prSet/>
      <dgm:spPr/>
      <dgm:t>
        <a:bodyPr/>
        <a:lstStyle/>
        <a:p>
          <a:endParaRPr lang="id-ID"/>
        </a:p>
      </dgm:t>
    </dgm:pt>
    <dgm:pt modelId="{E272AC4A-2FED-444D-9241-A01F1C7A44E7}" type="sibTrans" cxnId="{2ED7D524-99EF-4A79-ADBB-F58B21CAB15A}">
      <dgm:prSet/>
      <dgm:spPr/>
      <dgm:t>
        <a:bodyPr/>
        <a:lstStyle/>
        <a:p>
          <a:endParaRPr lang="id-ID"/>
        </a:p>
      </dgm:t>
    </dgm:pt>
    <dgm:pt modelId="{BCBC4ECA-812A-4D90-8494-D1863110DE46}">
      <dgm:prSet phldrT="[Text]">
        <dgm:style>
          <a:lnRef idx="1">
            <a:schemeClr val="accent2"/>
          </a:lnRef>
          <a:fillRef idx="2">
            <a:schemeClr val="accent2"/>
          </a:fillRef>
          <a:effectRef idx="1">
            <a:schemeClr val="accent2"/>
          </a:effectRef>
          <a:fontRef idx="minor">
            <a:schemeClr val="dk1"/>
          </a:fontRef>
        </dgm:style>
      </dgm:prSet>
      <dgm:spPr/>
      <dgm:t>
        <a:bodyPr/>
        <a:lstStyle/>
        <a:p>
          <a:r>
            <a:rPr lang="fi-FI" dirty="0"/>
            <a:t>PAUD dapat bekerjasama dengan bidan, dokter atau dinas kesehatan (puskesmas) terdekat</a:t>
          </a:r>
          <a:endParaRPr lang="id-ID" dirty="0"/>
        </a:p>
      </dgm:t>
    </dgm:pt>
    <dgm:pt modelId="{3E1C80EF-39D8-4AE0-BD51-E8AEF2BC990D}" type="parTrans" cxnId="{4134B895-010F-4477-ADDF-57B6B23D5DFE}">
      <dgm:prSet/>
      <dgm:spPr/>
      <dgm:t>
        <a:bodyPr/>
        <a:lstStyle/>
        <a:p>
          <a:endParaRPr lang="id-ID"/>
        </a:p>
      </dgm:t>
    </dgm:pt>
    <dgm:pt modelId="{4012A8E3-4973-4F9A-B528-88AE65BCD88F}" type="sibTrans" cxnId="{4134B895-010F-4477-ADDF-57B6B23D5DFE}">
      <dgm:prSet/>
      <dgm:spPr/>
      <dgm:t>
        <a:bodyPr/>
        <a:lstStyle/>
        <a:p>
          <a:endParaRPr lang="id-ID"/>
        </a:p>
      </dgm:t>
    </dgm:pt>
    <dgm:pt modelId="{3DFD7DC5-4D23-40F3-91ED-13CE66068932}" type="pres">
      <dgm:prSet presAssocID="{5CD595A9-9376-4D60-A87A-4B563163C60B}" presName="diagram" presStyleCnt="0">
        <dgm:presLayoutVars>
          <dgm:dir/>
          <dgm:resizeHandles val="exact"/>
        </dgm:presLayoutVars>
      </dgm:prSet>
      <dgm:spPr/>
    </dgm:pt>
    <dgm:pt modelId="{10CEDA19-5FFF-4B26-9EFC-5FDC91FB36AC}" type="pres">
      <dgm:prSet presAssocID="{63E35AE8-41D7-4BFD-BC2B-62E522CB13E0}" presName="node" presStyleLbl="node1" presStyleIdx="0" presStyleCnt="5">
        <dgm:presLayoutVars>
          <dgm:bulletEnabled val="1"/>
        </dgm:presLayoutVars>
      </dgm:prSet>
      <dgm:spPr/>
    </dgm:pt>
    <dgm:pt modelId="{40A64B4D-84E0-4119-9529-9DC051A4E4C2}" type="pres">
      <dgm:prSet presAssocID="{EBE8F11E-39A1-45FA-A4B7-3D2A43199ECF}" presName="sibTrans" presStyleLbl="sibTrans2D1" presStyleIdx="0" presStyleCnt="4"/>
      <dgm:spPr/>
    </dgm:pt>
    <dgm:pt modelId="{6308FD8E-6C9B-44E5-A63B-D117E46E212A}" type="pres">
      <dgm:prSet presAssocID="{EBE8F11E-39A1-45FA-A4B7-3D2A43199ECF}" presName="connectorText" presStyleLbl="sibTrans2D1" presStyleIdx="0" presStyleCnt="4"/>
      <dgm:spPr/>
    </dgm:pt>
    <dgm:pt modelId="{6B3E12B8-419C-4423-A7E3-79D2668CDB01}" type="pres">
      <dgm:prSet presAssocID="{95D403EA-63BC-46B6-BE2F-2AD9EB78F95E}" presName="node" presStyleLbl="node1" presStyleIdx="1" presStyleCnt="5">
        <dgm:presLayoutVars>
          <dgm:bulletEnabled val="1"/>
        </dgm:presLayoutVars>
      </dgm:prSet>
      <dgm:spPr/>
    </dgm:pt>
    <dgm:pt modelId="{E34990FE-BCDD-4898-BBEB-EF3EF3AEC685}" type="pres">
      <dgm:prSet presAssocID="{5C6059C2-57FE-4DDD-8D28-7198EAEDC25E}" presName="sibTrans" presStyleLbl="sibTrans2D1" presStyleIdx="1" presStyleCnt="4"/>
      <dgm:spPr/>
    </dgm:pt>
    <dgm:pt modelId="{869DDFEB-BBC5-4515-A8F7-057D0D45A15D}" type="pres">
      <dgm:prSet presAssocID="{5C6059C2-57FE-4DDD-8D28-7198EAEDC25E}" presName="connectorText" presStyleLbl="sibTrans2D1" presStyleIdx="1" presStyleCnt="4"/>
      <dgm:spPr/>
    </dgm:pt>
    <dgm:pt modelId="{B1D7ACD8-840A-4D62-A655-88622475E5FE}" type="pres">
      <dgm:prSet presAssocID="{15160CFB-DA10-4358-B514-2E014DB6834F}" presName="node" presStyleLbl="node1" presStyleIdx="2" presStyleCnt="5">
        <dgm:presLayoutVars>
          <dgm:bulletEnabled val="1"/>
        </dgm:presLayoutVars>
      </dgm:prSet>
      <dgm:spPr/>
    </dgm:pt>
    <dgm:pt modelId="{81CF47C4-06F3-4EAC-A1BF-BAE920A79795}" type="pres">
      <dgm:prSet presAssocID="{D1056AF7-EF0A-4341-9820-2EFBF22F258B}" presName="sibTrans" presStyleLbl="sibTrans2D1" presStyleIdx="2" presStyleCnt="4"/>
      <dgm:spPr/>
    </dgm:pt>
    <dgm:pt modelId="{D6D09AB3-25E6-474C-8089-E7099FC5A730}" type="pres">
      <dgm:prSet presAssocID="{D1056AF7-EF0A-4341-9820-2EFBF22F258B}" presName="connectorText" presStyleLbl="sibTrans2D1" presStyleIdx="2" presStyleCnt="4"/>
      <dgm:spPr/>
    </dgm:pt>
    <dgm:pt modelId="{34203A98-8A08-4575-951F-03AD7ACD904D}" type="pres">
      <dgm:prSet presAssocID="{75213162-5B60-4B25-9864-EA2C983E65DF}" presName="node" presStyleLbl="node1" presStyleIdx="3" presStyleCnt="5">
        <dgm:presLayoutVars>
          <dgm:bulletEnabled val="1"/>
        </dgm:presLayoutVars>
      </dgm:prSet>
      <dgm:spPr/>
    </dgm:pt>
    <dgm:pt modelId="{43904BCC-ABB8-4C9D-A62C-09EFC7E188AA}" type="pres">
      <dgm:prSet presAssocID="{E272AC4A-2FED-444D-9241-A01F1C7A44E7}" presName="sibTrans" presStyleLbl="sibTrans2D1" presStyleIdx="3" presStyleCnt="4"/>
      <dgm:spPr/>
    </dgm:pt>
    <dgm:pt modelId="{09FFB8E2-FB2C-43DF-A08B-3336A8404EF0}" type="pres">
      <dgm:prSet presAssocID="{E272AC4A-2FED-444D-9241-A01F1C7A44E7}" presName="connectorText" presStyleLbl="sibTrans2D1" presStyleIdx="3" presStyleCnt="4"/>
      <dgm:spPr/>
    </dgm:pt>
    <dgm:pt modelId="{F879E6CF-CF81-48C4-AC84-7E77CFE3496C}" type="pres">
      <dgm:prSet presAssocID="{BCBC4ECA-812A-4D90-8494-D1863110DE46}" presName="node" presStyleLbl="node1" presStyleIdx="4" presStyleCnt="5">
        <dgm:presLayoutVars>
          <dgm:bulletEnabled val="1"/>
        </dgm:presLayoutVars>
      </dgm:prSet>
      <dgm:spPr/>
    </dgm:pt>
  </dgm:ptLst>
  <dgm:cxnLst>
    <dgm:cxn modelId="{982D650B-938E-4130-961A-0A25D1E09FCC}" type="presOf" srcId="{95D403EA-63BC-46B6-BE2F-2AD9EB78F95E}" destId="{6B3E12B8-419C-4423-A7E3-79D2668CDB01}" srcOrd="0" destOrd="0" presId="urn:microsoft.com/office/officeart/2005/8/layout/process5"/>
    <dgm:cxn modelId="{6B759814-FF2D-4FF7-A72E-5823959E304C}" type="presOf" srcId="{63E35AE8-41D7-4BFD-BC2B-62E522CB13E0}" destId="{10CEDA19-5FFF-4B26-9EFC-5FDC91FB36AC}" srcOrd="0" destOrd="0" presId="urn:microsoft.com/office/officeart/2005/8/layout/process5"/>
    <dgm:cxn modelId="{59112318-09E2-487C-BE88-922ABF20DC88}" type="presOf" srcId="{E272AC4A-2FED-444D-9241-A01F1C7A44E7}" destId="{09FFB8E2-FB2C-43DF-A08B-3336A8404EF0}" srcOrd="1" destOrd="0" presId="urn:microsoft.com/office/officeart/2005/8/layout/process5"/>
    <dgm:cxn modelId="{31EC4B1C-13DA-42E2-9FA4-0B8F66D6B43E}" type="presOf" srcId="{BCBC4ECA-812A-4D90-8494-D1863110DE46}" destId="{F879E6CF-CF81-48C4-AC84-7E77CFE3496C}" srcOrd="0" destOrd="0" presId="urn:microsoft.com/office/officeart/2005/8/layout/process5"/>
    <dgm:cxn modelId="{2ED7D524-99EF-4A79-ADBB-F58B21CAB15A}" srcId="{5CD595A9-9376-4D60-A87A-4B563163C60B}" destId="{75213162-5B60-4B25-9864-EA2C983E65DF}" srcOrd="3" destOrd="0" parTransId="{9C8EDC05-8246-4BBE-8899-B6661888CDCE}" sibTransId="{E272AC4A-2FED-444D-9241-A01F1C7A44E7}"/>
    <dgm:cxn modelId="{E2991B5E-DB9A-4B9B-B8CF-DEBF71DBE591}" srcId="{5CD595A9-9376-4D60-A87A-4B563163C60B}" destId="{15160CFB-DA10-4358-B514-2E014DB6834F}" srcOrd="2" destOrd="0" parTransId="{0E53F546-C7AE-46C0-AAD5-1F8C72BDE8F4}" sibTransId="{D1056AF7-EF0A-4341-9820-2EFBF22F258B}"/>
    <dgm:cxn modelId="{10606C6A-9D46-41C5-9A4C-008BDDE01535}" type="presOf" srcId="{E272AC4A-2FED-444D-9241-A01F1C7A44E7}" destId="{43904BCC-ABB8-4C9D-A62C-09EFC7E188AA}" srcOrd="0" destOrd="0" presId="urn:microsoft.com/office/officeart/2005/8/layout/process5"/>
    <dgm:cxn modelId="{C4096A73-2E5B-4A56-95B7-2381CFF61065}" srcId="{5CD595A9-9376-4D60-A87A-4B563163C60B}" destId="{63E35AE8-41D7-4BFD-BC2B-62E522CB13E0}" srcOrd="0" destOrd="0" parTransId="{B8C67C52-953C-4EFD-86AC-A8A66B0B2152}" sibTransId="{EBE8F11E-39A1-45FA-A4B7-3D2A43199ECF}"/>
    <dgm:cxn modelId="{1F7C7D83-915B-4F34-8548-8BFC2C7B1863}" type="presOf" srcId="{EBE8F11E-39A1-45FA-A4B7-3D2A43199ECF}" destId="{40A64B4D-84E0-4119-9529-9DC051A4E4C2}" srcOrd="0" destOrd="0" presId="urn:microsoft.com/office/officeart/2005/8/layout/process5"/>
    <dgm:cxn modelId="{2EA56C84-D923-4653-8DBE-186F78ADC070}" type="presOf" srcId="{D1056AF7-EF0A-4341-9820-2EFBF22F258B}" destId="{81CF47C4-06F3-4EAC-A1BF-BAE920A79795}" srcOrd="0" destOrd="0" presId="urn:microsoft.com/office/officeart/2005/8/layout/process5"/>
    <dgm:cxn modelId="{D11F5E86-3B85-4484-A304-E5010AD111C1}" type="presOf" srcId="{15160CFB-DA10-4358-B514-2E014DB6834F}" destId="{B1D7ACD8-840A-4D62-A655-88622475E5FE}" srcOrd="0" destOrd="0" presId="urn:microsoft.com/office/officeart/2005/8/layout/process5"/>
    <dgm:cxn modelId="{4134B895-010F-4477-ADDF-57B6B23D5DFE}" srcId="{5CD595A9-9376-4D60-A87A-4B563163C60B}" destId="{BCBC4ECA-812A-4D90-8494-D1863110DE46}" srcOrd="4" destOrd="0" parTransId="{3E1C80EF-39D8-4AE0-BD51-E8AEF2BC990D}" sibTransId="{4012A8E3-4973-4F9A-B528-88AE65BCD88F}"/>
    <dgm:cxn modelId="{C28BB69F-657E-4378-805A-20ABC6BC7EE7}" type="presOf" srcId="{D1056AF7-EF0A-4341-9820-2EFBF22F258B}" destId="{D6D09AB3-25E6-474C-8089-E7099FC5A730}" srcOrd="1" destOrd="0" presId="urn:microsoft.com/office/officeart/2005/8/layout/process5"/>
    <dgm:cxn modelId="{395EF9BB-0964-414E-AE56-48DD8959A848}" type="presOf" srcId="{EBE8F11E-39A1-45FA-A4B7-3D2A43199ECF}" destId="{6308FD8E-6C9B-44E5-A63B-D117E46E212A}" srcOrd="1" destOrd="0" presId="urn:microsoft.com/office/officeart/2005/8/layout/process5"/>
    <dgm:cxn modelId="{A801FBD6-3002-4056-BF4F-A81BC104500D}" type="presOf" srcId="{5C6059C2-57FE-4DDD-8D28-7198EAEDC25E}" destId="{869DDFEB-BBC5-4515-A8F7-057D0D45A15D}" srcOrd="1" destOrd="0" presId="urn:microsoft.com/office/officeart/2005/8/layout/process5"/>
    <dgm:cxn modelId="{84C1EAE3-68A3-44E7-81DA-55320AD7AF3B}" srcId="{5CD595A9-9376-4D60-A87A-4B563163C60B}" destId="{95D403EA-63BC-46B6-BE2F-2AD9EB78F95E}" srcOrd="1" destOrd="0" parTransId="{A858CEE3-3A08-42F3-BB51-739855C9BF8D}" sibTransId="{5C6059C2-57FE-4DDD-8D28-7198EAEDC25E}"/>
    <dgm:cxn modelId="{9C42DDEC-B18B-409A-A72F-269F732A99E7}" type="presOf" srcId="{5C6059C2-57FE-4DDD-8D28-7198EAEDC25E}" destId="{E34990FE-BCDD-4898-BBEB-EF3EF3AEC685}" srcOrd="0" destOrd="0" presId="urn:microsoft.com/office/officeart/2005/8/layout/process5"/>
    <dgm:cxn modelId="{1D6739F0-ECD9-4050-9F55-33CF2C2A248F}" type="presOf" srcId="{75213162-5B60-4B25-9864-EA2C983E65DF}" destId="{34203A98-8A08-4575-951F-03AD7ACD904D}" srcOrd="0" destOrd="0" presId="urn:microsoft.com/office/officeart/2005/8/layout/process5"/>
    <dgm:cxn modelId="{10269FFA-93AC-47F9-8C3D-84225BDDAAE4}" type="presOf" srcId="{5CD595A9-9376-4D60-A87A-4B563163C60B}" destId="{3DFD7DC5-4D23-40F3-91ED-13CE66068932}" srcOrd="0" destOrd="0" presId="urn:microsoft.com/office/officeart/2005/8/layout/process5"/>
    <dgm:cxn modelId="{4B9C2D10-48A5-43B2-8525-60FD71A8AE59}" type="presParOf" srcId="{3DFD7DC5-4D23-40F3-91ED-13CE66068932}" destId="{10CEDA19-5FFF-4B26-9EFC-5FDC91FB36AC}" srcOrd="0" destOrd="0" presId="urn:microsoft.com/office/officeart/2005/8/layout/process5"/>
    <dgm:cxn modelId="{58742365-8D5E-4036-B729-C748A62D897B}" type="presParOf" srcId="{3DFD7DC5-4D23-40F3-91ED-13CE66068932}" destId="{40A64B4D-84E0-4119-9529-9DC051A4E4C2}" srcOrd="1" destOrd="0" presId="urn:microsoft.com/office/officeart/2005/8/layout/process5"/>
    <dgm:cxn modelId="{1BD0EBC6-B014-4D7A-8726-04C494BC7864}" type="presParOf" srcId="{40A64B4D-84E0-4119-9529-9DC051A4E4C2}" destId="{6308FD8E-6C9B-44E5-A63B-D117E46E212A}" srcOrd="0" destOrd="0" presId="urn:microsoft.com/office/officeart/2005/8/layout/process5"/>
    <dgm:cxn modelId="{60AA1C7E-040D-42F3-9924-F833BB3A3657}" type="presParOf" srcId="{3DFD7DC5-4D23-40F3-91ED-13CE66068932}" destId="{6B3E12B8-419C-4423-A7E3-79D2668CDB01}" srcOrd="2" destOrd="0" presId="urn:microsoft.com/office/officeart/2005/8/layout/process5"/>
    <dgm:cxn modelId="{8FC38918-99BA-44CA-B014-B7D2E3847D71}" type="presParOf" srcId="{3DFD7DC5-4D23-40F3-91ED-13CE66068932}" destId="{E34990FE-BCDD-4898-BBEB-EF3EF3AEC685}" srcOrd="3" destOrd="0" presId="urn:microsoft.com/office/officeart/2005/8/layout/process5"/>
    <dgm:cxn modelId="{D19781CF-BC12-444E-B23D-2CCC26E157F3}" type="presParOf" srcId="{E34990FE-BCDD-4898-BBEB-EF3EF3AEC685}" destId="{869DDFEB-BBC5-4515-A8F7-057D0D45A15D}" srcOrd="0" destOrd="0" presId="urn:microsoft.com/office/officeart/2005/8/layout/process5"/>
    <dgm:cxn modelId="{444704BC-CF37-4DFB-9CF6-DA866DA1AB0A}" type="presParOf" srcId="{3DFD7DC5-4D23-40F3-91ED-13CE66068932}" destId="{B1D7ACD8-840A-4D62-A655-88622475E5FE}" srcOrd="4" destOrd="0" presId="urn:microsoft.com/office/officeart/2005/8/layout/process5"/>
    <dgm:cxn modelId="{8A1CF9FF-D960-4E35-A1D4-2CCDE42D417D}" type="presParOf" srcId="{3DFD7DC5-4D23-40F3-91ED-13CE66068932}" destId="{81CF47C4-06F3-4EAC-A1BF-BAE920A79795}" srcOrd="5" destOrd="0" presId="urn:microsoft.com/office/officeart/2005/8/layout/process5"/>
    <dgm:cxn modelId="{51B015E6-06BF-4958-A665-B97E438C7405}" type="presParOf" srcId="{81CF47C4-06F3-4EAC-A1BF-BAE920A79795}" destId="{D6D09AB3-25E6-474C-8089-E7099FC5A730}" srcOrd="0" destOrd="0" presId="urn:microsoft.com/office/officeart/2005/8/layout/process5"/>
    <dgm:cxn modelId="{4C673444-82F9-446A-B0FB-0DDA315E48B6}" type="presParOf" srcId="{3DFD7DC5-4D23-40F3-91ED-13CE66068932}" destId="{34203A98-8A08-4575-951F-03AD7ACD904D}" srcOrd="6" destOrd="0" presId="urn:microsoft.com/office/officeart/2005/8/layout/process5"/>
    <dgm:cxn modelId="{89D2CBC4-C3AC-43EA-9314-8666EFD913DF}" type="presParOf" srcId="{3DFD7DC5-4D23-40F3-91ED-13CE66068932}" destId="{43904BCC-ABB8-4C9D-A62C-09EFC7E188AA}" srcOrd="7" destOrd="0" presId="urn:microsoft.com/office/officeart/2005/8/layout/process5"/>
    <dgm:cxn modelId="{7A707398-F661-41A4-9237-A75D620D069B}" type="presParOf" srcId="{43904BCC-ABB8-4C9D-A62C-09EFC7E188AA}" destId="{09FFB8E2-FB2C-43DF-A08B-3336A8404EF0}" srcOrd="0" destOrd="0" presId="urn:microsoft.com/office/officeart/2005/8/layout/process5"/>
    <dgm:cxn modelId="{13CB7D6D-1486-46DD-B902-0FCCFAF8F574}" type="presParOf" srcId="{3DFD7DC5-4D23-40F3-91ED-13CE66068932}" destId="{F879E6CF-CF81-48C4-AC84-7E77CFE3496C}"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FECE7AD-B2D0-46E5-938C-C92C4646F92E}" type="doc">
      <dgm:prSet loTypeId="urn:microsoft.com/office/officeart/2005/8/layout/process2" loCatId="process" qsTypeId="urn:microsoft.com/office/officeart/2005/8/quickstyle/simple3" qsCatId="simple" csTypeId="urn:microsoft.com/office/officeart/2005/8/colors/colorful5" csCatId="colorful" phldr="1"/>
      <dgm:spPr/>
    </dgm:pt>
    <dgm:pt modelId="{FF0A3A05-4A6E-48F1-B1E7-6C2CAA36CF59}">
      <dgm:prSet phldrT="[Text]" custT="1"/>
      <dgm:spPr/>
      <dgm:t>
        <a:bodyPr/>
        <a:lstStyle/>
        <a:p>
          <a:r>
            <a:rPr lang="id-ID" sz="1200" dirty="0"/>
            <a:t>Asupan gizi seimbang sebaiknya diberikan secara berkala minimal seminggu sekali</a:t>
          </a:r>
        </a:p>
      </dgm:t>
    </dgm:pt>
    <dgm:pt modelId="{688FC55A-3867-470D-8FBB-2BFFC586A86C}" type="parTrans" cxnId="{38D4209D-CE3E-4424-861B-AE704CDF377D}">
      <dgm:prSet/>
      <dgm:spPr/>
      <dgm:t>
        <a:bodyPr/>
        <a:lstStyle/>
        <a:p>
          <a:endParaRPr lang="id-ID"/>
        </a:p>
      </dgm:t>
    </dgm:pt>
    <dgm:pt modelId="{10450F5D-6E7C-410B-B8BE-F022FF64A679}" type="sibTrans" cxnId="{38D4209D-CE3E-4424-861B-AE704CDF377D}">
      <dgm:prSet/>
      <dgm:spPr/>
      <dgm:t>
        <a:bodyPr/>
        <a:lstStyle/>
        <a:p>
          <a:endParaRPr lang="id-ID"/>
        </a:p>
      </dgm:t>
    </dgm:pt>
    <dgm:pt modelId="{DD68EE80-C421-49DB-8170-E3298FAD4A10}">
      <dgm:prSet phldrT="[Text]" custT="1"/>
      <dgm:spPr/>
      <dgm:t>
        <a:bodyPr/>
        <a:lstStyle/>
        <a:p>
          <a:r>
            <a:rPr lang="id-ID" sz="1200" dirty="0"/>
            <a:t>Menu yang diberikan sebaiknya bervariasi, terjangkau (disesuaikan dengan kemampuan orang tua), namun tetap memenuhi kebutuhan gizi anak</a:t>
          </a:r>
        </a:p>
      </dgm:t>
    </dgm:pt>
    <dgm:pt modelId="{E82BAF94-A2C3-4537-BF39-E7FE1059CE18}" type="parTrans" cxnId="{4239C69A-6E34-4801-9F2C-632715346CEA}">
      <dgm:prSet/>
      <dgm:spPr/>
      <dgm:t>
        <a:bodyPr/>
        <a:lstStyle/>
        <a:p>
          <a:endParaRPr lang="id-ID"/>
        </a:p>
      </dgm:t>
    </dgm:pt>
    <dgm:pt modelId="{0E7D1979-70B2-4093-807A-0D3AC2471135}" type="sibTrans" cxnId="{4239C69A-6E34-4801-9F2C-632715346CEA}">
      <dgm:prSet/>
      <dgm:spPr/>
      <dgm:t>
        <a:bodyPr/>
        <a:lstStyle/>
        <a:p>
          <a:endParaRPr lang="id-ID"/>
        </a:p>
      </dgm:t>
    </dgm:pt>
    <dgm:pt modelId="{79F3F359-DE0B-40F2-AEA5-526500F61B78}">
      <dgm:prSet phldrT="[Text]"/>
      <dgm:spPr/>
      <dgm:t>
        <a:bodyPr/>
        <a:lstStyle/>
        <a:p>
          <a:r>
            <a:rPr lang="id-ID" dirty="0"/>
            <a:t>lembaga PAUD dapat berkonsultasi dengan ahli gizi dari dinas kesehatan (puskesmas) terdekat</a:t>
          </a:r>
        </a:p>
      </dgm:t>
    </dgm:pt>
    <dgm:pt modelId="{23847A63-9DDD-4606-A1EF-9FC6878138E7}" type="parTrans" cxnId="{D89A0DD3-3E58-4665-BAD0-E3C84C437038}">
      <dgm:prSet/>
      <dgm:spPr/>
      <dgm:t>
        <a:bodyPr/>
        <a:lstStyle/>
        <a:p>
          <a:endParaRPr lang="id-ID"/>
        </a:p>
      </dgm:t>
    </dgm:pt>
    <dgm:pt modelId="{0B47DEEB-4F71-4EE7-813D-91B330F14BE5}" type="sibTrans" cxnId="{D89A0DD3-3E58-4665-BAD0-E3C84C437038}">
      <dgm:prSet/>
      <dgm:spPr/>
      <dgm:t>
        <a:bodyPr/>
        <a:lstStyle/>
        <a:p>
          <a:endParaRPr lang="id-ID"/>
        </a:p>
      </dgm:t>
    </dgm:pt>
    <dgm:pt modelId="{5886BDA5-1BA9-4717-A0E3-DC36A589192C}">
      <dgm:prSet/>
      <dgm:spPr/>
      <dgm:t>
        <a:bodyPr/>
        <a:lstStyle/>
        <a:p>
          <a:r>
            <a:rPr lang="id-ID" dirty="0"/>
            <a:t>Orang tua dapat memanfaatkan potensi yang ada di sekitar untuk memberikan gizi</a:t>
          </a:r>
        </a:p>
      </dgm:t>
    </dgm:pt>
    <dgm:pt modelId="{CDB6E574-31D7-4872-84C0-F70EC883DB52}" type="parTrans" cxnId="{15052A71-7FFD-4B66-A788-4F6214339773}">
      <dgm:prSet/>
      <dgm:spPr/>
      <dgm:t>
        <a:bodyPr/>
        <a:lstStyle/>
        <a:p>
          <a:endParaRPr lang="id-ID"/>
        </a:p>
      </dgm:t>
    </dgm:pt>
    <dgm:pt modelId="{9A49D557-4B50-4876-B38E-41FDABFAD7F1}" type="sibTrans" cxnId="{15052A71-7FFD-4B66-A788-4F6214339773}">
      <dgm:prSet/>
      <dgm:spPr/>
      <dgm:t>
        <a:bodyPr/>
        <a:lstStyle/>
        <a:p>
          <a:endParaRPr lang="id-ID"/>
        </a:p>
      </dgm:t>
    </dgm:pt>
    <dgm:pt modelId="{ECB3EF4F-DE73-4E43-8ACE-A10D8EF1DAAB}" type="pres">
      <dgm:prSet presAssocID="{1FECE7AD-B2D0-46E5-938C-C92C4646F92E}" presName="linearFlow" presStyleCnt="0">
        <dgm:presLayoutVars>
          <dgm:resizeHandles val="exact"/>
        </dgm:presLayoutVars>
      </dgm:prSet>
      <dgm:spPr/>
    </dgm:pt>
    <dgm:pt modelId="{9DC491A2-0156-4C1E-8BE5-9CA774D8F7B6}" type="pres">
      <dgm:prSet presAssocID="{FF0A3A05-4A6E-48F1-B1E7-6C2CAA36CF59}" presName="node" presStyleLbl="node1" presStyleIdx="0" presStyleCnt="4">
        <dgm:presLayoutVars>
          <dgm:bulletEnabled val="1"/>
        </dgm:presLayoutVars>
      </dgm:prSet>
      <dgm:spPr/>
    </dgm:pt>
    <dgm:pt modelId="{FDFC6890-7ED3-40C0-9B7E-43CB9BA28F96}" type="pres">
      <dgm:prSet presAssocID="{10450F5D-6E7C-410B-B8BE-F022FF64A679}" presName="sibTrans" presStyleLbl="sibTrans2D1" presStyleIdx="0" presStyleCnt="3"/>
      <dgm:spPr/>
    </dgm:pt>
    <dgm:pt modelId="{48C51033-E543-4170-96F3-4CE5BD2D0497}" type="pres">
      <dgm:prSet presAssocID="{10450F5D-6E7C-410B-B8BE-F022FF64A679}" presName="connectorText" presStyleLbl="sibTrans2D1" presStyleIdx="0" presStyleCnt="3"/>
      <dgm:spPr/>
    </dgm:pt>
    <dgm:pt modelId="{20F42485-4240-4357-B375-BEECD1213217}" type="pres">
      <dgm:prSet presAssocID="{DD68EE80-C421-49DB-8170-E3298FAD4A10}" presName="node" presStyleLbl="node1" presStyleIdx="1" presStyleCnt="4">
        <dgm:presLayoutVars>
          <dgm:bulletEnabled val="1"/>
        </dgm:presLayoutVars>
      </dgm:prSet>
      <dgm:spPr/>
    </dgm:pt>
    <dgm:pt modelId="{FA3775E8-A269-479F-9B8E-A43F4470BBF3}" type="pres">
      <dgm:prSet presAssocID="{0E7D1979-70B2-4093-807A-0D3AC2471135}" presName="sibTrans" presStyleLbl="sibTrans2D1" presStyleIdx="1" presStyleCnt="3"/>
      <dgm:spPr/>
    </dgm:pt>
    <dgm:pt modelId="{548F22F3-2D27-4219-9B4C-57E7F5E12427}" type="pres">
      <dgm:prSet presAssocID="{0E7D1979-70B2-4093-807A-0D3AC2471135}" presName="connectorText" presStyleLbl="sibTrans2D1" presStyleIdx="1" presStyleCnt="3"/>
      <dgm:spPr/>
    </dgm:pt>
    <dgm:pt modelId="{504E3E1C-022C-495E-8629-DF6FB6AEAF03}" type="pres">
      <dgm:prSet presAssocID="{79F3F359-DE0B-40F2-AEA5-526500F61B78}" presName="node" presStyleLbl="node1" presStyleIdx="2" presStyleCnt="4">
        <dgm:presLayoutVars>
          <dgm:bulletEnabled val="1"/>
        </dgm:presLayoutVars>
      </dgm:prSet>
      <dgm:spPr/>
    </dgm:pt>
    <dgm:pt modelId="{9C6857D1-F365-4791-AD58-EA5569E3B894}" type="pres">
      <dgm:prSet presAssocID="{0B47DEEB-4F71-4EE7-813D-91B330F14BE5}" presName="sibTrans" presStyleLbl="sibTrans2D1" presStyleIdx="2" presStyleCnt="3"/>
      <dgm:spPr/>
    </dgm:pt>
    <dgm:pt modelId="{5926574B-9C8D-43C7-BDFD-A74EE795FBE9}" type="pres">
      <dgm:prSet presAssocID="{0B47DEEB-4F71-4EE7-813D-91B330F14BE5}" presName="connectorText" presStyleLbl="sibTrans2D1" presStyleIdx="2" presStyleCnt="3"/>
      <dgm:spPr/>
    </dgm:pt>
    <dgm:pt modelId="{9C97A0B3-3438-4A21-9B4B-EF058C025507}" type="pres">
      <dgm:prSet presAssocID="{5886BDA5-1BA9-4717-A0E3-DC36A589192C}" presName="node" presStyleLbl="node1" presStyleIdx="3" presStyleCnt="4">
        <dgm:presLayoutVars>
          <dgm:bulletEnabled val="1"/>
        </dgm:presLayoutVars>
      </dgm:prSet>
      <dgm:spPr/>
    </dgm:pt>
  </dgm:ptLst>
  <dgm:cxnLst>
    <dgm:cxn modelId="{7BE27E00-A501-44AD-AF2E-B0EB7112EC62}" type="presOf" srcId="{10450F5D-6E7C-410B-B8BE-F022FF64A679}" destId="{FDFC6890-7ED3-40C0-9B7E-43CB9BA28F96}" srcOrd="0" destOrd="0" presId="urn:microsoft.com/office/officeart/2005/8/layout/process2"/>
    <dgm:cxn modelId="{50C0BB13-2CB0-459A-B1DC-B76A8140BAE2}" type="presOf" srcId="{0B47DEEB-4F71-4EE7-813D-91B330F14BE5}" destId="{5926574B-9C8D-43C7-BDFD-A74EE795FBE9}" srcOrd="1" destOrd="0" presId="urn:microsoft.com/office/officeart/2005/8/layout/process2"/>
    <dgm:cxn modelId="{FB109021-55C3-403F-9371-D6DECE6E2F3E}" type="presOf" srcId="{1FECE7AD-B2D0-46E5-938C-C92C4646F92E}" destId="{ECB3EF4F-DE73-4E43-8ACE-A10D8EF1DAAB}" srcOrd="0" destOrd="0" presId="urn:microsoft.com/office/officeart/2005/8/layout/process2"/>
    <dgm:cxn modelId="{3BD60A28-26B3-4261-BB08-3384FAF2D84A}" type="presOf" srcId="{79F3F359-DE0B-40F2-AEA5-526500F61B78}" destId="{504E3E1C-022C-495E-8629-DF6FB6AEAF03}" srcOrd="0" destOrd="0" presId="urn:microsoft.com/office/officeart/2005/8/layout/process2"/>
    <dgm:cxn modelId="{79D61F38-938A-47CE-83DB-E52685D47054}" type="presOf" srcId="{0E7D1979-70B2-4093-807A-0D3AC2471135}" destId="{548F22F3-2D27-4219-9B4C-57E7F5E12427}" srcOrd="1" destOrd="0" presId="urn:microsoft.com/office/officeart/2005/8/layout/process2"/>
    <dgm:cxn modelId="{24383D39-F412-48BE-9F45-39A43369AEDC}" type="presOf" srcId="{FF0A3A05-4A6E-48F1-B1E7-6C2CAA36CF59}" destId="{9DC491A2-0156-4C1E-8BE5-9CA774D8F7B6}" srcOrd="0" destOrd="0" presId="urn:microsoft.com/office/officeart/2005/8/layout/process2"/>
    <dgm:cxn modelId="{AF91ED5C-8A57-43DC-B93E-E7B1E30F88F7}" type="presOf" srcId="{DD68EE80-C421-49DB-8170-E3298FAD4A10}" destId="{20F42485-4240-4357-B375-BEECD1213217}" srcOrd="0" destOrd="0" presId="urn:microsoft.com/office/officeart/2005/8/layout/process2"/>
    <dgm:cxn modelId="{15052A71-7FFD-4B66-A788-4F6214339773}" srcId="{1FECE7AD-B2D0-46E5-938C-C92C4646F92E}" destId="{5886BDA5-1BA9-4717-A0E3-DC36A589192C}" srcOrd="3" destOrd="0" parTransId="{CDB6E574-31D7-4872-84C0-F70EC883DB52}" sibTransId="{9A49D557-4B50-4876-B38E-41FDABFAD7F1}"/>
    <dgm:cxn modelId="{F594768C-5ACC-41F2-A020-2D50D08A942C}" type="presOf" srcId="{10450F5D-6E7C-410B-B8BE-F022FF64A679}" destId="{48C51033-E543-4170-96F3-4CE5BD2D0497}" srcOrd="1" destOrd="0" presId="urn:microsoft.com/office/officeart/2005/8/layout/process2"/>
    <dgm:cxn modelId="{4239C69A-6E34-4801-9F2C-632715346CEA}" srcId="{1FECE7AD-B2D0-46E5-938C-C92C4646F92E}" destId="{DD68EE80-C421-49DB-8170-E3298FAD4A10}" srcOrd="1" destOrd="0" parTransId="{E82BAF94-A2C3-4537-BF39-E7FE1059CE18}" sibTransId="{0E7D1979-70B2-4093-807A-0D3AC2471135}"/>
    <dgm:cxn modelId="{38D4209D-CE3E-4424-861B-AE704CDF377D}" srcId="{1FECE7AD-B2D0-46E5-938C-C92C4646F92E}" destId="{FF0A3A05-4A6E-48F1-B1E7-6C2CAA36CF59}" srcOrd="0" destOrd="0" parTransId="{688FC55A-3867-470D-8FBB-2BFFC586A86C}" sibTransId="{10450F5D-6E7C-410B-B8BE-F022FF64A679}"/>
    <dgm:cxn modelId="{19CD96B3-2CA2-46F5-ADF5-CC56C824D529}" type="presOf" srcId="{0E7D1979-70B2-4093-807A-0D3AC2471135}" destId="{FA3775E8-A269-479F-9B8E-A43F4470BBF3}" srcOrd="0" destOrd="0" presId="urn:microsoft.com/office/officeart/2005/8/layout/process2"/>
    <dgm:cxn modelId="{46C9D1C4-AAA4-402A-8EE5-5C725301F87A}" type="presOf" srcId="{0B47DEEB-4F71-4EE7-813D-91B330F14BE5}" destId="{9C6857D1-F365-4791-AD58-EA5569E3B894}" srcOrd="0" destOrd="0" presId="urn:microsoft.com/office/officeart/2005/8/layout/process2"/>
    <dgm:cxn modelId="{D89A0DD3-3E58-4665-BAD0-E3C84C437038}" srcId="{1FECE7AD-B2D0-46E5-938C-C92C4646F92E}" destId="{79F3F359-DE0B-40F2-AEA5-526500F61B78}" srcOrd="2" destOrd="0" parTransId="{23847A63-9DDD-4606-A1EF-9FC6878138E7}" sibTransId="{0B47DEEB-4F71-4EE7-813D-91B330F14BE5}"/>
    <dgm:cxn modelId="{680E9BF3-F25A-40CC-8697-4F3B36F1A937}" type="presOf" srcId="{5886BDA5-1BA9-4717-A0E3-DC36A589192C}" destId="{9C97A0B3-3438-4A21-9B4B-EF058C025507}" srcOrd="0" destOrd="0" presId="urn:microsoft.com/office/officeart/2005/8/layout/process2"/>
    <dgm:cxn modelId="{E8504E2B-3580-47DB-AA85-E7B635C811B3}" type="presParOf" srcId="{ECB3EF4F-DE73-4E43-8ACE-A10D8EF1DAAB}" destId="{9DC491A2-0156-4C1E-8BE5-9CA774D8F7B6}" srcOrd="0" destOrd="0" presId="urn:microsoft.com/office/officeart/2005/8/layout/process2"/>
    <dgm:cxn modelId="{2F81DE88-0E02-43B4-914E-55A707887396}" type="presParOf" srcId="{ECB3EF4F-DE73-4E43-8ACE-A10D8EF1DAAB}" destId="{FDFC6890-7ED3-40C0-9B7E-43CB9BA28F96}" srcOrd="1" destOrd="0" presId="urn:microsoft.com/office/officeart/2005/8/layout/process2"/>
    <dgm:cxn modelId="{CE2F5A29-8541-4A27-A663-742EF7D669B9}" type="presParOf" srcId="{FDFC6890-7ED3-40C0-9B7E-43CB9BA28F96}" destId="{48C51033-E543-4170-96F3-4CE5BD2D0497}" srcOrd="0" destOrd="0" presId="urn:microsoft.com/office/officeart/2005/8/layout/process2"/>
    <dgm:cxn modelId="{D072567E-4415-4F50-9C16-EAA22E44CDF2}" type="presParOf" srcId="{ECB3EF4F-DE73-4E43-8ACE-A10D8EF1DAAB}" destId="{20F42485-4240-4357-B375-BEECD1213217}" srcOrd="2" destOrd="0" presId="urn:microsoft.com/office/officeart/2005/8/layout/process2"/>
    <dgm:cxn modelId="{CB6A01A5-16B6-49C1-A36D-5B5F89DE92DF}" type="presParOf" srcId="{ECB3EF4F-DE73-4E43-8ACE-A10D8EF1DAAB}" destId="{FA3775E8-A269-479F-9B8E-A43F4470BBF3}" srcOrd="3" destOrd="0" presId="urn:microsoft.com/office/officeart/2005/8/layout/process2"/>
    <dgm:cxn modelId="{CDBF67E2-D53E-4207-BAEA-4E6D1487385C}" type="presParOf" srcId="{FA3775E8-A269-479F-9B8E-A43F4470BBF3}" destId="{548F22F3-2D27-4219-9B4C-57E7F5E12427}" srcOrd="0" destOrd="0" presId="urn:microsoft.com/office/officeart/2005/8/layout/process2"/>
    <dgm:cxn modelId="{0B9DED52-D4AD-4774-A300-C5880D1A9CB9}" type="presParOf" srcId="{ECB3EF4F-DE73-4E43-8ACE-A10D8EF1DAAB}" destId="{504E3E1C-022C-495E-8629-DF6FB6AEAF03}" srcOrd="4" destOrd="0" presId="urn:microsoft.com/office/officeart/2005/8/layout/process2"/>
    <dgm:cxn modelId="{193DFC9B-F6B9-449D-B245-47462826EE98}" type="presParOf" srcId="{ECB3EF4F-DE73-4E43-8ACE-A10D8EF1DAAB}" destId="{9C6857D1-F365-4791-AD58-EA5569E3B894}" srcOrd="5" destOrd="0" presId="urn:microsoft.com/office/officeart/2005/8/layout/process2"/>
    <dgm:cxn modelId="{E3FA6571-45F2-4C06-9FF0-89016C69C78D}" type="presParOf" srcId="{9C6857D1-F365-4791-AD58-EA5569E3B894}" destId="{5926574B-9C8D-43C7-BDFD-A74EE795FBE9}" srcOrd="0" destOrd="0" presId="urn:microsoft.com/office/officeart/2005/8/layout/process2"/>
    <dgm:cxn modelId="{5CA1207B-ADE4-4172-A779-5CF40FBFC156}" type="presParOf" srcId="{ECB3EF4F-DE73-4E43-8ACE-A10D8EF1DAAB}" destId="{9C97A0B3-3438-4A21-9B4B-EF058C025507}"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5142CB0-852D-4283-B5CD-BDFADE7EAB8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id-ID"/>
        </a:p>
      </dgm:t>
    </dgm:pt>
    <dgm:pt modelId="{B4870673-2791-45A4-AAA3-61830BB5E9E0}">
      <dgm:prSet phldrT="[Text]" phldr="1"/>
      <dgm:spPr>
        <a:solidFill>
          <a:srgbClr val="CCFFCC"/>
        </a:solidFill>
        <a:ln>
          <a:solidFill>
            <a:srgbClr val="CCFFCC"/>
          </a:solidFill>
        </a:ln>
      </dgm:spPr>
      <dgm:t>
        <a:bodyPr/>
        <a:lstStyle/>
        <a:p>
          <a:endParaRPr lang="id-ID"/>
        </a:p>
      </dgm:t>
    </dgm:pt>
    <dgm:pt modelId="{D788B959-DC1D-40CD-A01D-7C382D66E205}" type="parTrans" cxnId="{319AA6AF-BD86-41B6-9970-F2F0DD3ADD70}">
      <dgm:prSet/>
      <dgm:spPr/>
      <dgm:t>
        <a:bodyPr/>
        <a:lstStyle/>
        <a:p>
          <a:endParaRPr lang="id-ID"/>
        </a:p>
      </dgm:t>
    </dgm:pt>
    <dgm:pt modelId="{B65A6504-978A-43DF-8694-FCEF87EC6CB1}" type="sibTrans" cxnId="{319AA6AF-BD86-41B6-9970-F2F0DD3ADD70}">
      <dgm:prSet/>
      <dgm:spPr/>
      <dgm:t>
        <a:bodyPr/>
        <a:lstStyle/>
        <a:p>
          <a:endParaRPr lang="id-ID"/>
        </a:p>
      </dgm:t>
    </dgm:pt>
    <dgm:pt modelId="{523B6BE8-77A7-4FF2-940B-DB693CF6982F}">
      <dgm:prSet phldrT="[Text]">
        <dgm:style>
          <a:lnRef idx="1">
            <a:schemeClr val="accent3"/>
          </a:lnRef>
          <a:fillRef idx="2">
            <a:schemeClr val="accent3"/>
          </a:fillRef>
          <a:effectRef idx="1">
            <a:schemeClr val="accent3"/>
          </a:effectRef>
          <a:fontRef idx="minor">
            <a:schemeClr val="dk1"/>
          </a:fontRef>
        </dgm:style>
      </dgm:prSet>
      <dgm:spPr/>
      <dgm:t>
        <a:bodyPr/>
        <a:lstStyle/>
        <a:p>
          <a:r>
            <a:rPr lang="id-ID" dirty="0"/>
            <a:t>Deteksi tumbuh kembang anak harus dilakukan oleh lembaga PAUD untuk mengetahui sedini mungkin penyimpangan pertumbuhan dan perkembangan anak. </a:t>
          </a:r>
        </a:p>
      </dgm:t>
    </dgm:pt>
    <dgm:pt modelId="{FA092480-9234-4B64-96FB-CC815861EF81}" type="parTrans" cxnId="{4EBCF31B-3BE5-4CE8-807E-06117FDE28CD}">
      <dgm:prSet/>
      <dgm:spPr/>
      <dgm:t>
        <a:bodyPr/>
        <a:lstStyle/>
        <a:p>
          <a:endParaRPr lang="id-ID"/>
        </a:p>
      </dgm:t>
    </dgm:pt>
    <dgm:pt modelId="{633E617E-FBB9-4DA8-88BE-7000905DA3BE}" type="sibTrans" cxnId="{4EBCF31B-3BE5-4CE8-807E-06117FDE28CD}">
      <dgm:prSet/>
      <dgm:spPr/>
      <dgm:t>
        <a:bodyPr/>
        <a:lstStyle/>
        <a:p>
          <a:endParaRPr lang="id-ID"/>
        </a:p>
      </dgm:t>
    </dgm:pt>
    <dgm:pt modelId="{A05EF00A-D0D0-4CC3-A28C-1E589469778B}">
      <dgm:prSet phldrT="[Text]" phldr="1">
        <dgm:style>
          <a:lnRef idx="1">
            <a:schemeClr val="accent3"/>
          </a:lnRef>
          <a:fillRef idx="2">
            <a:schemeClr val="accent3"/>
          </a:fillRef>
          <a:effectRef idx="1">
            <a:schemeClr val="accent3"/>
          </a:effectRef>
          <a:fontRef idx="minor">
            <a:schemeClr val="dk1"/>
          </a:fontRef>
        </dgm:style>
      </dgm:prSet>
      <dgm:spPr/>
      <dgm:t>
        <a:bodyPr/>
        <a:lstStyle/>
        <a:p>
          <a:endParaRPr lang="id-ID"/>
        </a:p>
      </dgm:t>
    </dgm:pt>
    <dgm:pt modelId="{8C7CDF4E-3916-49CB-A2F4-C3DDBBD5F232}" type="parTrans" cxnId="{FF8D7327-F018-4CDE-8D3E-ABEB93915D70}">
      <dgm:prSet/>
      <dgm:spPr/>
      <dgm:t>
        <a:bodyPr/>
        <a:lstStyle/>
        <a:p>
          <a:endParaRPr lang="id-ID"/>
        </a:p>
      </dgm:t>
    </dgm:pt>
    <dgm:pt modelId="{76A86BF5-92EE-4981-997C-BD9C24DDCD33}" type="sibTrans" cxnId="{FF8D7327-F018-4CDE-8D3E-ABEB93915D70}">
      <dgm:prSet/>
      <dgm:spPr/>
      <dgm:t>
        <a:bodyPr/>
        <a:lstStyle/>
        <a:p>
          <a:endParaRPr lang="id-ID"/>
        </a:p>
      </dgm:t>
    </dgm:pt>
    <dgm:pt modelId="{FE243B30-CEB1-445C-8966-D368533A0414}">
      <dgm:prSet phldrT="[Text]">
        <dgm:style>
          <a:lnRef idx="1">
            <a:schemeClr val="accent4"/>
          </a:lnRef>
          <a:fillRef idx="2">
            <a:schemeClr val="accent4"/>
          </a:fillRef>
          <a:effectRef idx="1">
            <a:schemeClr val="accent4"/>
          </a:effectRef>
          <a:fontRef idx="minor">
            <a:schemeClr val="dk1"/>
          </a:fontRef>
        </dgm:style>
      </dgm:prSet>
      <dgm:spPr>
        <a:solidFill>
          <a:srgbClr val="FFCCFF"/>
        </a:solidFill>
      </dgm:spPr>
      <dgm:t>
        <a:bodyPr/>
        <a:lstStyle/>
        <a:p>
          <a:r>
            <a:rPr lang="id-ID" b="1" dirty="0"/>
            <a:t>Kegiatan DDTK</a:t>
          </a:r>
        </a:p>
      </dgm:t>
    </dgm:pt>
    <dgm:pt modelId="{2FE73F66-2F34-4FF6-BB09-AA9999DE2981}" type="parTrans" cxnId="{F1C22C06-8D51-453D-8027-9800379B747D}">
      <dgm:prSet/>
      <dgm:spPr/>
      <dgm:t>
        <a:bodyPr/>
        <a:lstStyle/>
        <a:p>
          <a:endParaRPr lang="id-ID"/>
        </a:p>
      </dgm:t>
    </dgm:pt>
    <dgm:pt modelId="{4A44C9E2-6721-4006-9BD2-702BEC1D9282}" type="sibTrans" cxnId="{F1C22C06-8D51-453D-8027-9800379B747D}">
      <dgm:prSet/>
      <dgm:spPr/>
      <dgm:t>
        <a:bodyPr/>
        <a:lstStyle/>
        <a:p>
          <a:endParaRPr lang="id-ID"/>
        </a:p>
      </dgm:t>
    </dgm:pt>
    <dgm:pt modelId="{3140A871-4959-43A0-A88C-BD9A3C994493}">
      <dgm:prSet phldrT="[Text]">
        <dgm:style>
          <a:lnRef idx="1">
            <a:schemeClr val="accent4"/>
          </a:lnRef>
          <a:fillRef idx="2">
            <a:schemeClr val="accent4"/>
          </a:fillRef>
          <a:effectRef idx="1">
            <a:schemeClr val="accent4"/>
          </a:effectRef>
          <a:fontRef idx="minor">
            <a:schemeClr val="dk1"/>
          </a:fontRef>
        </dgm:style>
      </dgm:prSet>
      <dgm:spPr/>
      <dgm:t>
        <a:bodyPr/>
        <a:lstStyle/>
        <a:p>
          <a:r>
            <a:rPr lang="id-ID" dirty="0"/>
            <a:t>pengukuran berat badan</a:t>
          </a:r>
        </a:p>
      </dgm:t>
    </dgm:pt>
    <dgm:pt modelId="{B4606C03-5B33-4424-A33E-3D989FC7627B}" type="parTrans" cxnId="{B286AADB-3B81-4AFC-930F-1C597A97FCB5}">
      <dgm:prSet/>
      <dgm:spPr/>
      <dgm:t>
        <a:bodyPr/>
        <a:lstStyle/>
        <a:p>
          <a:endParaRPr lang="id-ID"/>
        </a:p>
      </dgm:t>
    </dgm:pt>
    <dgm:pt modelId="{F69B848A-A126-4E06-B243-EA7ABAA7D4A3}" type="sibTrans" cxnId="{B286AADB-3B81-4AFC-930F-1C597A97FCB5}">
      <dgm:prSet/>
      <dgm:spPr/>
      <dgm:t>
        <a:bodyPr/>
        <a:lstStyle/>
        <a:p>
          <a:endParaRPr lang="id-ID"/>
        </a:p>
      </dgm:t>
    </dgm:pt>
    <dgm:pt modelId="{35319956-75BB-4209-A7E4-077C29CA7C50}">
      <dgm:prSet phldrT="[Text]">
        <dgm:style>
          <a:lnRef idx="1">
            <a:schemeClr val="accent6"/>
          </a:lnRef>
          <a:fillRef idx="2">
            <a:schemeClr val="accent6"/>
          </a:fillRef>
          <a:effectRef idx="1">
            <a:schemeClr val="accent6"/>
          </a:effectRef>
          <a:fontRef idx="minor">
            <a:schemeClr val="dk1"/>
          </a:fontRef>
        </dgm:style>
      </dgm:prSet>
      <dgm:spPr>
        <a:solidFill>
          <a:srgbClr val="FFCC66"/>
        </a:solidFill>
      </dgm:spPr>
      <dgm:t>
        <a:bodyPr/>
        <a:lstStyle/>
        <a:p>
          <a:r>
            <a:rPr lang="id-ID" b="1" dirty="0"/>
            <a:t>Pelaksanaan DDTK</a:t>
          </a:r>
        </a:p>
      </dgm:t>
    </dgm:pt>
    <dgm:pt modelId="{1B888A4F-48E3-4F44-9B47-44D6FF8FB4F8}" type="parTrans" cxnId="{9524E90F-C39E-46B8-A011-CA0475294702}">
      <dgm:prSet/>
      <dgm:spPr/>
      <dgm:t>
        <a:bodyPr/>
        <a:lstStyle/>
        <a:p>
          <a:endParaRPr lang="id-ID"/>
        </a:p>
      </dgm:t>
    </dgm:pt>
    <dgm:pt modelId="{301EAC0F-C824-450B-BB52-CD7C41A2C70F}" type="sibTrans" cxnId="{9524E90F-C39E-46B8-A011-CA0475294702}">
      <dgm:prSet/>
      <dgm:spPr/>
      <dgm:t>
        <a:bodyPr/>
        <a:lstStyle/>
        <a:p>
          <a:endParaRPr lang="id-ID"/>
        </a:p>
      </dgm:t>
    </dgm:pt>
    <dgm:pt modelId="{BF39E17B-BD9C-4754-8392-D5DE865446BF}">
      <dgm:prSet phldrT="[Text]">
        <dgm:style>
          <a:lnRef idx="1">
            <a:schemeClr val="accent6"/>
          </a:lnRef>
          <a:fillRef idx="2">
            <a:schemeClr val="accent6"/>
          </a:fillRef>
          <a:effectRef idx="1">
            <a:schemeClr val="accent6"/>
          </a:effectRef>
          <a:fontRef idx="minor">
            <a:schemeClr val="dk1"/>
          </a:fontRef>
        </dgm:style>
      </dgm:prSet>
      <dgm:spPr/>
      <dgm:t>
        <a:bodyPr/>
        <a:lstStyle/>
        <a:p>
          <a:r>
            <a:rPr lang="id-ID" dirty="0"/>
            <a:t>Dilakukan oleh Pendidik atau Tenaga Kependidikan yang terlatih</a:t>
          </a:r>
        </a:p>
      </dgm:t>
    </dgm:pt>
    <dgm:pt modelId="{F2529588-2A0E-4EE6-908A-1B796AF8FFF8}" type="parTrans" cxnId="{BC455B3D-0DEE-4AC4-98DC-8061F60AB8BC}">
      <dgm:prSet/>
      <dgm:spPr/>
      <dgm:t>
        <a:bodyPr/>
        <a:lstStyle/>
        <a:p>
          <a:endParaRPr lang="id-ID"/>
        </a:p>
      </dgm:t>
    </dgm:pt>
    <dgm:pt modelId="{00F3AA38-B00E-4027-A1F4-302A1C40DC82}" type="sibTrans" cxnId="{BC455B3D-0DEE-4AC4-98DC-8061F60AB8BC}">
      <dgm:prSet/>
      <dgm:spPr/>
      <dgm:t>
        <a:bodyPr/>
        <a:lstStyle/>
        <a:p>
          <a:endParaRPr lang="id-ID"/>
        </a:p>
      </dgm:t>
    </dgm:pt>
    <dgm:pt modelId="{50C051FF-83C7-4EC9-B637-30BA18ADF3E0}">
      <dgm:prSet phldrT="[Text]">
        <dgm:style>
          <a:lnRef idx="1">
            <a:schemeClr val="accent6"/>
          </a:lnRef>
          <a:fillRef idx="2">
            <a:schemeClr val="accent6"/>
          </a:fillRef>
          <a:effectRef idx="1">
            <a:schemeClr val="accent6"/>
          </a:effectRef>
          <a:fontRef idx="minor">
            <a:schemeClr val="dk1"/>
          </a:fontRef>
        </dgm:style>
      </dgm:prSet>
      <dgm:spPr/>
      <dgm:t>
        <a:bodyPr/>
        <a:lstStyle/>
        <a:p>
          <a:r>
            <a:rPr lang="id-ID" dirty="0"/>
            <a:t>Bekerja sama dengan dinas kesehatan atau puskesmas</a:t>
          </a:r>
        </a:p>
      </dgm:t>
    </dgm:pt>
    <dgm:pt modelId="{6D29B6C4-6FAD-44F1-8EF1-EE7EA365A667}" type="parTrans" cxnId="{F8AC52D6-755D-4D9C-BC07-5653CB6F8CB5}">
      <dgm:prSet/>
      <dgm:spPr/>
      <dgm:t>
        <a:bodyPr/>
        <a:lstStyle/>
        <a:p>
          <a:endParaRPr lang="id-ID"/>
        </a:p>
      </dgm:t>
    </dgm:pt>
    <dgm:pt modelId="{4A0B7B51-B082-4ABF-97C1-7197905DE6D0}" type="sibTrans" cxnId="{F8AC52D6-755D-4D9C-BC07-5653CB6F8CB5}">
      <dgm:prSet/>
      <dgm:spPr/>
      <dgm:t>
        <a:bodyPr/>
        <a:lstStyle/>
        <a:p>
          <a:endParaRPr lang="id-ID"/>
        </a:p>
      </dgm:t>
    </dgm:pt>
    <dgm:pt modelId="{C9949526-1788-4631-A589-637B555FD2F7}">
      <dgm:prSet phldrT="[Text]">
        <dgm:style>
          <a:lnRef idx="1">
            <a:schemeClr val="accent4"/>
          </a:lnRef>
          <a:fillRef idx="2">
            <a:schemeClr val="accent4"/>
          </a:fillRef>
          <a:effectRef idx="1">
            <a:schemeClr val="accent4"/>
          </a:effectRef>
          <a:fontRef idx="minor">
            <a:schemeClr val="dk1"/>
          </a:fontRef>
        </dgm:style>
      </dgm:prSet>
      <dgm:spPr/>
      <dgm:t>
        <a:bodyPr/>
        <a:lstStyle/>
        <a:p>
          <a:r>
            <a:rPr lang="id-ID" dirty="0"/>
            <a:t>tinggi badan</a:t>
          </a:r>
        </a:p>
      </dgm:t>
    </dgm:pt>
    <dgm:pt modelId="{672319D9-C94E-45EE-BB36-8135C642CCA8}" type="parTrans" cxnId="{733C5BA3-78F3-43B0-9B27-9ED7FB31B72E}">
      <dgm:prSet/>
      <dgm:spPr/>
      <dgm:t>
        <a:bodyPr/>
        <a:lstStyle/>
        <a:p>
          <a:endParaRPr lang="id-ID"/>
        </a:p>
      </dgm:t>
    </dgm:pt>
    <dgm:pt modelId="{7D7E038F-269B-4BE8-B258-C3070F3C8805}" type="sibTrans" cxnId="{733C5BA3-78F3-43B0-9B27-9ED7FB31B72E}">
      <dgm:prSet/>
      <dgm:spPr/>
      <dgm:t>
        <a:bodyPr/>
        <a:lstStyle/>
        <a:p>
          <a:endParaRPr lang="id-ID"/>
        </a:p>
      </dgm:t>
    </dgm:pt>
    <dgm:pt modelId="{05ECBD96-1262-42BB-83E7-4B9C11783523}">
      <dgm:prSet phldrT="[Text]">
        <dgm:style>
          <a:lnRef idx="1">
            <a:schemeClr val="accent4"/>
          </a:lnRef>
          <a:fillRef idx="2">
            <a:schemeClr val="accent4"/>
          </a:fillRef>
          <a:effectRef idx="1">
            <a:schemeClr val="accent4"/>
          </a:effectRef>
          <a:fontRef idx="minor">
            <a:schemeClr val="dk1"/>
          </a:fontRef>
        </dgm:style>
      </dgm:prSet>
      <dgm:spPr/>
      <dgm:t>
        <a:bodyPr/>
        <a:lstStyle/>
        <a:p>
          <a:r>
            <a:rPr lang="id-ID" dirty="0"/>
            <a:t>lingkar kepala</a:t>
          </a:r>
        </a:p>
      </dgm:t>
    </dgm:pt>
    <dgm:pt modelId="{E96A61F9-0AA0-45A1-8A28-3C5EE2DF398E}" type="parTrans" cxnId="{51A3231C-C1D1-47D4-9DE8-AE3675E64B55}">
      <dgm:prSet/>
      <dgm:spPr/>
      <dgm:t>
        <a:bodyPr/>
        <a:lstStyle/>
        <a:p>
          <a:endParaRPr lang="id-ID"/>
        </a:p>
      </dgm:t>
    </dgm:pt>
    <dgm:pt modelId="{4D2C108F-D712-4DAD-95FF-7D02F1B68187}" type="sibTrans" cxnId="{51A3231C-C1D1-47D4-9DE8-AE3675E64B55}">
      <dgm:prSet/>
      <dgm:spPr/>
      <dgm:t>
        <a:bodyPr/>
        <a:lstStyle/>
        <a:p>
          <a:endParaRPr lang="id-ID"/>
        </a:p>
      </dgm:t>
    </dgm:pt>
    <dgm:pt modelId="{7873741A-C225-4683-9C61-6E2848CA843E}">
      <dgm:prSet phldrT="[Text]">
        <dgm:style>
          <a:lnRef idx="1">
            <a:schemeClr val="accent4"/>
          </a:lnRef>
          <a:fillRef idx="2">
            <a:schemeClr val="accent4"/>
          </a:fillRef>
          <a:effectRef idx="1">
            <a:schemeClr val="accent4"/>
          </a:effectRef>
          <a:fontRef idx="minor">
            <a:schemeClr val="dk1"/>
          </a:fontRef>
        </dgm:style>
      </dgm:prSet>
      <dgm:spPr/>
      <dgm:t>
        <a:bodyPr/>
        <a:lstStyle/>
        <a:p>
          <a:r>
            <a:rPr lang="id-ID" dirty="0"/>
            <a:t>deteksi perkembangan anak</a:t>
          </a:r>
        </a:p>
      </dgm:t>
    </dgm:pt>
    <dgm:pt modelId="{0FFA63D4-6A2D-4A37-96DE-6C714C688213}" type="parTrans" cxnId="{EB2CCC55-6A84-48A2-8C40-27C40933D373}">
      <dgm:prSet/>
      <dgm:spPr/>
      <dgm:t>
        <a:bodyPr/>
        <a:lstStyle/>
        <a:p>
          <a:endParaRPr lang="id-ID"/>
        </a:p>
      </dgm:t>
    </dgm:pt>
    <dgm:pt modelId="{06DBC87D-7EA3-42FC-829B-9828BFC283F5}" type="sibTrans" cxnId="{EB2CCC55-6A84-48A2-8C40-27C40933D373}">
      <dgm:prSet/>
      <dgm:spPr/>
      <dgm:t>
        <a:bodyPr/>
        <a:lstStyle/>
        <a:p>
          <a:endParaRPr lang="id-ID"/>
        </a:p>
      </dgm:t>
    </dgm:pt>
    <dgm:pt modelId="{BC54DEA9-88A3-4C4C-BA81-2C0C502F37D4}">
      <dgm:prSet phldrT="[Text]">
        <dgm:style>
          <a:lnRef idx="1">
            <a:schemeClr val="accent4"/>
          </a:lnRef>
          <a:fillRef idx="2">
            <a:schemeClr val="accent4"/>
          </a:fillRef>
          <a:effectRef idx="1">
            <a:schemeClr val="accent4"/>
          </a:effectRef>
          <a:fontRef idx="minor">
            <a:schemeClr val="dk1"/>
          </a:fontRef>
        </dgm:style>
      </dgm:prSet>
      <dgm:spPr/>
      <dgm:t>
        <a:bodyPr/>
        <a:lstStyle/>
        <a:p>
          <a:r>
            <a:rPr lang="id-ID" dirty="0"/>
            <a:t>emosi anak</a:t>
          </a:r>
        </a:p>
      </dgm:t>
    </dgm:pt>
    <dgm:pt modelId="{DC83C021-6730-4EDB-BFFE-475AEB3D7DE2}" type="parTrans" cxnId="{D8F9B10B-D45B-48BB-BD90-2A4DCB902E42}">
      <dgm:prSet/>
      <dgm:spPr/>
      <dgm:t>
        <a:bodyPr/>
        <a:lstStyle/>
        <a:p>
          <a:endParaRPr lang="id-ID"/>
        </a:p>
      </dgm:t>
    </dgm:pt>
    <dgm:pt modelId="{050151BF-5D9A-44BC-A366-1A75545CD6CD}" type="sibTrans" cxnId="{D8F9B10B-D45B-48BB-BD90-2A4DCB902E42}">
      <dgm:prSet/>
      <dgm:spPr/>
      <dgm:t>
        <a:bodyPr/>
        <a:lstStyle/>
        <a:p>
          <a:endParaRPr lang="id-ID"/>
        </a:p>
      </dgm:t>
    </dgm:pt>
    <dgm:pt modelId="{7865AECB-473A-41E0-BCF8-DB09E50D3629}">
      <dgm:prSet phldrT="[Text]">
        <dgm:style>
          <a:lnRef idx="1">
            <a:schemeClr val="accent4"/>
          </a:lnRef>
          <a:fillRef idx="2">
            <a:schemeClr val="accent4"/>
          </a:fillRef>
          <a:effectRef idx="1">
            <a:schemeClr val="accent4"/>
          </a:effectRef>
          <a:fontRef idx="minor">
            <a:schemeClr val="dk1"/>
          </a:fontRef>
        </dgm:style>
      </dgm:prSet>
      <dgm:spPr/>
      <dgm:t>
        <a:bodyPr/>
        <a:lstStyle/>
        <a:p>
          <a:r>
            <a:rPr lang="id-ID" dirty="0"/>
            <a:t>gangguan berbicara</a:t>
          </a:r>
        </a:p>
      </dgm:t>
    </dgm:pt>
    <dgm:pt modelId="{1123AE57-E497-4C01-BF8A-687216EF4B21}" type="parTrans" cxnId="{84324DA9-A212-4DE3-B363-9D226478231E}">
      <dgm:prSet/>
      <dgm:spPr/>
      <dgm:t>
        <a:bodyPr/>
        <a:lstStyle/>
        <a:p>
          <a:endParaRPr lang="id-ID"/>
        </a:p>
      </dgm:t>
    </dgm:pt>
    <dgm:pt modelId="{6AB7BF50-DB29-41CB-A432-987A02809EAB}" type="sibTrans" cxnId="{84324DA9-A212-4DE3-B363-9D226478231E}">
      <dgm:prSet/>
      <dgm:spPr/>
      <dgm:t>
        <a:bodyPr/>
        <a:lstStyle/>
        <a:p>
          <a:endParaRPr lang="id-ID"/>
        </a:p>
      </dgm:t>
    </dgm:pt>
    <dgm:pt modelId="{AD923135-5895-4D71-A5AB-54AEC7DFE691}">
      <dgm:prSet phldrT="[Text]">
        <dgm:style>
          <a:lnRef idx="1">
            <a:schemeClr val="accent4"/>
          </a:lnRef>
          <a:fillRef idx="2">
            <a:schemeClr val="accent4"/>
          </a:fillRef>
          <a:effectRef idx="1">
            <a:schemeClr val="accent4"/>
          </a:effectRef>
          <a:fontRef idx="minor">
            <a:schemeClr val="dk1"/>
          </a:fontRef>
        </dgm:style>
      </dgm:prSet>
      <dgm:spPr/>
      <dgm:t>
        <a:bodyPr/>
        <a:lstStyle/>
        <a:p>
          <a:r>
            <a:rPr lang="id-ID" dirty="0"/>
            <a:t>gangguan pendengaran</a:t>
          </a:r>
        </a:p>
      </dgm:t>
    </dgm:pt>
    <dgm:pt modelId="{E1E4D785-0E9E-44F1-8790-EEA495BD28B8}" type="parTrans" cxnId="{C96C2032-8D65-4978-A604-A8CAEC31BEDE}">
      <dgm:prSet/>
      <dgm:spPr/>
      <dgm:t>
        <a:bodyPr/>
        <a:lstStyle/>
        <a:p>
          <a:endParaRPr lang="id-ID"/>
        </a:p>
      </dgm:t>
    </dgm:pt>
    <dgm:pt modelId="{A69FF837-8763-4374-BDCC-E9940E55BC7A}" type="sibTrans" cxnId="{C96C2032-8D65-4978-A604-A8CAEC31BEDE}">
      <dgm:prSet/>
      <dgm:spPr/>
      <dgm:t>
        <a:bodyPr/>
        <a:lstStyle/>
        <a:p>
          <a:endParaRPr lang="id-ID"/>
        </a:p>
      </dgm:t>
    </dgm:pt>
    <dgm:pt modelId="{4EF338E2-8202-4D40-BEC9-404038F7AFD0}">
      <dgm:prSet phldrT="[Text]">
        <dgm:style>
          <a:lnRef idx="1">
            <a:schemeClr val="accent6"/>
          </a:lnRef>
          <a:fillRef idx="2">
            <a:schemeClr val="accent6"/>
          </a:fillRef>
          <a:effectRef idx="1">
            <a:schemeClr val="accent6"/>
          </a:effectRef>
          <a:fontRef idx="minor">
            <a:schemeClr val="dk1"/>
          </a:fontRef>
        </dgm:style>
      </dgm:prSet>
      <dgm:spPr/>
      <dgm:t>
        <a:bodyPr/>
        <a:lstStyle/>
        <a:p>
          <a:r>
            <a:rPr lang="id-ID" dirty="0"/>
            <a:t>Dilakukan 1 bulan sekali atau secara berkala sesuai usia</a:t>
          </a:r>
        </a:p>
      </dgm:t>
    </dgm:pt>
    <dgm:pt modelId="{D2450D6A-98DD-4604-BC4A-58C3F0BB9EBC}" type="parTrans" cxnId="{0D916872-9E7C-41C4-AE0C-9D742270287C}">
      <dgm:prSet/>
      <dgm:spPr/>
      <dgm:t>
        <a:bodyPr/>
        <a:lstStyle/>
        <a:p>
          <a:endParaRPr lang="id-ID"/>
        </a:p>
      </dgm:t>
    </dgm:pt>
    <dgm:pt modelId="{649F06E2-E95D-41D9-A4C6-854F22DB6185}" type="sibTrans" cxnId="{0D916872-9E7C-41C4-AE0C-9D742270287C}">
      <dgm:prSet/>
      <dgm:spPr/>
      <dgm:t>
        <a:bodyPr/>
        <a:lstStyle/>
        <a:p>
          <a:endParaRPr lang="id-ID"/>
        </a:p>
      </dgm:t>
    </dgm:pt>
    <dgm:pt modelId="{6F065EAE-0104-4898-841F-7F13C3BFB2F8}" type="pres">
      <dgm:prSet presAssocID="{55142CB0-852D-4283-B5CD-BDFADE7EAB8F}" presName="Name0" presStyleCnt="0">
        <dgm:presLayoutVars>
          <dgm:dir/>
          <dgm:animLvl val="lvl"/>
          <dgm:resizeHandles val="exact"/>
        </dgm:presLayoutVars>
      </dgm:prSet>
      <dgm:spPr/>
    </dgm:pt>
    <dgm:pt modelId="{99131BB4-7230-45B8-AE01-B889AE8E3CF9}" type="pres">
      <dgm:prSet presAssocID="{B4870673-2791-45A4-AAA3-61830BB5E9E0}" presName="composite" presStyleCnt="0"/>
      <dgm:spPr/>
    </dgm:pt>
    <dgm:pt modelId="{45B8DD21-2B15-416D-A8B5-4CC7D9624434}" type="pres">
      <dgm:prSet presAssocID="{B4870673-2791-45A4-AAA3-61830BB5E9E0}" presName="parTx" presStyleLbl="alignNode1" presStyleIdx="0" presStyleCnt="3">
        <dgm:presLayoutVars>
          <dgm:chMax val="0"/>
          <dgm:chPref val="0"/>
          <dgm:bulletEnabled val="1"/>
        </dgm:presLayoutVars>
      </dgm:prSet>
      <dgm:spPr/>
    </dgm:pt>
    <dgm:pt modelId="{08294139-7712-4E8A-80FC-BAED5858959A}" type="pres">
      <dgm:prSet presAssocID="{B4870673-2791-45A4-AAA3-61830BB5E9E0}" presName="desTx" presStyleLbl="alignAccFollowNode1" presStyleIdx="0" presStyleCnt="3">
        <dgm:presLayoutVars>
          <dgm:bulletEnabled val="1"/>
        </dgm:presLayoutVars>
      </dgm:prSet>
      <dgm:spPr/>
    </dgm:pt>
    <dgm:pt modelId="{2193D1D9-CA7C-411A-88E6-E4A51BD5A6F9}" type="pres">
      <dgm:prSet presAssocID="{B65A6504-978A-43DF-8694-FCEF87EC6CB1}" presName="space" presStyleCnt="0"/>
      <dgm:spPr/>
    </dgm:pt>
    <dgm:pt modelId="{E195422E-B8F1-431D-B229-617C8D5B7060}" type="pres">
      <dgm:prSet presAssocID="{FE243B30-CEB1-445C-8966-D368533A0414}" presName="composite" presStyleCnt="0"/>
      <dgm:spPr/>
    </dgm:pt>
    <dgm:pt modelId="{742B65FD-346B-4B32-8621-00FF46D6A8A5}" type="pres">
      <dgm:prSet presAssocID="{FE243B30-CEB1-445C-8966-D368533A0414}" presName="parTx" presStyleLbl="alignNode1" presStyleIdx="1" presStyleCnt="3">
        <dgm:presLayoutVars>
          <dgm:chMax val="0"/>
          <dgm:chPref val="0"/>
          <dgm:bulletEnabled val="1"/>
        </dgm:presLayoutVars>
      </dgm:prSet>
      <dgm:spPr/>
    </dgm:pt>
    <dgm:pt modelId="{2597044A-D791-48FA-A80C-3E5FA5B09529}" type="pres">
      <dgm:prSet presAssocID="{FE243B30-CEB1-445C-8966-D368533A0414}" presName="desTx" presStyleLbl="alignAccFollowNode1" presStyleIdx="1" presStyleCnt="3">
        <dgm:presLayoutVars>
          <dgm:bulletEnabled val="1"/>
        </dgm:presLayoutVars>
      </dgm:prSet>
      <dgm:spPr/>
    </dgm:pt>
    <dgm:pt modelId="{BAF426D5-315A-4BC6-9ECA-524BFF7C3FBE}" type="pres">
      <dgm:prSet presAssocID="{4A44C9E2-6721-4006-9BD2-702BEC1D9282}" presName="space" presStyleCnt="0"/>
      <dgm:spPr/>
    </dgm:pt>
    <dgm:pt modelId="{EA64886C-BBD8-4731-9DCB-F72F911FCFDB}" type="pres">
      <dgm:prSet presAssocID="{35319956-75BB-4209-A7E4-077C29CA7C50}" presName="composite" presStyleCnt="0"/>
      <dgm:spPr/>
    </dgm:pt>
    <dgm:pt modelId="{40117C87-6C35-440F-8767-A2FF5063C28B}" type="pres">
      <dgm:prSet presAssocID="{35319956-75BB-4209-A7E4-077C29CA7C50}" presName="parTx" presStyleLbl="alignNode1" presStyleIdx="2" presStyleCnt="3">
        <dgm:presLayoutVars>
          <dgm:chMax val="0"/>
          <dgm:chPref val="0"/>
          <dgm:bulletEnabled val="1"/>
        </dgm:presLayoutVars>
      </dgm:prSet>
      <dgm:spPr/>
    </dgm:pt>
    <dgm:pt modelId="{3E87FD6A-3E2F-4C5F-A0F7-B98A7E7851D5}" type="pres">
      <dgm:prSet presAssocID="{35319956-75BB-4209-A7E4-077C29CA7C50}" presName="desTx" presStyleLbl="alignAccFollowNode1" presStyleIdx="2" presStyleCnt="3">
        <dgm:presLayoutVars>
          <dgm:bulletEnabled val="1"/>
        </dgm:presLayoutVars>
      </dgm:prSet>
      <dgm:spPr/>
    </dgm:pt>
  </dgm:ptLst>
  <dgm:cxnLst>
    <dgm:cxn modelId="{112CD705-B7F1-4B9F-8590-D2DD08AAC6B0}" type="presOf" srcId="{55142CB0-852D-4283-B5CD-BDFADE7EAB8F}" destId="{6F065EAE-0104-4898-841F-7F13C3BFB2F8}" srcOrd="0" destOrd="0" presId="urn:microsoft.com/office/officeart/2005/8/layout/hList1"/>
    <dgm:cxn modelId="{F1C22C06-8D51-453D-8027-9800379B747D}" srcId="{55142CB0-852D-4283-B5CD-BDFADE7EAB8F}" destId="{FE243B30-CEB1-445C-8966-D368533A0414}" srcOrd="1" destOrd="0" parTransId="{2FE73F66-2F34-4FF6-BB09-AA9999DE2981}" sibTransId="{4A44C9E2-6721-4006-9BD2-702BEC1D9282}"/>
    <dgm:cxn modelId="{D8F9B10B-D45B-48BB-BD90-2A4DCB902E42}" srcId="{FE243B30-CEB1-445C-8966-D368533A0414}" destId="{BC54DEA9-88A3-4C4C-BA81-2C0C502F37D4}" srcOrd="4" destOrd="0" parTransId="{DC83C021-6730-4EDB-BFFE-475AEB3D7DE2}" sibTransId="{050151BF-5D9A-44BC-A366-1A75545CD6CD}"/>
    <dgm:cxn modelId="{9524E90F-C39E-46B8-A011-CA0475294702}" srcId="{55142CB0-852D-4283-B5CD-BDFADE7EAB8F}" destId="{35319956-75BB-4209-A7E4-077C29CA7C50}" srcOrd="2" destOrd="0" parTransId="{1B888A4F-48E3-4F44-9B47-44D6FF8FB4F8}" sibTransId="{301EAC0F-C824-450B-BB52-CD7C41A2C70F}"/>
    <dgm:cxn modelId="{4EBCF31B-3BE5-4CE8-807E-06117FDE28CD}" srcId="{B4870673-2791-45A4-AAA3-61830BB5E9E0}" destId="{523B6BE8-77A7-4FF2-940B-DB693CF6982F}" srcOrd="0" destOrd="0" parTransId="{FA092480-9234-4B64-96FB-CC815861EF81}" sibTransId="{633E617E-FBB9-4DA8-88BE-7000905DA3BE}"/>
    <dgm:cxn modelId="{51A3231C-C1D1-47D4-9DE8-AE3675E64B55}" srcId="{FE243B30-CEB1-445C-8966-D368533A0414}" destId="{05ECBD96-1262-42BB-83E7-4B9C11783523}" srcOrd="2" destOrd="0" parTransId="{E96A61F9-0AA0-45A1-8A28-3C5EE2DF398E}" sibTransId="{4D2C108F-D712-4DAD-95FF-7D02F1B68187}"/>
    <dgm:cxn modelId="{FBE41120-0F1E-4474-B15D-A1958CFF1C15}" type="presOf" srcId="{35319956-75BB-4209-A7E4-077C29CA7C50}" destId="{40117C87-6C35-440F-8767-A2FF5063C28B}" srcOrd="0" destOrd="0" presId="urn:microsoft.com/office/officeart/2005/8/layout/hList1"/>
    <dgm:cxn modelId="{FF8D7327-F018-4CDE-8D3E-ABEB93915D70}" srcId="{B4870673-2791-45A4-AAA3-61830BB5E9E0}" destId="{A05EF00A-D0D0-4CC3-A28C-1E589469778B}" srcOrd="1" destOrd="0" parTransId="{8C7CDF4E-3916-49CB-A2F4-C3DDBBD5F232}" sibTransId="{76A86BF5-92EE-4981-997C-BD9C24DDCD33}"/>
    <dgm:cxn modelId="{C96C2032-8D65-4978-A604-A8CAEC31BEDE}" srcId="{FE243B30-CEB1-445C-8966-D368533A0414}" destId="{AD923135-5895-4D71-A5AB-54AEC7DFE691}" srcOrd="6" destOrd="0" parTransId="{E1E4D785-0E9E-44F1-8790-EEA495BD28B8}" sibTransId="{A69FF837-8763-4374-BDCC-E9940E55BC7A}"/>
    <dgm:cxn modelId="{BC455B3D-0DEE-4AC4-98DC-8061F60AB8BC}" srcId="{35319956-75BB-4209-A7E4-077C29CA7C50}" destId="{BF39E17B-BD9C-4754-8392-D5DE865446BF}" srcOrd="0" destOrd="0" parTransId="{F2529588-2A0E-4EE6-908A-1B796AF8FFF8}" sibTransId="{00F3AA38-B00E-4027-A1F4-302A1C40DC82}"/>
    <dgm:cxn modelId="{ABC15B46-4603-49EB-BD69-2AD9F15DD2F1}" type="presOf" srcId="{7873741A-C225-4683-9C61-6E2848CA843E}" destId="{2597044A-D791-48FA-A80C-3E5FA5B09529}" srcOrd="0" destOrd="3" presId="urn:microsoft.com/office/officeart/2005/8/layout/hList1"/>
    <dgm:cxn modelId="{61182A4E-2127-4FA7-8CDC-CA3B08130D95}" type="presOf" srcId="{AD923135-5895-4D71-A5AB-54AEC7DFE691}" destId="{2597044A-D791-48FA-A80C-3E5FA5B09529}" srcOrd="0" destOrd="6" presId="urn:microsoft.com/office/officeart/2005/8/layout/hList1"/>
    <dgm:cxn modelId="{EFD5D050-3ADB-4F62-9467-2A8415DE1F91}" type="presOf" srcId="{05ECBD96-1262-42BB-83E7-4B9C11783523}" destId="{2597044A-D791-48FA-A80C-3E5FA5B09529}" srcOrd="0" destOrd="2" presId="urn:microsoft.com/office/officeart/2005/8/layout/hList1"/>
    <dgm:cxn modelId="{0D916872-9E7C-41C4-AE0C-9D742270287C}" srcId="{35319956-75BB-4209-A7E4-077C29CA7C50}" destId="{4EF338E2-8202-4D40-BEC9-404038F7AFD0}" srcOrd="2" destOrd="0" parTransId="{D2450D6A-98DD-4604-BC4A-58C3F0BB9EBC}" sibTransId="{649F06E2-E95D-41D9-A4C6-854F22DB6185}"/>
    <dgm:cxn modelId="{3A70AF52-9112-495E-900F-81E46799485B}" type="presOf" srcId="{7865AECB-473A-41E0-BCF8-DB09E50D3629}" destId="{2597044A-D791-48FA-A80C-3E5FA5B09529}" srcOrd="0" destOrd="5" presId="urn:microsoft.com/office/officeart/2005/8/layout/hList1"/>
    <dgm:cxn modelId="{80ACA053-55CD-4882-B4C3-7A27E1771D9D}" type="presOf" srcId="{FE243B30-CEB1-445C-8966-D368533A0414}" destId="{742B65FD-346B-4B32-8621-00FF46D6A8A5}" srcOrd="0" destOrd="0" presId="urn:microsoft.com/office/officeart/2005/8/layout/hList1"/>
    <dgm:cxn modelId="{EB2CCC55-6A84-48A2-8C40-27C40933D373}" srcId="{FE243B30-CEB1-445C-8966-D368533A0414}" destId="{7873741A-C225-4683-9C61-6E2848CA843E}" srcOrd="3" destOrd="0" parTransId="{0FFA63D4-6A2D-4A37-96DE-6C714C688213}" sibTransId="{06DBC87D-7EA3-42FC-829B-9828BFC283F5}"/>
    <dgm:cxn modelId="{4281C57C-A5A0-4DC4-98C5-BEE566314808}" type="presOf" srcId="{BC54DEA9-88A3-4C4C-BA81-2C0C502F37D4}" destId="{2597044A-D791-48FA-A80C-3E5FA5B09529}" srcOrd="0" destOrd="4" presId="urn:microsoft.com/office/officeart/2005/8/layout/hList1"/>
    <dgm:cxn modelId="{FA986E7D-B0B8-41E6-B23B-37A177559F38}" type="presOf" srcId="{BF39E17B-BD9C-4754-8392-D5DE865446BF}" destId="{3E87FD6A-3E2F-4C5F-A0F7-B98A7E7851D5}" srcOrd="0" destOrd="0" presId="urn:microsoft.com/office/officeart/2005/8/layout/hList1"/>
    <dgm:cxn modelId="{1F47C08C-2E61-43E0-A44F-CAEF9C36C997}" type="presOf" srcId="{C9949526-1788-4631-A589-637B555FD2F7}" destId="{2597044A-D791-48FA-A80C-3E5FA5B09529}" srcOrd="0" destOrd="1" presId="urn:microsoft.com/office/officeart/2005/8/layout/hList1"/>
    <dgm:cxn modelId="{733C5BA3-78F3-43B0-9B27-9ED7FB31B72E}" srcId="{FE243B30-CEB1-445C-8966-D368533A0414}" destId="{C9949526-1788-4631-A589-637B555FD2F7}" srcOrd="1" destOrd="0" parTransId="{672319D9-C94E-45EE-BB36-8135C642CCA8}" sibTransId="{7D7E038F-269B-4BE8-B258-C3070F3C8805}"/>
    <dgm:cxn modelId="{27EEE4A3-01A1-4EFE-876A-F34ECB7D1A00}" type="presOf" srcId="{3140A871-4959-43A0-A88C-BD9A3C994493}" destId="{2597044A-D791-48FA-A80C-3E5FA5B09529}" srcOrd="0" destOrd="0" presId="urn:microsoft.com/office/officeart/2005/8/layout/hList1"/>
    <dgm:cxn modelId="{84324DA9-A212-4DE3-B363-9D226478231E}" srcId="{FE243B30-CEB1-445C-8966-D368533A0414}" destId="{7865AECB-473A-41E0-BCF8-DB09E50D3629}" srcOrd="5" destOrd="0" parTransId="{1123AE57-E497-4C01-BF8A-687216EF4B21}" sibTransId="{6AB7BF50-DB29-41CB-A432-987A02809EAB}"/>
    <dgm:cxn modelId="{319AA6AF-BD86-41B6-9970-F2F0DD3ADD70}" srcId="{55142CB0-852D-4283-B5CD-BDFADE7EAB8F}" destId="{B4870673-2791-45A4-AAA3-61830BB5E9E0}" srcOrd="0" destOrd="0" parTransId="{D788B959-DC1D-40CD-A01D-7C382D66E205}" sibTransId="{B65A6504-978A-43DF-8694-FCEF87EC6CB1}"/>
    <dgm:cxn modelId="{E8865FC2-F63D-4849-99BE-565A7620F9E3}" type="presOf" srcId="{B4870673-2791-45A4-AAA3-61830BB5E9E0}" destId="{45B8DD21-2B15-416D-A8B5-4CC7D9624434}" srcOrd="0" destOrd="0" presId="urn:microsoft.com/office/officeart/2005/8/layout/hList1"/>
    <dgm:cxn modelId="{6CFD50C4-38FD-4813-B5BE-DD279DB1840C}" type="presOf" srcId="{A05EF00A-D0D0-4CC3-A28C-1E589469778B}" destId="{08294139-7712-4E8A-80FC-BAED5858959A}" srcOrd="0" destOrd="1" presId="urn:microsoft.com/office/officeart/2005/8/layout/hList1"/>
    <dgm:cxn modelId="{F8AC52D6-755D-4D9C-BC07-5653CB6F8CB5}" srcId="{35319956-75BB-4209-A7E4-077C29CA7C50}" destId="{50C051FF-83C7-4EC9-B637-30BA18ADF3E0}" srcOrd="1" destOrd="0" parTransId="{6D29B6C4-6FAD-44F1-8EF1-EE7EA365A667}" sibTransId="{4A0B7B51-B082-4ABF-97C1-7197905DE6D0}"/>
    <dgm:cxn modelId="{B286AADB-3B81-4AFC-930F-1C597A97FCB5}" srcId="{FE243B30-CEB1-445C-8966-D368533A0414}" destId="{3140A871-4959-43A0-A88C-BD9A3C994493}" srcOrd="0" destOrd="0" parTransId="{B4606C03-5B33-4424-A33E-3D989FC7627B}" sibTransId="{F69B848A-A126-4E06-B243-EA7ABAA7D4A3}"/>
    <dgm:cxn modelId="{2C7318DD-C1AD-438F-BDDF-9FB34BBE7394}" type="presOf" srcId="{523B6BE8-77A7-4FF2-940B-DB693CF6982F}" destId="{08294139-7712-4E8A-80FC-BAED5858959A}" srcOrd="0" destOrd="0" presId="urn:microsoft.com/office/officeart/2005/8/layout/hList1"/>
    <dgm:cxn modelId="{7532DAE4-895E-4667-B232-C0FF9B4B4E37}" type="presOf" srcId="{4EF338E2-8202-4D40-BEC9-404038F7AFD0}" destId="{3E87FD6A-3E2F-4C5F-A0F7-B98A7E7851D5}" srcOrd="0" destOrd="2" presId="urn:microsoft.com/office/officeart/2005/8/layout/hList1"/>
    <dgm:cxn modelId="{E00FB1F4-9314-4ABC-8CC5-960102FA3A7E}" type="presOf" srcId="{50C051FF-83C7-4EC9-B637-30BA18ADF3E0}" destId="{3E87FD6A-3E2F-4C5F-A0F7-B98A7E7851D5}" srcOrd="0" destOrd="1" presId="urn:microsoft.com/office/officeart/2005/8/layout/hList1"/>
    <dgm:cxn modelId="{3C7BDDDD-1CC2-4DB6-81A2-EC4F4796AEA1}" type="presParOf" srcId="{6F065EAE-0104-4898-841F-7F13C3BFB2F8}" destId="{99131BB4-7230-45B8-AE01-B889AE8E3CF9}" srcOrd="0" destOrd="0" presId="urn:microsoft.com/office/officeart/2005/8/layout/hList1"/>
    <dgm:cxn modelId="{BA515AE6-D9C2-4E33-9048-57B183BFE4B3}" type="presParOf" srcId="{99131BB4-7230-45B8-AE01-B889AE8E3CF9}" destId="{45B8DD21-2B15-416D-A8B5-4CC7D9624434}" srcOrd="0" destOrd="0" presId="urn:microsoft.com/office/officeart/2005/8/layout/hList1"/>
    <dgm:cxn modelId="{16BBBC05-4B60-4C31-9309-CD65E300DC57}" type="presParOf" srcId="{99131BB4-7230-45B8-AE01-B889AE8E3CF9}" destId="{08294139-7712-4E8A-80FC-BAED5858959A}" srcOrd="1" destOrd="0" presId="urn:microsoft.com/office/officeart/2005/8/layout/hList1"/>
    <dgm:cxn modelId="{59F74007-6DA6-45D3-A689-223DE5CAE8FB}" type="presParOf" srcId="{6F065EAE-0104-4898-841F-7F13C3BFB2F8}" destId="{2193D1D9-CA7C-411A-88E6-E4A51BD5A6F9}" srcOrd="1" destOrd="0" presId="urn:microsoft.com/office/officeart/2005/8/layout/hList1"/>
    <dgm:cxn modelId="{C4351D8B-5CFA-44A9-BB9A-FB82883F6CFE}" type="presParOf" srcId="{6F065EAE-0104-4898-841F-7F13C3BFB2F8}" destId="{E195422E-B8F1-431D-B229-617C8D5B7060}" srcOrd="2" destOrd="0" presId="urn:microsoft.com/office/officeart/2005/8/layout/hList1"/>
    <dgm:cxn modelId="{9E4AF6FE-8923-4C3D-AD14-3879D3973AEE}" type="presParOf" srcId="{E195422E-B8F1-431D-B229-617C8D5B7060}" destId="{742B65FD-346B-4B32-8621-00FF46D6A8A5}" srcOrd="0" destOrd="0" presId="urn:microsoft.com/office/officeart/2005/8/layout/hList1"/>
    <dgm:cxn modelId="{CE36676A-0809-4EC8-866D-4DC81D7BB207}" type="presParOf" srcId="{E195422E-B8F1-431D-B229-617C8D5B7060}" destId="{2597044A-D791-48FA-A80C-3E5FA5B09529}" srcOrd="1" destOrd="0" presId="urn:microsoft.com/office/officeart/2005/8/layout/hList1"/>
    <dgm:cxn modelId="{B8F4228D-B630-4BC9-9688-4F9285137639}" type="presParOf" srcId="{6F065EAE-0104-4898-841F-7F13C3BFB2F8}" destId="{BAF426D5-315A-4BC6-9ECA-524BFF7C3FBE}" srcOrd="3" destOrd="0" presId="urn:microsoft.com/office/officeart/2005/8/layout/hList1"/>
    <dgm:cxn modelId="{AFBB242A-A838-4E42-BE59-C1EBCC80D0CD}" type="presParOf" srcId="{6F065EAE-0104-4898-841F-7F13C3BFB2F8}" destId="{EA64886C-BBD8-4731-9DCB-F72F911FCFDB}" srcOrd="4" destOrd="0" presId="urn:microsoft.com/office/officeart/2005/8/layout/hList1"/>
    <dgm:cxn modelId="{EEDAB44A-5D66-43B0-9578-D22BEEB2F731}" type="presParOf" srcId="{EA64886C-BBD8-4731-9DCB-F72F911FCFDB}" destId="{40117C87-6C35-440F-8767-A2FF5063C28B}" srcOrd="0" destOrd="0" presId="urn:microsoft.com/office/officeart/2005/8/layout/hList1"/>
    <dgm:cxn modelId="{6E8F79A3-0AD2-42B9-ACEE-9EB58832165E}" type="presParOf" srcId="{EA64886C-BBD8-4731-9DCB-F72F911FCFDB}" destId="{3E87FD6A-3E2F-4C5F-A0F7-B98A7E7851D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C8FFC3E-2FED-4CF6-A006-A7F77C22E94C}" type="doc">
      <dgm:prSet loTypeId="urn:microsoft.com/office/officeart/2005/8/layout/hList1" loCatId="list" qsTypeId="urn:microsoft.com/office/officeart/2005/8/quickstyle/simple3" qsCatId="simple" csTypeId="urn:microsoft.com/office/officeart/2005/8/colors/colorful5" csCatId="colorful" phldr="1"/>
      <dgm:spPr/>
      <dgm:t>
        <a:bodyPr/>
        <a:lstStyle/>
        <a:p>
          <a:endParaRPr lang="id-ID"/>
        </a:p>
      </dgm:t>
    </dgm:pt>
    <dgm:pt modelId="{A4205085-3C54-424D-A7E1-930A8EE3F96F}">
      <dgm:prSet phldrT="[Text]"/>
      <dgm:spPr/>
      <dgm:t>
        <a:bodyPr/>
        <a:lstStyle/>
        <a:p>
          <a:r>
            <a:rPr lang="id-ID" b="1" dirty="0"/>
            <a:t>Pengertian</a:t>
          </a:r>
        </a:p>
      </dgm:t>
    </dgm:pt>
    <dgm:pt modelId="{299CC821-9EFE-43DE-9F6E-74396C67C879}" type="parTrans" cxnId="{BC885E0A-1C76-4EC4-A69F-808F5BF0CA4A}">
      <dgm:prSet/>
      <dgm:spPr/>
      <dgm:t>
        <a:bodyPr/>
        <a:lstStyle/>
        <a:p>
          <a:endParaRPr lang="id-ID"/>
        </a:p>
      </dgm:t>
    </dgm:pt>
    <dgm:pt modelId="{A28CD54A-1B01-4210-8CB1-759AAC2D6EDE}" type="sibTrans" cxnId="{BC885E0A-1C76-4EC4-A69F-808F5BF0CA4A}">
      <dgm:prSet/>
      <dgm:spPr/>
      <dgm:t>
        <a:bodyPr/>
        <a:lstStyle/>
        <a:p>
          <a:endParaRPr lang="id-ID"/>
        </a:p>
      </dgm:t>
    </dgm:pt>
    <dgm:pt modelId="{3EDF79ED-E35F-48E4-9932-8D5B5965321A}">
      <dgm:prSet phldrT="[Text]"/>
      <dgm:spPr/>
      <dgm:t>
        <a:bodyPr/>
        <a:lstStyle/>
        <a:p>
          <a:r>
            <a:rPr lang="id-ID" dirty="0"/>
            <a:t>PHBS merupakan salah satu aspek yang sangat menunjang kesehatan anak. Pendidik dapat mengajarkan, memberi teladan dan membiasakan perilaku hidup bersih dan sehat (PHBS) dalam kegiatan sehari-hari .</a:t>
          </a:r>
        </a:p>
      </dgm:t>
    </dgm:pt>
    <dgm:pt modelId="{5F05827F-D35C-4B4F-A960-A824CCDD4EC5}" type="parTrans" cxnId="{880F8FB5-1B39-47CB-8FDF-2EA104BB105C}">
      <dgm:prSet/>
      <dgm:spPr/>
      <dgm:t>
        <a:bodyPr/>
        <a:lstStyle/>
        <a:p>
          <a:endParaRPr lang="id-ID"/>
        </a:p>
      </dgm:t>
    </dgm:pt>
    <dgm:pt modelId="{14B1E2F8-8514-42D2-93B8-929515E7CC9C}" type="sibTrans" cxnId="{880F8FB5-1B39-47CB-8FDF-2EA104BB105C}">
      <dgm:prSet/>
      <dgm:spPr/>
      <dgm:t>
        <a:bodyPr/>
        <a:lstStyle/>
        <a:p>
          <a:endParaRPr lang="id-ID"/>
        </a:p>
      </dgm:t>
    </dgm:pt>
    <dgm:pt modelId="{EAE2B594-E20A-4DED-AB83-886CBB289EF2}">
      <dgm:prSet phldrT="[Text]"/>
      <dgm:spPr/>
      <dgm:t>
        <a:bodyPr/>
        <a:lstStyle/>
        <a:p>
          <a:r>
            <a:rPr lang="id-ID" b="1" dirty="0"/>
            <a:t>Pelaksanaan PHBS</a:t>
          </a:r>
        </a:p>
      </dgm:t>
    </dgm:pt>
    <dgm:pt modelId="{378B0C48-61EE-46DF-90DB-473D4408113E}" type="parTrans" cxnId="{9F551DD0-686A-4985-9A11-0368FA63D3A5}">
      <dgm:prSet/>
      <dgm:spPr/>
      <dgm:t>
        <a:bodyPr/>
        <a:lstStyle/>
        <a:p>
          <a:endParaRPr lang="id-ID"/>
        </a:p>
      </dgm:t>
    </dgm:pt>
    <dgm:pt modelId="{A8BEC2D5-829C-4E02-B8AD-EAF79670303F}" type="sibTrans" cxnId="{9F551DD0-686A-4985-9A11-0368FA63D3A5}">
      <dgm:prSet/>
      <dgm:spPr/>
      <dgm:t>
        <a:bodyPr/>
        <a:lstStyle/>
        <a:p>
          <a:endParaRPr lang="id-ID"/>
        </a:p>
      </dgm:t>
    </dgm:pt>
    <dgm:pt modelId="{A43C705E-BDF0-4130-B04C-D3085F081754}">
      <dgm:prSet phldrT="[Text]"/>
      <dgm:spPr/>
      <dgm:t>
        <a:bodyPr/>
        <a:lstStyle/>
        <a:p>
          <a:r>
            <a:rPr lang="id-ID" dirty="0"/>
            <a:t>Mencuci tangan sebelum dan sesudah makan</a:t>
          </a:r>
        </a:p>
      </dgm:t>
    </dgm:pt>
    <dgm:pt modelId="{BA5C8515-30D7-4877-A0F8-71412462D0AF}" type="parTrans" cxnId="{7B2702F0-6F90-44F9-B128-94A954258296}">
      <dgm:prSet/>
      <dgm:spPr/>
      <dgm:t>
        <a:bodyPr/>
        <a:lstStyle/>
        <a:p>
          <a:endParaRPr lang="id-ID"/>
        </a:p>
      </dgm:t>
    </dgm:pt>
    <dgm:pt modelId="{52526738-F9FD-4FFD-9649-8B376436C2B7}" type="sibTrans" cxnId="{7B2702F0-6F90-44F9-B128-94A954258296}">
      <dgm:prSet/>
      <dgm:spPr/>
      <dgm:t>
        <a:bodyPr/>
        <a:lstStyle/>
        <a:p>
          <a:endParaRPr lang="id-ID"/>
        </a:p>
      </dgm:t>
    </dgm:pt>
    <dgm:pt modelId="{FE35E571-976D-438A-99F1-8BAD8A146180}">
      <dgm:prSet phldrT="[Text]"/>
      <dgm:spPr/>
      <dgm:t>
        <a:bodyPr/>
        <a:lstStyle/>
        <a:p>
          <a:r>
            <a:rPr lang="id-ID" b="1" dirty="0"/>
            <a:t>PHBS di Rumah</a:t>
          </a:r>
        </a:p>
      </dgm:t>
    </dgm:pt>
    <dgm:pt modelId="{7EECA007-7E75-4E10-B8C2-0B58B4ED456C}" type="parTrans" cxnId="{E6858728-2B04-4528-B254-86007CE950EB}">
      <dgm:prSet/>
      <dgm:spPr/>
      <dgm:t>
        <a:bodyPr/>
        <a:lstStyle/>
        <a:p>
          <a:endParaRPr lang="id-ID"/>
        </a:p>
      </dgm:t>
    </dgm:pt>
    <dgm:pt modelId="{83196DA8-92C5-417F-A62B-BAFDA66A11D2}" type="sibTrans" cxnId="{E6858728-2B04-4528-B254-86007CE950EB}">
      <dgm:prSet/>
      <dgm:spPr/>
      <dgm:t>
        <a:bodyPr/>
        <a:lstStyle/>
        <a:p>
          <a:endParaRPr lang="id-ID"/>
        </a:p>
      </dgm:t>
    </dgm:pt>
    <dgm:pt modelId="{7AC897F3-C4D3-4BB5-A2A4-87DFEA66FBFD}">
      <dgm:prSet phldrT="[Text]"/>
      <dgm:spPr/>
      <dgm:t>
        <a:bodyPr/>
        <a:lstStyle/>
        <a:p>
          <a:r>
            <a:rPr lang="id-ID" dirty="0"/>
            <a:t>Memelihara kebersihan dan kesehatan pribadi dengan baik. </a:t>
          </a:r>
        </a:p>
      </dgm:t>
    </dgm:pt>
    <dgm:pt modelId="{0EA5AE86-50F4-4DA7-80A6-7A59186F91C8}" type="parTrans" cxnId="{3C693061-7E02-43FE-8333-7BB99C50E83F}">
      <dgm:prSet/>
      <dgm:spPr/>
      <dgm:t>
        <a:bodyPr/>
        <a:lstStyle/>
        <a:p>
          <a:endParaRPr lang="id-ID"/>
        </a:p>
      </dgm:t>
    </dgm:pt>
    <dgm:pt modelId="{D5E41FAC-FFE3-4A4B-A8A4-89362881AA3D}" type="sibTrans" cxnId="{3C693061-7E02-43FE-8333-7BB99C50E83F}">
      <dgm:prSet/>
      <dgm:spPr/>
      <dgm:t>
        <a:bodyPr/>
        <a:lstStyle/>
        <a:p>
          <a:endParaRPr lang="id-ID"/>
        </a:p>
      </dgm:t>
    </dgm:pt>
    <dgm:pt modelId="{5BBFB201-0785-49A8-AA0C-3EA27660FAB1}">
      <dgm:prSet phldrT="[Text]"/>
      <dgm:spPr/>
      <dgm:t>
        <a:bodyPr/>
        <a:lstStyle/>
        <a:p>
          <a:r>
            <a:rPr lang="id-ID" dirty="0"/>
            <a:t>tidak jajan sembarangan</a:t>
          </a:r>
        </a:p>
      </dgm:t>
    </dgm:pt>
    <dgm:pt modelId="{781441BE-C053-4E1D-B3C1-A50B26A741D5}" type="parTrans" cxnId="{FA7E1294-F2BF-44E6-9D19-D3DC1D811EF1}">
      <dgm:prSet/>
      <dgm:spPr/>
      <dgm:t>
        <a:bodyPr/>
        <a:lstStyle/>
        <a:p>
          <a:endParaRPr lang="id-ID"/>
        </a:p>
      </dgm:t>
    </dgm:pt>
    <dgm:pt modelId="{93F7977B-B0A5-4F8A-8536-2D3B7210E2A7}" type="sibTrans" cxnId="{FA7E1294-F2BF-44E6-9D19-D3DC1D811EF1}">
      <dgm:prSet/>
      <dgm:spPr/>
      <dgm:t>
        <a:bodyPr/>
        <a:lstStyle/>
        <a:p>
          <a:endParaRPr lang="id-ID"/>
        </a:p>
      </dgm:t>
    </dgm:pt>
    <dgm:pt modelId="{CD0E9A0E-B630-47B0-A1CE-EEDAA47CF15F}">
      <dgm:prSet phldrT="[Text]"/>
      <dgm:spPr/>
      <dgm:t>
        <a:bodyPr/>
        <a:lstStyle/>
        <a:p>
          <a:r>
            <a:rPr lang="id-ID" dirty="0"/>
            <a:t>mandi dan gosok gigi 2 kali sehari</a:t>
          </a:r>
        </a:p>
      </dgm:t>
    </dgm:pt>
    <dgm:pt modelId="{6B2B12DD-8282-479B-AF51-41F03A23904F}" type="parTrans" cxnId="{E1DB023D-CF07-41EB-A0BB-2C3246A7B55E}">
      <dgm:prSet/>
      <dgm:spPr/>
      <dgm:t>
        <a:bodyPr/>
        <a:lstStyle/>
        <a:p>
          <a:endParaRPr lang="id-ID"/>
        </a:p>
      </dgm:t>
    </dgm:pt>
    <dgm:pt modelId="{99EA91B6-821B-41B4-A322-347349DB85EA}" type="sibTrans" cxnId="{E1DB023D-CF07-41EB-A0BB-2C3246A7B55E}">
      <dgm:prSet/>
      <dgm:spPr/>
      <dgm:t>
        <a:bodyPr/>
        <a:lstStyle/>
        <a:p>
          <a:endParaRPr lang="id-ID"/>
        </a:p>
      </dgm:t>
    </dgm:pt>
    <dgm:pt modelId="{954ED39E-A4A8-4587-97D5-C4DA2457A979}">
      <dgm:prSet phldrT="[Text]"/>
      <dgm:spPr/>
      <dgm:t>
        <a:bodyPr/>
        <a:lstStyle/>
        <a:p>
          <a:r>
            <a:rPr lang="id-ID" dirty="0"/>
            <a:t>buang air besar dan kecil di toilet (toilet training)</a:t>
          </a:r>
        </a:p>
      </dgm:t>
    </dgm:pt>
    <dgm:pt modelId="{08B56A28-1772-4C34-8FA9-4D92E46B6E82}" type="parTrans" cxnId="{CBC3565F-9F3E-4F37-8AD5-6D7CE63B619A}">
      <dgm:prSet/>
      <dgm:spPr/>
      <dgm:t>
        <a:bodyPr/>
        <a:lstStyle/>
        <a:p>
          <a:endParaRPr lang="id-ID"/>
        </a:p>
      </dgm:t>
    </dgm:pt>
    <dgm:pt modelId="{0E9A8C97-7281-41D5-A707-4E02723B3974}" type="sibTrans" cxnId="{CBC3565F-9F3E-4F37-8AD5-6D7CE63B619A}">
      <dgm:prSet/>
      <dgm:spPr/>
      <dgm:t>
        <a:bodyPr/>
        <a:lstStyle/>
        <a:p>
          <a:endParaRPr lang="id-ID"/>
        </a:p>
      </dgm:t>
    </dgm:pt>
    <dgm:pt modelId="{D53EC43A-D24C-4403-878B-8FB97E20915A}">
      <dgm:prSet phldrT="[Text]"/>
      <dgm:spPr/>
      <dgm:t>
        <a:bodyPr/>
        <a:lstStyle/>
        <a:p>
          <a:r>
            <a:rPr lang="id-ID" dirty="0"/>
            <a:t>membuang sampah pada tempatnya</a:t>
          </a:r>
        </a:p>
      </dgm:t>
    </dgm:pt>
    <dgm:pt modelId="{1589EE27-5824-4D4D-A56D-F47089151CAF}" type="parTrans" cxnId="{F1EC4287-F27D-426D-8BDE-383BE3891042}">
      <dgm:prSet/>
      <dgm:spPr/>
      <dgm:t>
        <a:bodyPr/>
        <a:lstStyle/>
        <a:p>
          <a:endParaRPr lang="id-ID"/>
        </a:p>
      </dgm:t>
    </dgm:pt>
    <dgm:pt modelId="{A8299D41-95B8-4E3E-B63A-48C9853DE456}" type="sibTrans" cxnId="{F1EC4287-F27D-426D-8BDE-383BE3891042}">
      <dgm:prSet/>
      <dgm:spPr/>
      <dgm:t>
        <a:bodyPr/>
        <a:lstStyle/>
        <a:p>
          <a:endParaRPr lang="id-ID"/>
        </a:p>
      </dgm:t>
    </dgm:pt>
    <dgm:pt modelId="{1C80CBC0-79FB-42EA-894B-2DA35DB43F0A}">
      <dgm:prSet phldrT="[Text]"/>
      <dgm:spPr/>
      <dgm:t>
        <a:bodyPr/>
        <a:lstStyle/>
        <a:p>
          <a:r>
            <a:rPr lang="id-ID" dirty="0"/>
            <a:t>membersihkan lingkungan lembaga</a:t>
          </a:r>
        </a:p>
      </dgm:t>
    </dgm:pt>
    <dgm:pt modelId="{E71D5604-4138-4938-BF75-5C9C549442D3}" type="parTrans" cxnId="{8881D13A-8D68-452E-B97A-AA526F8DCCA8}">
      <dgm:prSet/>
      <dgm:spPr/>
      <dgm:t>
        <a:bodyPr/>
        <a:lstStyle/>
        <a:p>
          <a:endParaRPr lang="id-ID"/>
        </a:p>
      </dgm:t>
    </dgm:pt>
    <dgm:pt modelId="{11C4531C-D8F6-49B8-967C-62D1A5858F5E}" type="sibTrans" cxnId="{8881D13A-8D68-452E-B97A-AA526F8DCCA8}">
      <dgm:prSet/>
      <dgm:spPr/>
      <dgm:t>
        <a:bodyPr/>
        <a:lstStyle/>
        <a:p>
          <a:endParaRPr lang="id-ID"/>
        </a:p>
      </dgm:t>
    </dgm:pt>
    <dgm:pt modelId="{9979DEF4-3E8C-4DAA-B134-09ECFC0BF715}">
      <dgm:prSet phldrT="[Text]"/>
      <dgm:spPr/>
      <dgm:t>
        <a:bodyPr/>
        <a:lstStyle/>
        <a:p>
          <a:r>
            <a:rPr lang="id-ID" dirty="0"/>
            <a:t>olah raga secara teratur</a:t>
          </a:r>
        </a:p>
      </dgm:t>
    </dgm:pt>
    <dgm:pt modelId="{218E8B0A-204A-452C-A7F1-A2D2550F30AD}" type="parTrans" cxnId="{976C114C-B1FA-4DBE-A960-92F3B126A413}">
      <dgm:prSet/>
      <dgm:spPr/>
      <dgm:t>
        <a:bodyPr/>
        <a:lstStyle/>
        <a:p>
          <a:endParaRPr lang="id-ID"/>
        </a:p>
      </dgm:t>
    </dgm:pt>
    <dgm:pt modelId="{74E778F1-95F7-40AE-9D95-47AB5472FDDE}" type="sibTrans" cxnId="{976C114C-B1FA-4DBE-A960-92F3B126A413}">
      <dgm:prSet/>
      <dgm:spPr/>
      <dgm:t>
        <a:bodyPr/>
        <a:lstStyle/>
        <a:p>
          <a:endParaRPr lang="id-ID"/>
        </a:p>
      </dgm:t>
    </dgm:pt>
    <dgm:pt modelId="{5B9B73D2-E440-4664-82CF-412F40B9C89A}">
      <dgm:prSet/>
      <dgm:spPr/>
      <dgm:t>
        <a:bodyPr/>
        <a:lstStyle/>
        <a:p>
          <a:r>
            <a:rPr lang="fi-FI" dirty="0"/>
            <a:t>Makan/minum makanan dan minuman yang sehat</a:t>
          </a:r>
          <a:endParaRPr lang="id-ID" dirty="0"/>
        </a:p>
      </dgm:t>
    </dgm:pt>
    <dgm:pt modelId="{29FE49FE-E550-478D-A418-4BAB5F5A06D5}" type="parTrans" cxnId="{C0043F14-CA7B-46F3-8F1B-BF928503DB86}">
      <dgm:prSet/>
      <dgm:spPr/>
      <dgm:t>
        <a:bodyPr/>
        <a:lstStyle/>
        <a:p>
          <a:endParaRPr lang="id-ID"/>
        </a:p>
      </dgm:t>
    </dgm:pt>
    <dgm:pt modelId="{B20A265E-970F-473B-89E6-B4F4D173A22F}" type="sibTrans" cxnId="{C0043F14-CA7B-46F3-8F1B-BF928503DB86}">
      <dgm:prSet/>
      <dgm:spPr/>
      <dgm:t>
        <a:bodyPr/>
        <a:lstStyle/>
        <a:p>
          <a:endParaRPr lang="id-ID"/>
        </a:p>
      </dgm:t>
    </dgm:pt>
    <dgm:pt modelId="{45F01325-B634-43D4-AFB5-64A1CF419090}">
      <dgm:prSet/>
      <dgm:spPr/>
      <dgm:t>
        <a:bodyPr/>
        <a:lstStyle/>
        <a:p>
          <a:r>
            <a:rPr lang="fi-FI" dirty="0"/>
            <a:t>Memelihara kesehatan lingkungan : tersedianya air bersih, tersedia tempat pembuangan sampah dan air limbah, dan  menjaga kebersihan dan kesehatan kamar mandi, jamban atau WC</a:t>
          </a:r>
          <a:endParaRPr lang="id-ID" dirty="0"/>
        </a:p>
      </dgm:t>
    </dgm:pt>
    <dgm:pt modelId="{223D2F4C-1118-4E13-8288-56F8885D995E}" type="parTrans" cxnId="{FDF09116-842E-4E68-A28A-3289DEAAECD5}">
      <dgm:prSet/>
      <dgm:spPr/>
      <dgm:t>
        <a:bodyPr/>
        <a:lstStyle/>
        <a:p>
          <a:endParaRPr lang="id-ID"/>
        </a:p>
      </dgm:t>
    </dgm:pt>
    <dgm:pt modelId="{4B66139E-D84C-4C0F-BDBC-6EE5D132B329}" type="sibTrans" cxnId="{FDF09116-842E-4E68-A28A-3289DEAAECD5}">
      <dgm:prSet/>
      <dgm:spPr/>
      <dgm:t>
        <a:bodyPr/>
        <a:lstStyle/>
        <a:p>
          <a:endParaRPr lang="id-ID"/>
        </a:p>
      </dgm:t>
    </dgm:pt>
    <dgm:pt modelId="{987FB102-7A9C-4767-AED0-9A3BF748DEA7}" type="pres">
      <dgm:prSet presAssocID="{9C8FFC3E-2FED-4CF6-A006-A7F77C22E94C}" presName="Name0" presStyleCnt="0">
        <dgm:presLayoutVars>
          <dgm:dir/>
          <dgm:animLvl val="lvl"/>
          <dgm:resizeHandles val="exact"/>
        </dgm:presLayoutVars>
      </dgm:prSet>
      <dgm:spPr/>
    </dgm:pt>
    <dgm:pt modelId="{7D48DDCB-20A3-4D74-883C-2606786E51A5}" type="pres">
      <dgm:prSet presAssocID="{A4205085-3C54-424D-A7E1-930A8EE3F96F}" presName="composite" presStyleCnt="0"/>
      <dgm:spPr/>
    </dgm:pt>
    <dgm:pt modelId="{72AB10AE-1FF7-4462-ADF7-A7E41CC82ECC}" type="pres">
      <dgm:prSet presAssocID="{A4205085-3C54-424D-A7E1-930A8EE3F96F}" presName="parTx" presStyleLbl="alignNode1" presStyleIdx="0" presStyleCnt="3">
        <dgm:presLayoutVars>
          <dgm:chMax val="0"/>
          <dgm:chPref val="0"/>
          <dgm:bulletEnabled val="1"/>
        </dgm:presLayoutVars>
      </dgm:prSet>
      <dgm:spPr/>
    </dgm:pt>
    <dgm:pt modelId="{BDCF6503-C0F9-4AC8-84C8-8CED5E8D09FF}" type="pres">
      <dgm:prSet presAssocID="{A4205085-3C54-424D-A7E1-930A8EE3F96F}" presName="desTx" presStyleLbl="alignAccFollowNode1" presStyleIdx="0" presStyleCnt="3">
        <dgm:presLayoutVars>
          <dgm:bulletEnabled val="1"/>
        </dgm:presLayoutVars>
      </dgm:prSet>
      <dgm:spPr/>
    </dgm:pt>
    <dgm:pt modelId="{9E9BED6A-468C-444D-BBF2-59D6D2BF2AFE}" type="pres">
      <dgm:prSet presAssocID="{A28CD54A-1B01-4210-8CB1-759AAC2D6EDE}" presName="space" presStyleCnt="0"/>
      <dgm:spPr/>
    </dgm:pt>
    <dgm:pt modelId="{1858A710-A301-4245-9562-13A9A424EB27}" type="pres">
      <dgm:prSet presAssocID="{EAE2B594-E20A-4DED-AB83-886CBB289EF2}" presName="composite" presStyleCnt="0"/>
      <dgm:spPr/>
    </dgm:pt>
    <dgm:pt modelId="{AC890CF2-66DA-48A4-8698-FB90E3AA7AD9}" type="pres">
      <dgm:prSet presAssocID="{EAE2B594-E20A-4DED-AB83-886CBB289EF2}" presName="parTx" presStyleLbl="alignNode1" presStyleIdx="1" presStyleCnt="3">
        <dgm:presLayoutVars>
          <dgm:chMax val="0"/>
          <dgm:chPref val="0"/>
          <dgm:bulletEnabled val="1"/>
        </dgm:presLayoutVars>
      </dgm:prSet>
      <dgm:spPr/>
    </dgm:pt>
    <dgm:pt modelId="{B1371481-0BD4-410D-969F-378E1B2D7D91}" type="pres">
      <dgm:prSet presAssocID="{EAE2B594-E20A-4DED-AB83-886CBB289EF2}" presName="desTx" presStyleLbl="alignAccFollowNode1" presStyleIdx="1" presStyleCnt="3">
        <dgm:presLayoutVars>
          <dgm:bulletEnabled val="1"/>
        </dgm:presLayoutVars>
      </dgm:prSet>
      <dgm:spPr/>
    </dgm:pt>
    <dgm:pt modelId="{92456198-2265-477A-A477-7C27DB438DEA}" type="pres">
      <dgm:prSet presAssocID="{A8BEC2D5-829C-4E02-B8AD-EAF79670303F}" presName="space" presStyleCnt="0"/>
      <dgm:spPr/>
    </dgm:pt>
    <dgm:pt modelId="{3237C817-EA04-4B3A-96C4-4BAAD9D3318E}" type="pres">
      <dgm:prSet presAssocID="{FE35E571-976D-438A-99F1-8BAD8A146180}" presName="composite" presStyleCnt="0"/>
      <dgm:spPr/>
    </dgm:pt>
    <dgm:pt modelId="{6D50F921-510A-44F8-8EE8-C2037FDEB892}" type="pres">
      <dgm:prSet presAssocID="{FE35E571-976D-438A-99F1-8BAD8A146180}" presName="parTx" presStyleLbl="alignNode1" presStyleIdx="2" presStyleCnt="3">
        <dgm:presLayoutVars>
          <dgm:chMax val="0"/>
          <dgm:chPref val="0"/>
          <dgm:bulletEnabled val="1"/>
        </dgm:presLayoutVars>
      </dgm:prSet>
      <dgm:spPr/>
    </dgm:pt>
    <dgm:pt modelId="{A0E3459A-4D02-44E2-94B0-B6826DFBEDC4}" type="pres">
      <dgm:prSet presAssocID="{FE35E571-976D-438A-99F1-8BAD8A146180}" presName="desTx" presStyleLbl="alignAccFollowNode1" presStyleIdx="2" presStyleCnt="3">
        <dgm:presLayoutVars>
          <dgm:bulletEnabled val="1"/>
        </dgm:presLayoutVars>
      </dgm:prSet>
      <dgm:spPr/>
    </dgm:pt>
  </dgm:ptLst>
  <dgm:cxnLst>
    <dgm:cxn modelId="{BC885E0A-1C76-4EC4-A69F-808F5BF0CA4A}" srcId="{9C8FFC3E-2FED-4CF6-A006-A7F77C22E94C}" destId="{A4205085-3C54-424D-A7E1-930A8EE3F96F}" srcOrd="0" destOrd="0" parTransId="{299CC821-9EFE-43DE-9F6E-74396C67C879}" sibTransId="{A28CD54A-1B01-4210-8CB1-759AAC2D6EDE}"/>
    <dgm:cxn modelId="{C0043F14-CA7B-46F3-8F1B-BF928503DB86}" srcId="{FE35E571-976D-438A-99F1-8BAD8A146180}" destId="{5B9B73D2-E440-4664-82CF-412F40B9C89A}" srcOrd="1" destOrd="0" parTransId="{29FE49FE-E550-478D-A418-4BAB5F5A06D5}" sibTransId="{B20A265E-970F-473B-89E6-B4F4D173A22F}"/>
    <dgm:cxn modelId="{FDF09116-842E-4E68-A28A-3289DEAAECD5}" srcId="{FE35E571-976D-438A-99F1-8BAD8A146180}" destId="{45F01325-B634-43D4-AFB5-64A1CF419090}" srcOrd="2" destOrd="0" parTransId="{223D2F4C-1118-4E13-8288-56F8885D995E}" sibTransId="{4B66139E-D84C-4C0F-BDBC-6EE5D132B329}"/>
    <dgm:cxn modelId="{6143B618-F138-47C9-833C-57BF0E770BCB}" type="presOf" srcId="{954ED39E-A4A8-4587-97D5-C4DA2457A979}" destId="{B1371481-0BD4-410D-969F-378E1B2D7D91}" srcOrd="0" destOrd="3" presId="urn:microsoft.com/office/officeart/2005/8/layout/hList1"/>
    <dgm:cxn modelId="{E6858728-2B04-4528-B254-86007CE950EB}" srcId="{9C8FFC3E-2FED-4CF6-A006-A7F77C22E94C}" destId="{FE35E571-976D-438A-99F1-8BAD8A146180}" srcOrd="2" destOrd="0" parTransId="{7EECA007-7E75-4E10-B8C2-0B58B4ED456C}" sibTransId="{83196DA8-92C5-417F-A62B-BAFDA66A11D2}"/>
    <dgm:cxn modelId="{8881D13A-8D68-452E-B97A-AA526F8DCCA8}" srcId="{EAE2B594-E20A-4DED-AB83-886CBB289EF2}" destId="{1C80CBC0-79FB-42EA-894B-2DA35DB43F0A}" srcOrd="5" destOrd="0" parTransId="{E71D5604-4138-4938-BF75-5C9C549442D3}" sibTransId="{11C4531C-D8F6-49B8-967C-62D1A5858F5E}"/>
    <dgm:cxn modelId="{E1DB023D-CF07-41EB-A0BB-2C3246A7B55E}" srcId="{EAE2B594-E20A-4DED-AB83-886CBB289EF2}" destId="{CD0E9A0E-B630-47B0-A1CE-EEDAA47CF15F}" srcOrd="2" destOrd="0" parTransId="{6B2B12DD-8282-479B-AF51-41F03A23904F}" sibTransId="{99EA91B6-821B-41B4-A322-347349DB85EA}"/>
    <dgm:cxn modelId="{20E7A65D-6294-48CA-A90B-FFD1104EBD5C}" type="presOf" srcId="{D53EC43A-D24C-4403-878B-8FB97E20915A}" destId="{B1371481-0BD4-410D-969F-378E1B2D7D91}" srcOrd="0" destOrd="4" presId="urn:microsoft.com/office/officeart/2005/8/layout/hList1"/>
    <dgm:cxn modelId="{CBC3565F-9F3E-4F37-8AD5-6D7CE63B619A}" srcId="{EAE2B594-E20A-4DED-AB83-886CBB289EF2}" destId="{954ED39E-A4A8-4587-97D5-C4DA2457A979}" srcOrd="3" destOrd="0" parTransId="{08B56A28-1772-4C34-8FA9-4D92E46B6E82}" sibTransId="{0E9A8C97-7281-41D5-A707-4E02723B3974}"/>
    <dgm:cxn modelId="{3C693061-7E02-43FE-8333-7BB99C50E83F}" srcId="{FE35E571-976D-438A-99F1-8BAD8A146180}" destId="{7AC897F3-C4D3-4BB5-A2A4-87DFEA66FBFD}" srcOrd="0" destOrd="0" parTransId="{0EA5AE86-50F4-4DA7-80A6-7A59186F91C8}" sibTransId="{D5E41FAC-FFE3-4A4B-A8A4-89362881AA3D}"/>
    <dgm:cxn modelId="{A8EBD247-C4DB-444A-9F9F-C49FBB5B3F46}" type="presOf" srcId="{9C8FFC3E-2FED-4CF6-A006-A7F77C22E94C}" destId="{987FB102-7A9C-4767-AED0-9A3BF748DEA7}" srcOrd="0" destOrd="0" presId="urn:microsoft.com/office/officeart/2005/8/layout/hList1"/>
    <dgm:cxn modelId="{54253448-00F4-416F-8B6E-D4F65C9FBD71}" type="presOf" srcId="{EAE2B594-E20A-4DED-AB83-886CBB289EF2}" destId="{AC890CF2-66DA-48A4-8698-FB90E3AA7AD9}" srcOrd="0" destOrd="0" presId="urn:microsoft.com/office/officeart/2005/8/layout/hList1"/>
    <dgm:cxn modelId="{976C114C-B1FA-4DBE-A960-92F3B126A413}" srcId="{EAE2B594-E20A-4DED-AB83-886CBB289EF2}" destId="{9979DEF4-3E8C-4DAA-B134-09ECFC0BF715}" srcOrd="6" destOrd="0" parTransId="{218E8B0A-204A-452C-A7F1-A2D2550F30AD}" sibTransId="{74E778F1-95F7-40AE-9D95-47AB5472FDDE}"/>
    <dgm:cxn modelId="{8DB9A472-730E-4CF6-B51D-DDC250F4662A}" type="presOf" srcId="{7AC897F3-C4D3-4BB5-A2A4-87DFEA66FBFD}" destId="{A0E3459A-4D02-44E2-94B0-B6826DFBEDC4}" srcOrd="0" destOrd="0" presId="urn:microsoft.com/office/officeart/2005/8/layout/hList1"/>
    <dgm:cxn modelId="{1DE5567E-899B-4D78-A48D-ACD005E1624A}" type="presOf" srcId="{5B9B73D2-E440-4664-82CF-412F40B9C89A}" destId="{A0E3459A-4D02-44E2-94B0-B6826DFBEDC4}" srcOrd="0" destOrd="1" presId="urn:microsoft.com/office/officeart/2005/8/layout/hList1"/>
    <dgm:cxn modelId="{16EA1185-A0B2-42AD-947D-78E0608E0D36}" type="presOf" srcId="{45F01325-B634-43D4-AFB5-64A1CF419090}" destId="{A0E3459A-4D02-44E2-94B0-B6826DFBEDC4}" srcOrd="0" destOrd="2" presId="urn:microsoft.com/office/officeart/2005/8/layout/hList1"/>
    <dgm:cxn modelId="{F1EC4287-F27D-426D-8BDE-383BE3891042}" srcId="{EAE2B594-E20A-4DED-AB83-886CBB289EF2}" destId="{D53EC43A-D24C-4403-878B-8FB97E20915A}" srcOrd="4" destOrd="0" parTransId="{1589EE27-5824-4D4D-A56D-F47089151CAF}" sibTransId="{A8299D41-95B8-4E3E-B63A-48C9853DE456}"/>
    <dgm:cxn modelId="{0A39198F-285C-4DF4-84CD-ECD916DBB492}" type="presOf" srcId="{3EDF79ED-E35F-48E4-9932-8D5B5965321A}" destId="{BDCF6503-C0F9-4AC8-84C8-8CED5E8D09FF}" srcOrd="0" destOrd="0" presId="urn:microsoft.com/office/officeart/2005/8/layout/hList1"/>
    <dgm:cxn modelId="{2B4A5790-12D7-44F5-9D9D-D7C8BC0D5A3B}" type="presOf" srcId="{A4205085-3C54-424D-A7E1-930A8EE3F96F}" destId="{72AB10AE-1FF7-4462-ADF7-A7E41CC82ECC}" srcOrd="0" destOrd="0" presId="urn:microsoft.com/office/officeart/2005/8/layout/hList1"/>
    <dgm:cxn modelId="{FA7E1294-F2BF-44E6-9D19-D3DC1D811EF1}" srcId="{EAE2B594-E20A-4DED-AB83-886CBB289EF2}" destId="{5BBFB201-0785-49A8-AA0C-3EA27660FAB1}" srcOrd="1" destOrd="0" parTransId="{781441BE-C053-4E1D-B3C1-A50B26A741D5}" sibTransId="{93F7977B-B0A5-4F8A-8536-2D3B7210E2A7}"/>
    <dgm:cxn modelId="{AD28EF98-E59F-4B14-B587-E4B40D67B327}" type="presOf" srcId="{9979DEF4-3E8C-4DAA-B134-09ECFC0BF715}" destId="{B1371481-0BD4-410D-969F-378E1B2D7D91}" srcOrd="0" destOrd="6" presId="urn:microsoft.com/office/officeart/2005/8/layout/hList1"/>
    <dgm:cxn modelId="{49925699-60A8-4E31-9D1E-1A6AC2666D21}" type="presOf" srcId="{FE35E571-976D-438A-99F1-8BAD8A146180}" destId="{6D50F921-510A-44F8-8EE8-C2037FDEB892}" srcOrd="0" destOrd="0" presId="urn:microsoft.com/office/officeart/2005/8/layout/hList1"/>
    <dgm:cxn modelId="{FD8169AF-FB8B-44AF-9E57-B619F71B244F}" type="presOf" srcId="{5BBFB201-0785-49A8-AA0C-3EA27660FAB1}" destId="{B1371481-0BD4-410D-969F-378E1B2D7D91}" srcOrd="0" destOrd="1" presId="urn:microsoft.com/office/officeart/2005/8/layout/hList1"/>
    <dgm:cxn modelId="{880F8FB5-1B39-47CB-8FDF-2EA104BB105C}" srcId="{A4205085-3C54-424D-A7E1-930A8EE3F96F}" destId="{3EDF79ED-E35F-48E4-9932-8D5B5965321A}" srcOrd="0" destOrd="0" parTransId="{5F05827F-D35C-4B4F-A960-A824CCDD4EC5}" sibTransId="{14B1E2F8-8514-42D2-93B8-929515E7CC9C}"/>
    <dgm:cxn modelId="{4641F2C0-D2EF-409B-93E4-701BB45334DB}" type="presOf" srcId="{A43C705E-BDF0-4130-B04C-D3085F081754}" destId="{B1371481-0BD4-410D-969F-378E1B2D7D91}" srcOrd="0" destOrd="0" presId="urn:microsoft.com/office/officeart/2005/8/layout/hList1"/>
    <dgm:cxn modelId="{2CEA80CA-008C-46F0-ADD3-A449D58F88C4}" type="presOf" srcId="{CD0E9A0E-B630-47B0-A1CE-EEDAA47CF15F}" destId="{B1371481-0BD4-410D-969F-378E1B2D7D91}" srcOrd="0" destOrd="2" presId="urn:microsoft.com/office/officeart/2005/8/layout/hList1"/>
    <dgm:cxn modelId="{42F0DDCE-B8E0-45CC-BC02-445DA5019C02}" type="presOf" srcId="{1C80CBC0-79FB-42EA-894B-2DA35DB43F0A}" destId="{B1371481-0BD4-410D-969F-378E1B2D7D91}" srcOrd="0" destOrd="5" presId="urn:microsoft.com/office/officeart/2005/8/layout/hList1"/>
    <dgm:cxn modelId="{9F551DD0-686A-4985-9A11-0368FA63D3A5}" srcId="{9C8FFC3E-2FED-4CF6-A006-A7F77C22E94C}" destId="{EAE2B594-E20A-4DED-AB83-886CBB289EF2}" srcOrd="1" destOrd="0" parTransId="{378B0C48-61EE-46DF-90DB-473D4408113E}" sibTransId="{A8BEC2D5-829C-4E02-B8AD-EAF79670303F}"/>
    <dgm:cxn modelId="{7B2702F0-6F90-44F9-B128-94A954258296}" srcId="{EAE2B594-E20A-4DED-AB83-886CBB289EF2}" destId="{A43C705E-BDF0-4130-B04C-D3085F081754}" srcOrd="0" destOrd="0" parTransId="{BA5C8515-30D7-4877-A0F8-71412462D0AF}" sibTransId="{52526738-F9FD-4FFD-9649-8B376436C2B7}"/>
    <dgm:cxn modelId="{B06E7038-4ECC-48CB-B01F-2F5B4892BBA2}" type="presParOf" srcId="{987FB102-7A9C-4767-AED0-9A3BF748DEA7}" destId="{7D48DDCB-20A3-4D74-883C-2606786E51A5}" srcOrd="0" destOrd="0" presId="urn:microsoft.com/office/officeart/2005/8/layout/hList1"/>
    <dgm:cxn modelId="{06578313-154B-4B75-A9C8-BBBD54E25469}" type="presParOf" srcId="{7D48DDCB-20A3-4D74-883C-2606786E51A5}" destId="{72AB10AE-1FF7-4462-ADF7-A7E41CC82ECC}" srcOrd="0" destOrd="0" presId="urn:microsoft.com/office/officeart/2005/8/layout/hList1"/>
    <dgm:cxn modelId="{E83C936A-E792-41E9-87EE-D66B3CB2772D}" type="presParOf" srcId="{7D48DDCB-20A3-4D74-883C-2606786E51A5}" destId="{BDCF6503-C0F9-4AC8-84C8-8CED5E8D09FF}" srcOrd="1" destOrd="0" presId="urn:microsoft.com/office/officeart/2005/8/layout/hList1"/>
    <dgm:cxn modelId="{6E19F8EA-84BD-49E5-92D9-8E21B5BE87D4}" type="presParOf" srcId="{987FB102-7A9C-4767-AED0-9A3BF748DEA7}" destId="{9E9BED6A-468C-444D-BBF2-59D6D2BF2AFE}" srcOrd="1" destOrd="0" presId="urn:microsoft.com/office/officeart/2005/8/layout/hList1"/>
    <dgm:cxn modelId="{A4136D4B-8AD4-446F-9170-030B763D8D9A}" type="presParOf" srcId="{987FB102-7A9C-4767-AED0-9A3BF748DEA7}" destId="{1858A710-A301-4245-9562-13A9A424EB27}" srcOrd="2" destOrd="0" presId="urn:microsoft.com/office/officeart/2005/8/layout/hList1"/>
    <dgm:cxn modelId="{8C747FF1-B17A-4F2F-8BBB-CC86560C381E}" type="presParOf" srcId="{1858A710-A301-4245-9562-13A9A424EB27}" destId="{AC890CF2-66DA-48A4-8698-FB90E3AA7AD9}" srcOrd="0" destOrd="0" presId="urn:microsoft.com/office/officeart/2005/8/layout/hList1"/>
    <dgm:cxn modelId="{58AAF71F-DB30-47A8-829A-68546E256F76}" type="presParOf" srcId="{1858A710-A301-4245-9562-13A9A424EB27}" destId="{B1371481-0BD4-410D-969F-378E1B2D7D91}" srcOrd="1" destOrd="0" presId="urn:microsoft.com/office/officeart/2005/8/layout/hList1"/>
    <dgm:cxn modelId="{D8478508-2908-4467-BB6C-E59F01329279}" type="presParOf" srcId="{987FB102-7A9C-4767-AED0-9A3BF748DEA7}" destId="{92456198-2265-477A-A477-7C27DB438DEA}" srcOrd="3" destOrd="0" presId="urn:microsoft.com/office/officeart/2005/8/layout/hList1"/>
    <dgm:cxn modelId="{892EE2B8-DDC5-45CE-9C10-3AD6592A0877}" type="presParOf" srcId="{987FB102-7A9C-4767-AED0-9A3BF748DEA7}" destId="{3237C817-EA04-4B3A-96C4-4BAAD9D3318E}" srcOrd="4" destOrd="0" presId="urn:microsoft.com/office/officeart/2005/8/layout/hList1"/>
    <dgm:cxn modelId="{A092ED57-7500-4553-963A-D856CB16A9A6}" type="presParOf" srcId="{3237C817-EA04-4B3A-96C4-4BAAD9D3318E}" destId="{6D50F921-510A-44F8-8EE8-C2037FDEB892}" srcOrd="0" destOrd="0" presId="urn:microsoft.com/office/officeart/2005/8/layout/hList1"/>
    <dgm:cxn modelId="{E47FABF1-D1A1-45FB-A700-B9686907CC67}" type="presParOf" srcId="{3237C817-EA04-4B3A-96C4-4BAAD9D3318E}" destId="{A0E3459A-4D02-44E2-94B0-B6826DFBEDC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41F9B46-F283-4647-B105-2491059F46BD}" type="doc">
      <dgm:prSet loTypeId="urn:microsoft.com/office/officeart/2005/8/layout/hList1" loCatId="list" qsTypeId="urn:microsoft.com/office/officeart/2005/8/quickstyle/simple3" qsCatId="simple" csTypeId="urn:microsoft.com/office/officeart/2005/8/colors/colorful5" csCatId="colorful" phldr="1"/>
      <dgm:spPr/>
      <dgm:t>
        <a:bodyPr/>
        <a:lstStyle/>
        <a:p>
          <a:endParaRPr lang="id-ID"/>
        </a:p>
      </dgm:t>
    </dgm:pt>
    <dgm:pt modelId="{52571910-C98A-4AF5-B8D3-989EFF27C5E7}">
      <dgm:prSet phldrT="[Text]"/>
      <dgm:spPr/>
      <dgm:t>
        <a:bodyPr/>
        <a:lstStyle/>
        <a:p>
          <a:r>
            <a:rPr lang="id-ID" b="1" dirty="0"/>
            <a:t>Pengasuhan</a:t>
          </a:r>
        </a:p>
      </dgm:t>
    </dgm:pt>
    <dgm:pt modelId="{D6951054-E332-4DF1-9689-3794B2865877}" type="parTrans" cxnId="{C7DBC471-F608-465A-A915-F1A837B0FCBF}">
      <dgm:prSet/>
      <dgm:spPr/>
      <dgm:t>
        <a:bodyPr/>
        <a:lstStyle/>
        <a:p>
          <a:endParaRPr lang="id-ID"/>
        </a:p>
      </dgm:t>
    </dgm:pt>
    <dgm:pt modelId="{1B8AD9C6-8B60-48F4-824A-B3ED6A54ECC2}" type="sibTrans" cxnId="{C7DBC471-F608-465A-A915-F1A837B0FCBF}">
      <dgm:prSet/>
      <dgm:spPr/>
      <dgm:t>
        <a:bodyPr/>
        <a:lstStyle/>
        <a:p>
          <a:endParaRPr lang="id-ID"/>
        </a:p>
      </dgm:t>
    </dgm:pt>
    <dgm:pt modelId="{48CD5906-B2A1-447D-938D-48B5E266B5A7}">
      <dgm:prSet phldrT="[Text]"/>
      <dgm:spPr/>
      <dgm:t>
        <a:bodyPr/>
        <a:lstStyle/>
        <a:p>
          <a:r>
            <a:rPr lang="id-ID" dirty="0"/>
            <a:t>salah satu kebutuhan esensi anak yang sangat mempengaruhi pertumbuhan dan perkembangan anak. </a:t>
          </a:r>
        </a:p>
      </dgm:t>
    </dgm:pt>
    <dgm:pt modelId="{54AF1FB4-D871-4553-A179-C79BFAAEB690}" type="parTrans" cxnId="{32293C87-1EC0-4DD4-B1FA-360D6D2ED9EE}">
      <dgm:prSet/>
      <dgm:spPr/>
      <dgm:t>
        <a:bodyPr/>
        <a:lstStyle/>
        <a:p>
          <a:endParaRPr lang="id-ID"/>
        </a:p>
      </dgm:t>
    </dgm:pt>
    <dgm:pt modelId="{1B536B5C-BE5D-4EFB-AD31-56808122E185}" type="sibTrans" cxnId="{32293C87-1EC0-4DD4-B1FA-360D6D2ED9EE}">
      <dgm:prSet/>
      <dgm:spPr/>
      <dgm:t>
        <a:bodyPr/>
        <a:lstStyle/>
        <a:p>
          <a:endParaRPr lang="id-ID"/>
        </a:p>
      </dgm:t>
    </dgm:pt>
    <dgm:pt modelId="{87B91FAA-CA87-4DF6-A5BA-FBB135D0A15C}">
      <dgm:prSet phldrT="[Text]"/>
      <dgm:spPr/>
      <dgm:t>
        <a:bodyPr/>
        <a:lstStyle/>
        <a:p>
          <a:r>
            <a:rPr lang="id-ID" b="1" dirty="0"/>
            <a:t>Ciri-ciri pengasuhan</a:t>
          </a:r>
        </a:p>
      </dgm:t>
    </dgm:pt>
    <dgm:pt modelId="{617CDCC4-0501-47E5-B602-107D8261212E}" type="parTrans" cxnId="{8783D612-345F-41AF-B9B9-8797B3491C34}">
      <dgm:prSet/>
      <dgm:spPr/>
      <dgm:t>
        <a:bodyPr/>
        <a:lstStyle/>
        <a:p>
          <a:endParaRPr lang="id-ID"/>
        </a:p>
      </dgm:t>
    </dgm:pt>
    <dgm:pt modelId="{034A57F1-E516-46C7-AA49-7B1027DA79FE}" type="sibTrans" cxnId="{8783D612-345F-41AF-B9B9-8797B3491C34}">
      <dgm:prSet/>
      <dgm:spPr/>
      <dgm:t>
        <a:bodyPr/>
        <a:lstStyle/>
        <a:p>
          <a:endParaRPr lang="id-ID"/>
        </a:p>
      </dgm:t>
    </dgm:pt>
    <dgm:pt modelId="{62B8D428-E531-492B-8FD3-5D76D59096CA}">
      <dgm:prSet phldrT="[Text]"/>
      <dgm:spPr/>
      <dgm:t>
        <a:bodyPr/>
        <a:lstStyle/>
        <a:p>
          <a:r>
            <a:rPr lang="id-ID" dirty="0"/>
            <a:t>hubungan kasih sayang</a:t>
          </a:r>
        </a:p>
      </dgm:t>
    </dgm:pt>
    <dgm:pt modelId="{79C3FC48-8CC6-43C6-A709-07D7C4AA42D0}" type="parTrans" cxnId="{5CEAE89C-304B-4308-9CF2-3888F6FBA51A}">
      <dgm:prSet/>
      <dgm:spPr/>
      <dgm:t>
        <a:bodyPr/>
        <a:lstStyle/>
        <a:p>
          <a:endParaRPr lang="id-ID"/>
        </a:p>
      </dgm:t>
    </dgm:pt>
    <dgm:pt modelId="{AAF140BA-5B36-4FEA-85E2-4041210BDB32}" type="sibTrans" cxnId="{5CEAE89C-304B-4308-9CF2-3888F6FBA51A}">
      <dgm:prSet/>
      <dgm:spPr/>
      <dgm:t>
        <a:bodyPr/>
        <a:lstStyle/>
        <a:p>
          <a:endParaRPr lang="id-ID"/>
        </a:p>
      </dgm:t>
    </dgm:pt>
    <dgm:pt modelId="{E7AC13C6-7077-4C1B-9C79-16D9A60E38BB}">
      <dgm:prSet phldrT="[Text]"/>
      <dgm:spPr/>
      <dgm:t>
        <a:bodyPr/>
        <a:lstStyle/>
        <a:p>
          <a:r>
            <a:rPr lang="id-ID" b="1" dirty="0"/>
            <a:t>Perawatan</a:t>
          </a:r>
        </a:p>
      </dgm:t>
    </dgm:pt>
    <dgm:pt modelId="{54B5CA67-CC8F-42BD-AFBA-BF30246175B6}" type="parTrans" cxnId="{F9977964-3E35-4A69-BCEA-A7BF6D738F64}">
      <dgm:prSet/>
      <dgm:spPr/>
      <dgm:t>
        <a:bodyPr/>
        <a:lstStyle/>
        <a:p>
          <a:endParaRPr lang="id-ID"/>
        </a:p>
      </dgm:t>
    </dgm:pt>
    <dgm:pt modelId="{0F08E9B9-7129-417B-B0EB-4CF21ADE505F}" type="sibTrans" cxnId="{F9977964-3E35-4A69-BCEA-A7BF6D738F64}">
      <dgm:prSet/>
      <dgm:spPr/>
      <dgm:t>
        <a:bodyPr/>
        <a:lstStyle/>
        <a:p>
          <a:endParaRPr lang="id-ID"/>
        </a:p>
      </dgm:t>
    </dgm:pt>
    <dgm:pt modelId="{C0D9D152-ED70-4768-9CC2-179793BCE636}">
      <dgm:prSet phldrT="[Text]"/>
      <dgm:spPr/>
      <dgm:t>
        <a:bodyPr/>
        <a:lstStyle/>
        <a:p>
          <a:r>
            <a:rPr lang="id-ID" dirty="0"/>
            <a:t>Perawatan hendaknya dilakukan sejak anak masih usia dini.</a:t>
          </a:r>
        </a:p>
      </dgm:t>
    </dgm:pt>
    <dgm:pt modelId="{990224D8-A7F4-4B45-99D2-EA835EF48FE1}" type="parTrans" cxnId="{11D5EA76-C9E8-4839-B466-332B98EC58D4}">
      <dgm:prSet/>
      <dgm:spPr/>
      <dgm:t>
        <a:bodyPr/>
        <a:lstStyle/>
        <a:p>
          <a:endParaRPr lang="id-ID"/>
        </a:p>
      </dgm:t>
    </dgm:pt>
    <dgm:pt modelId="{8EFAAE11-F15F-498B-9DC4-C1A6C1015993}" type="sibTrans" cxnId="{11D5EA76-C9E8-4839-B466-332B98EC58D4}">
      <dgm:prSet/>
      <dgm:spPr/>
      <dgm:t>
        <a:bodyPr/>
        <a:lstStyle/>
        <a:p>
          <a:endParaRPr lang="id-ID"/>
        </a:p>
      </dgm:t>
    </dgm:pt>
    <dgm:pt modelId="{95DC48D6-741E-44B1-8370-72F23CFA67CF}">
      <dgm:prSet phldrT="[Text]"/>
      <dgm:spPr/>
      <dgm:t>
        <a:bodyPr/>
        <a:lstStyle/>
        <a:p>
          <a:r>
            <a:rPr lang="id-ID" dirty="0"/>
            <a:t>kelekatan atau keeratan hubungan</a:t>
          </a:r>
        </a:p>
      </dgm:t>
    </dgm:pt>
    <dgm:pt modelId="{CD60DB63-74AF-4D0B-A8C4-6207118DE4B3}" type="parTrans" cxnId="{54733D56-D11A-4159-A002-BC6F1B34A779}">
      <dgm:prSet/>
      <dgm:spPr/>
      <dgm:t>
        <a:bodyPr/>
        <a:lstStyle/>
        <a:p>
          <a:endParaRPr lang="id-ID"/>
        </a:p>
      </dgm:t>
    </dgm:pt>
    <dgm:pt modelId="{54B3127B-40E5-4EB0-B9FD-230E3C6FF412}" type="sibTrans" cxnId="{54733D56-D11A-4159-A002-BC6F1B34A779}">
      <dgm:prSet/>
      <dgm:spPr/>
      <dgm:t>
        <a:bodyPr/>
        <a:lstStyle/>
        <a:p>
          <a:endParaRPr lang="id-ID"/>
        </a:p>
      </dgm:t>
    </dgm:pt>
    <dgm:pt modelId="{1635C23B-7622-4E97-B585-CE2D5E89C291}">
      <dgm:prSet phldrT="[Text]"/>
      <dgm:spPr/>
      <dgm:t>
        <a:bodyPr/>
        <a:lstStyle/>
        <a:p>
          <a:r>
            <a:rPr lang="id-ID" dirty="0"/>
            <a:t> hubungan yang tidak terputus</a:t>
          </a:r>
        </a:p>
      </dgm:t>
    </dgm:pt>
    <dgm:pt modelId="{8626E77C-297E-452D-A89D-0E5EE8FEFA27}" type="parTrans" cxnId="{86F67BC4-406F-439A-BC4D-A17FE84D0C5E}">
      <dgm:prSet/>
      <dgm:spPr/>
      <dgm:t>
        <a:bodyPr/>
        <a:lstStyle/>
        <a:p>
          <a:endParaRPr lang="id-ID"/>
        </a:p>
      </dgm:t>
    </dgm:pt>
    <dgm:pt modelId="{58E3D248-E21F-4094-93DA-FB8B4218973A}" type="sibTrans" cxnId="{86F67BC4-406F-439A-BC4D-A17FE84D0C5E}">
      <dgm:prSet/>
      <dgm:spPr/>
      <dgm:t>
        <a:bodyPr/>
        <a:lstStyle/>
        <a:p>
          <a:endParaRPr lang="id-ID"/>
        </a:p>
      </dgm:t>
    </dgm:pt>
    <dgm:pt modelId="{BC65125A-51DD-45A0-88A4-40D73A79BABC}">
      <dgm:prSet phldrT="[Text]"/>
      <dgm:spPr/>
      <dgm:t>
        <a:bodyPr/>
        <a:lstStyle/>
        <a:p>
          <a:r>
            <a:rPr lang="id-ID" dirty="0"/>
            <a:t> interaksi yang memberikan rangsangan</a:t>
          </a:r>
        </a:p>
      </dgm:t>
    </dgm:pt>
    <dgm:pt modelId="{E32260B2-6F60-4B1F-B5E7-3958C007A92E}" type="parTrans" cxnId="{89E5B72D-E97F-46EB-BE1A-6CBAA193FFF0}">
      <dgm:prSet/>
      <dgm:spPr/>
      <dgm:t>
        <a:bodyPr/>
        <a:lstStyle/>
        <a:p>
          <a:endParaRPr lang="id-ID"/>
        </a:p>
      </dgm:t>
    </dgm:pt>
    <dgm:pt modelId="{424AA485-F16C-4240-BAE1-28E6AAF47482}" type="sibTrans" cxnId="{89E5B72D-E97F-46EB-BE1A-6CBAA193FFF0}">
      <dgm:prSet/>
      <dgm:spPr/>
      <dgm:t>
        <a:bodyPr/>
        <a:lstStyle/>
        <a:p>
          <a:endParaRPr lang="id-ID"/>
        </a:p>
      </dgm:t>
    </dgm:pt>
    <dgm:pt modelId="{0C4D13E8-0B85-45B5-A88F-DF606D88700F}">
      <dgm:prSet phldrT="[Text]"/>
      <dgm:spPr/>
      <dgm:t>
        <a:bodyPr/>
        <a:lstStyle/>
        <a:p>
          <a:r>
            <a:rPr lang="id-ID" dirty="0"/>
            <a:t>hubungan dengan satu orang pengasuh,</a:t>
          </a:r>
        </a:p>
      </dgm:t>
    </dgm:pt>
    <dgm:pt modelId="{B449E47C-A6EC-4FD3-8934-542A29800BF3}" type="parTrans" cxnId="{9D528FA8-2F2D-4F15-B546-9144F5799DD0}">
      <dgm:prSet/>
      <dgm:spPr/>
      <dgm:t>
        <a:bodyPr/>
        <a:lstStyle/>
        <a:p>
          <a:endParaRPr lang="id-ID"/>
        </a:p>
      </dgm:t>
    </dgm:pt>
    <dgm:pt modelId="{35CFA394-E1BB-4736-802A-0126E24A504C}" type="sibTrans" cxnId="{9D528FA8-2F2D-4F15-B546-9144F5799DD0}">
      <dgm:prSet/>
      <dgm:spPr/>
      <dgm:t>
        <a:bodyPr/>
        <a:lstStyle/>
        <a:p>
          <a:endParaRPr lang="id-ID"/>
        </a:p>
      </dgm:t>
    </dgm:pt>
    <dgm:pt modelId="{0BF4183C-B68E-4275-A031-7D0E923B6488}">
      <dgm:prSet phldrT="[Text]"/>
      <dgm:spPr/>
      <dgm:t>
        <a:bodyPr/>
        <a:lstStyle/>
        <a:p>
          <a:r>
            <a:rPr lang="id-ID" dirty="0"/>
            <a:t>melakukan pengasuhan anak di rumah sendiri.</a:t>
          </a:r>
        </a:p>
      </dgm:t>
    </dgm:pt>
    <dgm:pt modelId="{28AF55A2-91A7-4855-9490-275111F9611F}" type="parTrans" cxnId="{D1471944-2B3C-4521-968F-6AE46BA0B8CD}">
      <dgm:prSet/>
      <dgm:spPr/>
      <dgm:t>
        <a:bodyPr/>
        <a:lstStyle/>
        <a:p>
          <a:endParaRPr lang="id-ID"/>
        </a:p>
      </dgm:t>
    </dgm:pt>
    <dgm:pt modelId="{A3734351-A344-4F98-8F6F-E071C37260F6}" type="sibTrans" cxnId="{D1471944-2B3C-4521-968F-6AE46BA0B8CD}">
      <dgm:prSet/>
      <dgm:spPr/>
      <dgm:t>
        <a:bodyPr/>
        <a:lstStyle/>
        <a:p>
          <a:endParaRPr lang="id-ID"/>
        </a:p>
      </dgm:t>
    </dgm:pt>
    <dgm:pt modelId="{FC7F8647-62EE-4950-A5F5-F39FF21D3C49}">
      <dgm:prSet phldrT="[Text]"/>
      <dgm:spPr/>
      <dgm:t>
        <a:bodyPr/>
        <a:lstStyle/>
        <a:p>
          <a:r>
            <a:rPr lang="id-ID" dirty="0"/>
            <a:t>Tingkah laku dan praktik-pratik pengasuhan :</a:t>
          </a:r>
        </a:p>
      </dgm:t>
    </dgm:pt>
    <dgm:pt modelId="{E36B36FC-65DD-48D6-86D0-F3E290F697A3}" type="parTrans" cxnId="{53235E61-227E-4881-9F20-1BDEE50FBA95}">
      <dgm:prSet/>
      <dgm:spPr/>
      <dgm:t>
        <a:bodyPr/>
        <a:lstStyle/>
        <a:p>
          <a:endParaRPr lang="id-ID"/>
        </a:p>
      </dgm:t>
    </dgm:pt>
    <dgm:pt modelId="{1E578BA5-CB74-46E8-95B4-C9AE0F9D8BCC}" type="sibTrans" cxnId="{53235E61-227E-4881-9F20-1BDEE50FBA95}">
      <dgm:prSet/>
      <dgm:spPr/>
      <dgm:t>
        <a:bodyPr/>
        <a:lstStyle/>
        <a:p>
          <a:endParaRPr lang="id-ID"/>
        </a:p>
      </dgm:t>
    </dgm:pt>
    <dgm:pt modelId="{6D2993A7-5110-413E-83F3-2FCBF1F84641}">
      <dgm:prSet phldrT="[Text]"/>
      <dgm:spPr/>
      <dgm:t>
        <a:bodyPr/>
        <a:lstStyle/>
        <a:p>
          <a:r>
            <a:rPr lang="id-ID" dirty="0"/>
            <a:t>memenuhi kebutuhan makan, menjaga kesehatan,  memberikan stimulasi , dukungan sosial dan lain-lain</a:t>
          </a:r>
        </a:p>
      </dgm:t>
    </dgm:pt>
    <dgm:pt modelId="{22FA9D2A-CD8C-428B-B742-ACD645958945}" type="parTrans" cxnId="{EBCF0F39-472E-4511-B5A0-FE7B4E77B850}">
      <dgm:prSet/>
      <dgm:spPr/>
      <dgm:t>
        <a:bodyPr/>
        <a:lstStyle/>
        <a:p>
          <a:endParaRPr lang="id-ID"/>
        </a:p>
      </dgm:t>
    </dgm:pt>
    <dgm:pt modelId="{7309C24E-FCD3-414C-90E2-BAD2EC9B6E06}" type="sibTrans" cxnId="{EBCF0F39-472E-4511-B5A0-FE7B4E77B850}">
      <dgm:prSet/>
      <dgm:spPr/>
      <dgm:t>
        <a:bodyPr/>
        <a:lstStyle/>
        <a:p>
          <a:endParaRPr lang="id-ID"/>
        </a:p>
      </dgm:t>
    </dgm:pt>
    <dgm:pt modelId="{4F244E60-7DEF-41A2-8044-70843934B0C5}">
      <dgm:prSet phldrT="[Text]"/>
      <dgm:spPr/>
      <dgm:t>
        <a:bodyPr/>
        <a:lstStyle/>
        <a:p>
          <a:r>
            <a:rPr lang="id-ID" dirty="0"/>
            <a:t>melalui perawatan yang baik, pertumbuhan dan perkembangan anak dapat berkembang secara optimal.</a:t>
          </a:r>
        </a:p>
      </dgm:t>
    </dgm:pt>
    <dgm:pt modelId="{E6396E5B-9562-4673-AE8E-31522BEC2F4F}" type="parTrans" cxnId="{9FCDAD6D-8632-4756-9996-18E4A4FB42E2}">
      <dgm:prSet/>
      <dgm:spPr/>
      <dgm:t>
        <a:bodyPr/>
        <a:lstStyle/>
        <a:p>
          <a:endParaRPr lang="id-ID"/>
        </a:p>
      </dgm:t>
    </dgm:pt>
    <dgm:pt modelId="{A2500D03-676F-4389-AD92-4CE94EB3367D}" type="sibTrans" cxnId="{9FCDAD6D-8632-4756-9996-18E4A4FB42E2}">
      <dgm:prSet/>
      <dgm:spPr/>
      <dgm:t>
        <a:bodyPr/>
        <a:lstStyle/>
        <a:p>
          <a:endParaRPr lang="id-ID"/>
        </a:p>
      </dgm:t>
    </dgm:pt>
    <dgm:pt modelId="{6DD38F34-E0DE-41A5-B7E8-B2ED2CA208DD}">
      <dgm:prSet phldrT="[Text]"/>
      <dgm:spPr/>
      <dgm:t>
        <a:bodyPr/>
        <a:lstStyle/>
        <a:p>
          <a:r>
            <a:rPr lang="id-ID" dirty="0"/>
            <a:t> Perawatan yang perlu dilakukan oleh orang tua diantaranya adalah perawatan kesehatan, fisik, lingkungan dan perawatan lainnya. </a:t>
          </a:r>
        </a:p>
      </dgm:t>
    </dgm:pt>
    <dgm:pt modelId="{4BEE0202-63DE-404A-9F74-01C9B97ADE2F}" type="parTrans" cxnId="{FD89B341-A18A-44DE-A805-AD4E7A1AE44E}">
      <dgm:prSet/>
      <dgm:spPr/>
      <dgm:t>
        <a:bodyPr/>
        <a:lstStyle/>
        <a:p>
          <a:endParaRPr lang="id-ID"/>
        </a:p>
      </dgm:t>
    </dgm:pt>
    <dgm:pt modelId="{99C93B73-8AB1-46D4-AAEE-A46A28C6CB93}" type="sibTrans" cxnId="{FD89B341-A18A-44DE-A805-AD4E7A1AE44E}">
      <dgm:prSet/>
      <dgm:spPr/>
      <dgm:t>
        <a:bodyPr/>
        <a:lstStyle/>
        <a:p>
          <a:endParaRPr lang="id-ID"/>
        </a:p>
      </dgm:t>
    </dgm:pt>
    <dgm:pt modelId="{3DD6F04B-BAA9-4D1C-B334-263635B3A4EB}" type="pres">
      <dgm:prSet presAssocID="{741F9B46-F283-4647-B105-2491059F46BD}" presName="Name0" presStyleCnt="0">
        <dgm:presLayoutVars>
          <dgm:dir/>
          <dgm:animLvl val="lvl"/>
          <dgm:resizeHandles val="exact"/>
        </dgm:presLayoutVars>
      </dgm:prSet>
      <dgm:spPr/>
    </dgm:pt>
    <dgm:pt modelId="{D714A67D-E58C-4161-AF25-6CC865A9963F}" type="pres">
      <dgm:prSet presAssocID="{52571910-C98A-4AF5-B8D3-989EFF27C5E7}" presName="composite" presStyleCnt="0"/>
      <dgm:spPr/>
    </dgm:pt>
    <dgm:pt modelId="{3B007B4A-0D0F-4FC4-8475-D58DBA1473A7}" type="pres">
      <dgm:prSet presAssocID="{52571910-C98A-4AF5-B8D3-989EFF27C5E7}" presName="parTx" presStyleLbl="alignNode1" presStyleIdx="0" presStyleCnt="3">
        <dgm:presLayoutVars>
          <dgm:chMax val="0"/>
          <dgm:chPref val="0"/>
          <dgm:bulletEnabled val="1"/>
        </dgm:presLayoutVars>
      </dgm:prSet>
      <dgm:spPr/>
    </dgm:pt>
    <dgm:pt modelId="{E6263D33-60B6-4E27-8B2F-61B5390A3635}" type="pres">
      <dgm:prSet presAssocID="{52571910-C98A-4AF5-B8D3-989EFF27C5E7}" presName="desTx" presStyleLbl="alignAccFollowNode1" presStyleIdx="0" presStyleCnt="3">
        <dgm:presLayoutVars>
          <dgm:bulletEnabled val="1"/>
        </dgm:presLayoutVars>
      </dgm:prSet>
      <dgm:spPr/>
    </dgm:pt>
    <dgm:pt modelId="{1141BE6B-1B34-4E07-AB91-640ABB3379A8}" type="pres">
      <dgm:prSet presAssocID="{1B8AD9C6-8B60-48F4-824A-B3ED6A54ECC2}" presName="space" presStyleCnt="0"/>
      <dgm:spPr/>
    </dgm:pt>
    <dgm:pt modelId="{AEDBC677-F960-4FB0-91B3-36EF080875F2}" type="pres">
      <dgm:prSet presAssocID="{87B91FAA-CA87-4DF6-A5BA-FBB135D0A15C}" presName="composite" presStyleCnt="0"/>
      <dgm:spPr/>
    </dgm:pt>
    <dgm:pt modelId="{A644C8D3-7148-4725-B9E8-8EEA3F734148}" type="pres">
      <dgm:prSet presAssocID="{87B91FAA-CA87-4DF6-A5BA-FBB135D0A15C}" presName="parTx" presStyleLbl="alignNode1" presStyleIdx="1" presStyleCnt="3">
        <dgm:presLayoutVars>
          <dgm:chMax val="0"/>
          <dgm:chPref val="0"/>
          <dgm:bulletEnabled val="1"/>
        </dgm:presLayoutVars>
      </dgm:prSet>
      <dgm:spPr/>
    </dgm:pt>
    <dgm:pt modelId="{36F8A22F-7565-4A97-BF63-935AE3671A62}" type="pres">
      <dgm:prSet presAssocID="{87B91FAA-CA87-4DF6-A5BA-FBB135D0A15C}" presName="desTx" presStyleLbl="alignAccFollowNode1" presStyleIdx="1" presStyleCnt="3">
        <dgm:presLayoutVars>
          <dgm:bulletEnabled val="1"/>
        </dgm:presLayoutVars>
      </dgm:prSet>
      <dgm:spPr/>
    </dgm:pt>
    <dgm:pt modelId="{298D4B32-9CA8-4FF4-84D8-803249EEEEF2}" type="pres">
      <dgm:prSet presAssocID="{034A57F1-E516-46C7-AA49-7B1027DA79FE}" presName="space" presStyleCnt="0"/>
      <dgm:spPr/>
    </dgm:pt>
    <dgm:pt modelId="{9E1B874D-3A13-487A-8705-4A0E5BA3854B}" type="pres">
      <dgm:prSet presAssocID="{E7AC13C6-7077-4C1B-9C79-16D9A60E38BB}" presName="composite" presStyleCnt="0"/>
      <dgm:spPr/>
    </dgm:pt>
    <dgm:pt modelId="{DC5B6AF3-A51D-456A-9B90-D57034E1E1A7}" type="pres">
      <dgm:prSet presAssocID="{E7AC13C6-7077-4C1B-9C79-16D9A60E38BB}" presName="parTx" presStyleLbl="alignNode1" presStyleIdx="2" presStyleCnt="3">
        <dgm:presLayoutVars>
          <dgm:chMax val="0"/>
          <dgm:chPref val="0"/>
          <dgm:bulletEnabled val="1"/>
        </dgm:presLayoutVars>
      </dgm:prSet>
      <dgm:spPr/>
    </dgm:pt>
    <dgm:pt modelId="{F308C028-7F1C-4D85-AF66-DCBE89F007A6}" type="pres">
      <dgm:prSet presAssocID="{E7AC13C6-7077-4C1B-9C79-16D9A60E38BB}" presName="desTx" presStyleLbl="alignAccFollowNode1" presStyleIdx="2" presStyleCnt="3">
        <dgm:presLayoutVars>
          <dgm:bulletEnabled val="1"/>
        </dgm:presLayoutVars>
      </dgm:prSet>
      <dgm:spPr/>
    </dgm:pt>
  </dgm:ptLst>
  <dgm:cxnLst>
    <dgm:cxn modelId="{1956CA0F-46B6-456D-86A8-04903DF86BC2}" type="presOf" srcId="{BC65125A-51DD-45A0-88A4-40D73A79BABC}" destId="{36F8A22F-7565-4A97-BF63-935AE3671A62}" srcOrd="0" destOrd="3" presId="urn:microsoft.com/office/officeart/2005/8/layout/hList1"/>
    <dgm:cxn modelId="{8783D612-345F-41AF-B9B9-8797B3491C34}" srcId="{741F9B46-F283-4647-B105-2491059F46BD}" destId="{87B91FAA-CA87-4DF6-A5BA-FBB135D0A15C}" srcOrd="1" destOrd="0" parTransId="{617CDCC4-0501-47E5-B602-107D8261212E}" sibTransId="{034A57F1-E516-46C7-AA49-7B1027DA79FE}"/>
    <dgm:cxn modelId="{B376C614-0645-44D5-A002-D43B9C13BD97}" type="presOf" srcId="{52571910-C98A-4AF5-B8D3-989EFF27C5E7}" destId="{3B007B4A-0D0F-4FC4-8475-D58DBA1473A7}" srcOrd="0" destOrd="0" presId="urn:microsoft.com/office/officeart/2005/8/layout/hList1"/>
    <dgm:cxn modelId="{6090C71D-1100-4DFE-955F-3C579699453E}" type="presOf" srcId="{0BF4183C-B68E-4275-A031-7D0E923B6488}" destId="{36F8A22F-7565-4A97-BF63-935AE3671A62}" srcOrd="0" destOrd="5" presId="urn:microsoft.com/office/officeart/2005/8/layout/hList1"/>
    <dgm:cxn modelId="{D9518522-7AAE-47AB-81AF-BAF35AB3C15C}" type="presOf" srcId="{95DC48D6-741E-44B1-8370-72F23CFA67CF}" destId="{36F8A22F-7565-4A97-BF63-935AE3671A62}" srcOrd="0" destOrd="1" presId="urn:microsoft.com/office/officeart/2005/8/layout/hList1"/>
    <dgm:cxn modelId="{89E5B72D-E97F-46EB-BE1A-6CBAA193FFF0}" srcId="{87B91FAA-CA87-4DF6-A5BA-FBB135D0A15C}" destId="{BC65125A-51DD-45A0-88A4-40D73A79BABC}" srcOrd="3" destOrd="0" parTransId="{E32260B2-6F60-4B1F-B5E7-3958C007A92E}" sibTransId="{424AA485-F16C-4240-BAE1-28E6AAF47482}"/>
    <dgm:cxn modelId="{1B58D638-7329-4E70-A733-0B3B2D0C6CAB}" type="presOf" srcId="{87B91FAA-CA87-4DF6-A5BA-FBB135D0A15C}" destId="{A644C8D3-7148-4725-B9E8-8EEA3F734148}" srcOrd="0" destOrd="0" presId="urn:microsoft.com/office/officeart/2005/8/layout/hList1"/>
    <dgm:cxn modelId="{EBCF0F39-472E-4511-B5A0-FE7B4E77B850}" srcId="{52571910-C98A-4AF5-B8D3-989EFF27C5E7}" destId="{6D2993A7-5110-413E-83F3-2FCBF1F84641}" srcOrd="2" destOrd="0" parTransId="{22FA9D2A-CD8C-428B-B742-ACD645958945}" sibTransId="{7309C24E-FCD3-414C-90E2-BAD2EC9B6E06}"/>
    <dgm:cxn modelId="{53235E61-227E-4881-9F20-1BDEE50FBA95}" srcId="{52571910-C98A-4AF5-B8D3-989EFF27C5E7}" destId="{FC7F8647-62EE-4950-A5F5-F39FF21D3C49}" srcOrd="1" destOrd="0" parTransId="{E36B36FC-65DD-48D6-86D0-F3E290F697A3}" sibTransId="{1E578BA5-CB74-46E8-95B4-C9AE0F9D8BCC}"/>
    <dgm:cxn modelId="{FD89B341-A18A-44DE-A805-AD4E7A1AE44E}" srcId="{E7AC13C6-7077-4C1B-9C79-16D9A60E38BB}" destId="{6DD38F34-E0DE-41A5-B7E8-B2ED2CA208DD}" srcOrd="2" destOrd="0" parTransId="{4BEE0202-63DE-404A-9F74-01C9B97ADE2F}" sibTransId="{99C93B73-8AB1-46D4-AAEE-A46A28C6CB93}"/>
    <dgm:cxn modelId="{D8D04263-BBDB-49DD-B731-70B5CBDEB560}" type="presOf" srcId="{741F9B46-F283-4647-B105-2491059F46BD}" destId="{3DD6F04B-BAA9-4D1C-B334-263635B3A4EB}" srcOrd="0" destOrd="0" presId="urn:microsoft.com/office/officeart/2005/8/layout/hList1"/>
    <dgm:cxn modelId="{D1471944-2B3C-4521-968F-6AE46BA0B8CD}" srcId="{87B91FAA-CA87-4DF6-A5BA-FBB135D0A15C}" destId="{0BF4183C-B68E-4275-A031-7D0E923B6488}" srcOrd="5" destOrd="0" parTransId="{28AF55A2-91A7-4855-9490-275111F9611F}" sibTransId="{A3734351-A344-4F98-8F6F-E071C37260F6}"/>
    <dgm:cxn modelId="{F9977964-3E35-4A69-BCEA-A7BF6D738F64}" srcId="{741F9B46-F283-4647-B105-2491059F46BD}" destId="{E7AC13C6-7077-4C1B-9C79-16D9A60E38BB}" srcOrd="2" destOrd="0" parTransId="{54B5CA67-CC8F-42BD-AFBA-BF30246175B6}" sibTransId="{0F08E9B9-7129-417B-B0EB-4CF21ADE505F}"/>
    <dgm:cxn modelId="{0663C866-1DB5-4888-927C-0EA4F342B2C5}" type="presOf" srcId="{FC7F8647-62EE-4950-A5F5-F39FF21D3C49}" destId="{E6263D33-60B6-4E27-8B2F-61B5390A3635}" srcOrd="0" destOrd="1" presId="urn:microsoft.com/office/officeart/2005/8/layout/hList1"/>
    <dgm:cxn modelId="{9FCDAD6D-8632-4756-9996-18E4A4FB42E2}" srcId="{E7AC13C6-7077-4C1B-9C79-16D9A60E38BB}" destId="{4F244E60-7DEF-41A2-8044-70843934B0C5}" srcOrd="1" destOrd="0" parTransId="{E6396E5B-9562-4673-AE8E-31522BEC2F4F}" sibTransId="{A2500D03-676F-4389-AD92-4CE94EB3367D}"/>
    <dgm:cxn modelId="{03C4BF70-A7CB-43C8-ACD3-E1A1D1B39BCE}" type="presOf" srcId="{62B8D428-E531-492B-8FD3-5D76D59096CA}" destId="{36F8A22F-7565-4A97-BF63-935AE3671A62}" srcOrd="0" destOrd="0" presId="urn:microsoft.com/office/officeart/2005/8/layout/hList1"/>
    <dgm:cxn modelId="{C7DBC471-F608-465A-A915-F1A837B0FCBF}" srcId="{741F9B46-F283-4647-B105-2491059F46BD}" destId="{52571910-C98A-4AF5-B8D3-989EFF27C5E7}" srcOrd="0" destOrd="0" parTransId="{D6951054-E332-4DF1-9689-3794B2865877}" sibTransId="{1B8AD9C6-8B60-48F4-824A-B3ED6A54ECC2}"/>
    <dgm:cxn modelId="{54733D56-D11A-4159-A002-BC6F1B34A779}" srcId="{87B91FAA-CA87-4DF6-A5BA-FBB135D0A15C}" destId="{95DC48D6-741E-44B1-8370-72F23CFA67CF}" srcOrd="1" destOrd="0" parTransId="{CD60DB63-74AF-4D0B-A8C4-6207118DE4B3}" sibTransId="{54B3127B-40E5-4EB0-B9FD-230E3C6FF412}"/>
    <dgm:cxn modelId="{11D5EA76-C9E8-4839-B466-332B98EC58D4}" srcId="{E7AC13C6-7077-4C1B-9C79-16D9A60E38BB}" destId="{C0D9D152-ED70-4768-9CC2-179793BCE636}" srcOrd="0" destOrd="0" parTransId="{990224D8-A7F4-4B45-99D2-EA835EF48FE1}" sibTransId="{8EFAAE11-F15F-498B-9DC4-C1A6C1015993}"/>
    <dgm:cxn modelId="{DDBE7778-527B-40B8-9EC3-A0E19F51D18A}" type="presOf" srcId="{0C4D13E8-0B85-45B5-A88F-DF606D88700F}" destId="{36F8A22F-7565-4A97-BF63-935AE3671A62}" srcOrd="0" destOrd="4" presId="urn:microsoft.com/office/officeart/2005/8/layout/hList1"/>
    <dgm:cxn modelId="{37779D58-28C7-4613-9343-E60494C1FECE}" type="presOf" srcId="{E7AC13C6-7077-4C1B-9C79-16D9A60E38BB}" destId="{DC5B6AF3-A51D-456A-9B90-D57034E1E1A7}" srcOrd="0" destOrd="0" presId="urn:microsoft.com/office/officeart/2005/8/layout/hList1"/>
    <dgm:cxn modelId="{C9A6B081-2AB1-45CD-9626-06C4786FE64B}" type="presOf" srcId="{4F244E60-7DEF-41A2-8044-70843934B0C5}" destId="{F308C028-7F1C-4D85-AF66-DCBE89F007A6}" srcOrd="0" destOrd="1" presId="urn:microsoft.com/office/officeart/2005/8/layout/hList1"/>
    <dgm:cxn modelId="{32293C87-1EC0-4DD4-B1FA-360D6D2ED9EE}" srcId="{52571910-C98A-4AF5-B8D3-989EFF27C5E7}" destId="{48CD5906-B2A1-447D-938D-48B5E266B5A7}" srcOrd="0" destOrd="0" parTransId="{54AF1FB4-D871-4553-A179-C79BFAAEB690}" sibTransId="{1B536B5C-BE5D-4EFB-AD31-56808122E185}"/>
    <dgm:cxn modelId="{5CEAE89C-304B-4308-9CF2-3888F6FBA51A}" srcId="{87B91FAA-CA87-4DF6-A5BA-FBB135D0A15C}" destId="{62B8D428-E531-492B-8FD3-5D76D59096CA}" srcOrd="0" destOrd="0" parTransId="{79C3FC48-8CC6-43C6-A709-07D7C4AA42D0}" sibTransId="{AAF140BA-5B36-4FEA-85E2-4041210BDB32}"/>
    <dgm:cxn modelId="{46B8DC9E-5A8C-4037-86F4-C32ECAA4B307}" type="presOf" srcId="{6DD38F34-E0DE-41A5-B7E8-B2ED2CA208DD}" destId="{F308C028-7F1C-4D85-AF66-DCBE89F007A6}" srcOrd="0" destOrd="2" presId="urn:microsoft.com/office/officeart/2005/8/layout/hList1"/>
    <dgm:cxn modelId="{A96E27A5-5E78-4991-A6AA-5A3415A6AD38}" type="presOf" srcId="{48CD5906-B2A1-447D-938D-48B5E266B5A7}" destId="{E6263D33-60B6-4E27-8B2F-61B5390A3635}" srcOrd="0" destOrd="0" presId="urn:microsoft.com/office/officeart/2005/8/layout/hList1"/>
    <dgm:cxn modelId="{9D528FA8-2F2D-4F15-B546-9144F5799DD0}" srcId="{87B91FAA-CA87-4DF6-A5BA-FBB135D0A15C}" destId="{0C4D13E8-0B85-45B5-A88F-DF606D88700F}" srcOrd="4" destOrd="0" parTransId="{B449E47C-A6EC-4FD3-8934-542A29800BF3}" sibTransId="{35CFA394-E1BB-4736-802A-0126E24A504C}"/>
    <dgm:cxn modelId="{E0511BB8-7DEB-4633-9949-E97F67863385}" type="presOf" srcId="{1635C23B-7622-4E97-B585-CE2D5E89C291}" destId="{36F8A22F-7565-4A97-BF63-935AE3671A62}" srcOrd="0" destOrd="2" presId="urn:microsoft.com/office/officeart/2005/8/layout/hList1"/>
    <dgm:cxn modelId="{86F67BC4-406F-439A-BC4D-A17FE84D0C5E}" srcId="{87B91FAA-CA87-4DF6-A5BA-FBB135D0A15C}" destId="{1635C23B-7622-4E97-B585-CE2D5E89C291}" srcOrd="2" destOrd="0" parTransId="{8626E77C-297E-452D-A89D-0E5EE8FEFA27}" sibTransId="{58E3D248-E21F-4094-93DA-FB8B4218973A}"/>
    <dgm:cxn modelId="{2F7B5BDB-38C2-45A5-B41B-5A6EB39502F3}" type="presOf" srcId="{C0D9D152-ED70-4768-9CC2-179793BCE636}" destId="{F308C028-7F1C-4D85-AF66-DCBE89F007A6}" srcOrd="0" destOrd="0" presId="urn:microsoft.com/office/officeart/2005/8/layout/hList1"/>
    <dgm:cxn modelId="{161161EB-A66E-40FF-B15B-5BDAE1D78D57}" type="presOf" srcId="{6D2993A7-5110-413E-83F3-2FCBF1F84641}" destId="{E6263D33-60B6-4E27-8B2F-61B5390A3635}" srcOrd="0" destOrd="2" presId="urn:microsoft.com/office/officeart/2005/8/layout/hList1"/>
    <dgm:cxn modelId="{7CDE112B-3F13-46C6-8691-21B07E8434AE}" type="presParOf" srcId="{3DD6F04B-BAA9-4D1C-B334-263635B3A4EB}" destId="{D714A67D-E58C-4161-AF25-6CC865A9963F}" srcOrd="0" destOrd="0" presId="urn:microsoft.com/office/officeart/2005/8/layout/hList1"/>
    <dgm:cxn modelId="{0E22EE1B-E7D2-4EA4-B62B-885A123C2888}" type="presParOf" srcId="{D714A67D-E58C-4161-AF25-6CC865A9963F}" destId="{3B007B4A-0D0F-4FC4-8475-D58DBA1473A7}" srcOrd="0" destOrd="0" presId="urn:microsoft.com/office/officeart/2005/8/layout/hList1"/>
    <dgm:cxn modelId="{F0167226-2B56-4C31-913B-7A9968B89AE2}" type="presParOf" srcId="{D714A67D-E58C-4161-AF25-6CC865A9963F}" destId="{E6263D33-60B6-4E27-8B2F-61B5390A3635}" srcOrd="1" destOrd="0" presId="urn:microsoft.com/office/officeart/2005/8/layout/hList1"/>
    <dgm:cxn modelId="{E77DCBD5-9BD7-459C-A7A9-E3B3D544422C}" type="presParOf" srcId="{3DD6F04B-BAA9-4D1C-B334-263635B3A4EB}" destId="{1141BE6B-1B34-4E07-AB91-640ABB3379A8}" srcOrd="1" destOrd="0" presId="urn:microsoft.com/office/officeart/2005/8/layout/hList1"/>
    <dgm:cxn modelId="{32756EBF-65FE-4BBB-84D7-298719310B89}" type="presParOf" srcId="{3DD6F04B-BAA9-4D1C-B334-263635B3A4EB}" destId="{AEDBC677-F960-4FB0-91B3-36EF080875F2}" srcOrd="2" destOrd="0" presId="urn:microsoft.com/office/officeart/2005/8/layout/hList1"/>
    <dgm:cxn modelId="{08D75E32-64B4-4759-87E8-FDC3105EE196}" type="presParOf" srcId="{AEDBC677-F960-4FB0-91B3-36EF080875F2}" destId="{A644C8D3-7148-4725-B9E8-8EEA3F734148}" srcOrd="0" destOrd="0" presId="urn:microsoft.com/office/officeart/2005/8/layout/hList1"/>
    <dgm:cxn modelId="{6A633E2C-E8F3-4E5F-9B7A-8285841DF3A1}" type="presParOf" srcId="{AEDBC677-F960-4FB0-91B3-36EF080875F2}" destId="{36F8A22F-7565-4A97-BF63-935AE3671A62}" srcOrd="1" destOrd="0" presId="urn:microsoft.com/office/officeart/2005/8/layout/hList1"/>
    <dgm:cxn modelId="{A5DC9903-6380-41F9-BE6C-2986FBA80F26}" type="presParOf" srcId="{3DD6F04B-BAA9-4D1C-B334-263635B3A4EB}" destId="{298D4B32-9CA8-4FF4-84D8-803249EEEEF2}" srcOrd="3" destOrd="0" presId="urn:microsoft.com/office/officeart/2005/8/layout/hList1"/>
    <dgm:cxn modelId="{A310F4C0-5AB8-4FAD-8030-F71C18DF1DD4}" type="presParOf" srcId="{3DD6F04B-BAA9-4D1C-B334-263635B3A4EB}" destId="{9E1B874D-3A13-487A-8705-4A0E5BA3854B}" srcOrd="4" destOrd="0" presId="urn:microsoft.com/office/officeart/2005/8/layout/hList1"/>
    <dgm:cxn modelId="{F620BC89-6478-407B-9DA6-F8658476A2BB}" type="presParOf" srcId="{9E1B874D-3A13-487A-8705-4A0E5BA3854B}" destId="{DC5B6AF3-A51D-456A-9B90-D57034E1E1A7}" srcOrd="0" destOrd="0" presId="urn:microsoft.com/office/officeart/2005/8/layout/hList1"/>
    <dgm:cxn modelId="{9B4E2A74-EC46-4375-A47A-23109F108A8F}" type="presParOf" srcId="{9E1B874D-3A13-487A-8705-4A0E5BA3854B}" destId="{F308C028-7F1C-4D85-AF66-DCBE89F007A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84D0D51-B44A-401B-89CC-C54516A48839}" type="doc">
      <dgm:prSet loTypeId="urn:microsoft.com/office/officeart/2005/8/layout/vList5" loCatId="list" qsTypeId="urn:microsoft.com/office/officeart/2005/8/quickstyle/simple3" qsCatId="simple" csTypeId="urn:microsoft.com/office/officeart/2005/8/colors/colorful5" csCatId="colorful" phldr="1"/>
      <dgm:spPr/>
      <dgm:t>
        <a:bodyPr/>
        <a:lstStyle/>
        <a:p>
          <a:endParaRPr lang="id-ID"/>
        </a:p>
      </dgm:t>
    </dgm:pt>
    <dgm:pt modelId="{FA93A437-4094-4DF7-A724-70B31C1AB8D5}">
      <dgm:prSet phldrT="[Text]"/>
      <dgm:spPr/>
      <dgm:t>
        <a:bodyPr/>
        <a:lstStyle/>
        <a:p>
          <a:r>
            <a:rPr lang="id-ID" b="1" dirty="0"/>
            <a:t>UU yang mengatur tentang hak anak : </a:t>
          </a:r>
        </a:p>
      </dgm:t>
    </dgm:pt>
    <dgm:pt modelId="{5677F059-20A1-4766-9AEE-C78BEDF80229}" type="parTrans" cxnId="{3624578C-7F20-42ED-A3AA-9D9283D05672}">
      <dgm:prSet/>
      <dgm:spPr/>
      <dgm:t>
        <a:bodyPr/>
        <a:lstStyle/>
        <a:p>
          <a:endParaRPr lang="id-ID"/>
        </a:p>
      </dgm:t>
    </dgm:pt>
    <dgm:pt modelId="{9C41A461-AA89-41D3-8FFD-B5D317D8BE1A}" type="sibTrans" cxnId="{3624578C-7F20-42ED-A3AA-9D9283D05672}">
      <dgm:prSet/>
      <dgm:spPr/>
      <dgm:t>
        <a:bodyPr/>
        <a:lstStyle/>
        <a:p>
          <a:endParaRPr lang="id-ID"/>
        </a:p>
      </dgm:t>
    </dgm:pt>
    <dgm:pt modelId="{83879B16-375D-452A-8BA8-F719D6E58EB1}">
      <dgm:prSet phldrT="[Text]"/>
      <dgm:spPr/>
      <dgm:t>
        <a:bodyPr/>
        <a:lstStyle/>
        <a:p>
          <a:r>
            <a:rPr lang="id-ID" dirty="0"/>
            <a:t>Undang-undang nomor 4 tahun 1979 tentang kesejahteraan anak</a:t>
          </a:r>
        </a:p>
      </dgm:t>
    </dgm:pt>
    <dgm:pt modelId="{BBC070AC-3DCD-43D8-B12D-5D03A5DD4CFF}" type="parTrans" cxnId="{6EDEDEDD-834A-47A3-A792-D19F043231A8}">
      <dgm:prSet/>
      <dgm:spPr/>
      <dgm:t>
        <a:bodyPr/>
        <a:lstStyle/>
        <a:p>
          <a:endParaRPr lang="id-ID"/>
        </a:p>
      </dgm:t>
    </dgm:pt>
    <dgm:pt modelId="{9050CA3D-7AB4-4CCD-8862-49482F2B69E0}" type="sibTrans" cxnId="{6EDEDEDD-834A-47A3-A792-D19F043231A8}">
      <dgm:prSet/>
      <dgm:spPr/>
      <dgm:t>
        <a:bodyPr/>
        <a:lstStyle/>
        <a:p>
          <a:endParaRPr lang="id-ID"/>
        </a:p>
      </dgm:t>
    </dgm:pt>
    <dgm:pt modelId="{EC25BB4B-FD9D-4B72-A641-A93ABFD2F6FE}">
      <dgm:prSet phldrT="[Text]"/>
      <dgm:spPr/>
      <dgm:t>
        <a:bodyPr/>
        <a:lstStyle/>
        <a:p>
          <a:r>
            <a:rPr lang="id-ID" b="1" dirty="0"/>
            <a:t>Tujuan Perlindungan anak :</a:t>
          </a:r>
        </a:p>
      </dgm:t>
    </dgm:pt>
    <dgm:pt modelId="{369C680A-FC8C-4259-A8EE-B19298699E8E}" type="parTrans" cxnId="{46853EE2-8F9A-42E8-A274-FAA82C5EAF7A}">
      <dgm:prSet/>
      <dgm:spPr/>
      <dgm:t>
        <a:bodyPr/>
        <a:lstStyle/>
        <a:p>
          <a:endParaRPr lang="id-ID"/>
        </a:p>
      </dgm:t>
    </dgm:pt>
    <dgm:pt modelId="{2377C706-2839-4E27-849F-6882E701454B}" type="sibTrans" cxnId="{46853EE2-8F9A-42E8-A274-FAA82C5EAF7A}">
      <dgm:prSet/>
      <dgm:spPr/>
      <dgm:t>
        <a:bodyPr/>
        <a:lstStyle/>
        <a:p>
          <a:endParaRPr lang="id-ID"/>
        </a:p>
      </dgm:t>
    </dgm:pt>
    <dgm:pt modelId="{2E852FF9-6148-40AA-88A9-ABABC11816B8}">
      <dgm:prSet phldrT="[Text]" custT="1"/>
      <dgm:spPr/>
      <dgm:t>
        <a:bodyPr/>
        <a:lstStyle/>
        <a:p>
          <a:r>
            <a:rPr lang="id-ID" sz="1400" dirty="0"/>
            <a:t>menjamin terpenuhinya hak-hak anak agar dapat hidup, tumbuh, berkembang, dan berpartisipasi secara optimal sesuai dengan harkat dan martabat kemanusiaan. </a:t>
          </a:r>
        </a:p>
      </dgm:t>
    </dgm:pt>
    <dgm:pt modelId="{147D7189-BD81-4D08-B175-73D611727EE4}" type="parTrans" cxnId="{B80DD3C7-AF97-48E5-9FD7-FC921D02FE4A}">
      <dgm:prSet/>
      <dgm:spPr/>
      <dgm:t>
        <a:bodyPr/>
        <a:lstStyle/>
        <a:p>
          <a:endParaRPr lang="id-ID"/>
        </a:p>
      </dgm:t>
    </dgm:pt>
    <dgm:pt modelId="{7D26093C-8D82-490C-9DC4-D7D934F7B226}" type="sibTrans" cxnId="{B80DD3C7-AF97-48E5-9FD7-FC921D02FE4A}">
      <dgm:prSet/>
      <dgm:spPr/>
      <dgm:t>
        <a:bodyPr/>
        <a:lstStyle/>
        <a:p>
          <a:endParaRPr lang="id-ID"/>
        </a:p>
      </dgm:t>
    </dgm:pt>
    <dgm:pt modelId="{138CEEA5-8D1E-4D7C-AA75-F91C12980009}">
      <dgm:prSet phldrT="[Text]"/>
      <dgm:spPr/>
      <dgm:t>
        <a:bodyPr/>
        <a:lstStyle/>
        <a:p>
          <a:r>
            <a:rPr lang="id-ID" b="1" dirty="0"/>
            <a:t>Hal yang perlu mendapatkan perlindungan :</a:t>
          </a:r>
        </a:p>
      </dgm:t>
    </dgm:pt>
    <dgm:pt modelId="{CF5B81C6-47EE-4279-9517-EE5BAC5987F0}" type="parTrans" cxnId="{BDB8D19D-EE65-4FF1-80D4-33CD9C0CF155}">
      <dgm:prSet/>
      <dgm:spPr/>
      <dgm:t>
        <a:bodyPr/>
        <a:lstStyle/>
        <a:p>
          <a:endParaRPr lang="id-ID"/>
        </a:p>
      </dgm:t>
    </dgm:pt>
    <dgm:pt modelId="{9356D1CD-4608-44C6-AB9E-1F54FC41A71B}" type="sibTrans" cxnId="{BDB8D19D-EE65-4FF1-80D4-33CD9C0CF155}">
      <dgm:prSet/>
      <dgm:spPr/>
      <dgm:t>
        <a:bodyPr/>
        <a:lstStyle/>
        <a:p>
          <a:endParaRPr lang="id-ID"/>
        </a:p>
      </dgm:t>
    </dgm:pt>
    <dgm:pt modelId="{1D84A4BA-A3E8-453A-8AE1-FC6F0048124F}">
      <dgm:prSet phldrT="[Text]" custT="1"/>
      <dgm:spPr/>
      <dgm:t>
        <a:bodyPr/>
        <a:lstStyle/>
        <a:p>
          <a:r>
            <a:rPr lang="id-ID" sz="1400" dirty="0"/>
            <a:t>perlindungan dari kekerasan fisik dan mental, diskriminasi, eksploitasi, human trafficking, dan tindakan asusila lainnya</a:t>
          </a:r>
        </a:p>
      </dgm:t>
    </dgm:pt>
    <dgm:pt modelId="{1C191122-B726-41E8-A5EE-B850C12BA0D8}" type="parTrans" cxnId="{E20A3F55-90F5-43DE-955E-ECC72999524A}">
      <dgm:prSet/>
      <dgm:spPr/>
      <dgm:t>
        <a:bodyPr/>
        <a:lstStyle/>
        <a:p>
          <a:endParaRPr lang="id-ID"/>
        </a:p>
      </dgm:t>
    </dgm:pt>
    <dgm:pt modelId="{4661F9BA-43CA-432C-BB26-3D0D2CA3D5DF}" type="sibTrans" cxnId="{E20A3F55-90F5-43DE-955E-ECC72999524A}">
      <dgm:prSet/>
      <dgm:spPr/>
      <dgm:t>
        <a:bodyPr/>
        <a:lstStyle/>
        <a:p>
          <a:endParaRPr lang="id-ID"/>
        </a:p>
      </dgm:t>
    </dgm:pt>
    <dgm:pt modelId="{6B2EBA51-C14B-4053-836D-FC7E16297318}">
      <dgm:prSet/>
      <dgm:spPr/>
      <dgm:t>
        <a:bodyPr/>
        <a:lstStyle/>
        <a:p>
          <a:r>
            <a:rPr lang="id-ID" dirty="0"/>
            <a:t>Undang-undang No. 23 Tahun 2002 tentang Perlindungan Anak </a:t>
          </a:r>
        </a:p>
      </dgm:t>
    </dgm:pt>
    <dgm:pt modelId="{99038D52-8A8F-4BC2-B8E0-4D040C90B7F0}" type="parTrans" cxnId="{B2E80CFB-30A3-4028-B9FD-BE028F41A30A}">
      <dgm:prSet/>
      <dgm:spPr/>
      <dgm:t>
        <a:bodyPr/>
        <a:lstStyle/>
        <a:p>
          <a:endParaRPr lang="id-ID"/>
        </a:p>
      </dgm:t>
    </dgm:pt>
    <dgm:pt modelId="{D2D6F0B2-F3E5-4C25-8BF5-1B0D2AB3493C}" type="sibTrans" cxnId="{B2E80CFB-30A3-4028-B9FD-BE028F41A30A}">
      <dgm:prSet/>
      <dgm:spPr/>
      <dgm:t>
        <a:bodyPr/>
        <a:lstStyle/>
        <a:p>
          <a:endParaRPr lang="id-ID"/>
        </a:p>
      </dgm:t>
    </dgm:pt>
    <dgm:pt modelId="{4013C19A-FB7C-4289-B70E-E96D898CAD4D}">
      <dgm:prSet/>
      <dgm:spPr/>
      <dgm:t>
        <a:bodyPr/>
        <a:lstStyle/>
        <a:p>
          <a:r>
            <a:rPr lang="id-ID" b="1" dirty="0"/>
            <a:t>Solusi yang dapat diberikan :</a:t>
          </a:r>
        </a:p>
      </dgm:t>
    </dgm:pt>
    <dgm:pt modelId="{C7AE0994-C370-4840-901F-E74A9147E988}" type="parTrans" cxnId="{76F66F6A-B24E-4B3F-BA36-76B46656737D}">
      <dgm:prSet/>
      <dgm:spPr/>
      <dgm:t>
        <a:bodyPr/>
        <a:lstStyle/>
        <a:p>
          <a:endParaRPr lang="id-ID"/>
        </a:p>
      </dgm:t>
    </dgm:pt>
    <dgm:pt modelId="{9E25B00B-56EE-4E9B-B561-1D3168FEEAA5}" type="sibTrans" cxnId="{76F66F6A-B24E-4B3F-BA36-76B46656737D}">
      <dgm:prSet/>
      <dgm:spPr/>
      <dgm:t>
        <a:bodyPr/>
        <a:lstStyle/>
        <a:p>
          <a:endParaRPr lang="id-ID"/>
        </a:p>
      </dgm:t>
    </dgm:pt>
    <dgm:pt modelId="{827BCA31-8C11-4C66-A66D-1D6A85C09CFE}">
      <dgm:prSet custT="1"/>
      <dgm:spPr/>
      <dgm:t>
        <a:bodyPr/>
        <a:lstStyle/>
        <a:p>
          <a:r>
            <a:rPr lang="id-ID" sz="1100" dirty="0"/>
            <a:t>Sosialisasi lembaga PAUD (pendidik, orang tua, masyarakat)</a:t>
          </a:r>
        </a:p>
      </dgm:t>
    </dgm:pt>
    <dgm:pt modelId="{DF996930-DDEF-494F-A666-C1058B83FD0C}" type="parTrans" cxnId="{942E74A7-21C7-4B8B-B57B-4AB4345DF374}">
      <dgm:prSet/>
      <dgm:spPr/>
      <dgm:t>
        <a:bodyPr/>
        <a:lstStyle/>
        <a:p>
          <a:endParaRPr lang="id-ID"/>
        </a:p>
      </dgm:t>
    </dgm:pt>
    <dgm:pt modelId="{E7ACCFAE-B3EE-4074-82F9-88FA7DB3DE64}" type="sibTrans" cxnId="{942E74A7-21C7-4B8B-B57B-4AB4345DF374}">
      <dgm:prSet/>
      <dgm:spPr/>
      <dgm:t>
        <a:bodyPr/>
        <a:lstStyle/>
        <a:p>
          <a:endParaRPr lang="id-ID"/>
        </a:p>
      </dgm:t>
    </dgm:pt>
    <dgm:pt modelId="{24E4EC1B-3F1D-4C24-A201-6A6C2C784C81}">
      <dgm:prSet custT="1"/>
      <dgm:spPr/>
      <dgm:t>
        <a:bodyPr/>
        <a:lstStyle/>
        <a:p>
          <a:r>
            <a:rPr lang="id-ID" sz="1100" dirty="0"/>
            <a:t>Pengadaan seminar, orientasi, sarasehan, kunjungan rumah atau bentuk lain</a:t>
          </a:r>
        </a:p>
      </dgm:t>
    </dgm:pt>
    <dgm:pt modelId="{F9E75F81-F7D0-4FBF-884D-F661503089D4}" type="parTrans" cxnId="{135166AC-8728-434E-BCB6-D5960BB72EED}">
      <dgm:prSet/>
      <dgm:spPr/>
      <dgm:t>
        <a:bodyPr/>
        <a:lstStyle/>
        <a:p>
          <a:endParaRPr lang="id-ID"/>
        </a:p>
      </dgm:t>
    </dgm:pt>
    <dgm:pt modelId="{16A8D40E-D738-43F5-AD37-1FEC11221AC2}" type="sibTrans" cxnId="{135166AC-8728-434E-BCB6-D5960BB72EED}">
      <dgm:prSet/>
      <dgm:spPr/>
      <dgm:t>
        <a:bodyPr/>
        <a:lstStyle/>
        <a:p>
          <a:endParaRPr lang="id-ID"/>
        </a:p>
      </dgm:t>
    </dgm:pt>
    <dgm:pt modelId="{DE3D278C-915A-404E-A125-93981DA5ABEF}">
      <dgm:prSet custT="1"/>
      <dgm:spPr/>
      <dgm:t>
        <a:bodyPr/>
        <a:lstStyle/>
        <a:p>
          <a:r>
            <a:rPr lang="id-ID" sz="1100" dirty="0"/>
            <a:t>Kerja sama lembaga PAUD dengan Lembaga Perlindungan Anak (LPA), Yayasan Kesejahteraan Anak Indonesia (YKAI), atau lembaga terkait lainnya</a:t>
          </a:r>
        </a:p>
      </dgm:t>
    </dgm:pt>
    <dgm:pt modelId="{C651F30F-8C7E-49CF-8882-F18723C955CA}" type="parTrans" cxnId="{A5AFA246-EC21-4FB0-9834-3D6ADBF15B1E}">
      <dgm:prSet/>
      <dgm:spPr/>
      <dgm:t>
        <a:bodyPr/>
        <a:lstStyle/>
        <a:p>
          <a:endParaRPr lang="id-ID"/>
        </a:p>
      </dgm:t>
    </dgm:pt>
    <dgm:pt modelId="{270F8272-FA53-401B-A635-D097E0D1DD3B}" type="sibTrans" cxnId="{A5AFA246-EC21-4FB0-9834-3D6ADBF15B1E}">
      <dgm:prSet/>
      <dgm:spPr/>
      <dgm:t>
        <a:bodyPr/>
        <a:lstStyle/>
        <a:p>
          <a:endParaRPr lang="id-ID"/>
        </a:p>
      </dgm:t>
    </dgm:pt>
    <dgm:pt modelId="{44D91A34-BAC1-4CD5-8A2D-4D7FE0A94870}" type="pres">
      <dgm:prSet presAssocID="{D84D0D51-B44A-401B-89CC-C54516A48839}" presName="Name0" presStyleCnt="0">
        <dgm:presLayoutVars>
          <dgm:dir/>
          <dgm:animLvl val="lvl"/>
          <dgm:resizeHandles val="exact"/>
        </dgm:presLayoutVars>
      </dgm:prSet>
      <dgm:spPr/>
    </dgm:pt>
    <dgm:pt modelId="{CA40E590-A672-4106-AF64-D6CE9CC2FB69}" type="pres">
      <dgm:prSet presAssocID="{FA93A437-4094-4DF7-A724-70B31C1AB8D5}" presName="linNode" presStyleCnt="0"/>
      <dgm:spPr/>
    </dgm:pt>
    <dgm:pt modelId="{BC0F217C-ACD4-4B83-9C92-A3891EE0A48A}" type="pres">
      <dgm:prSet presAssocID="{FA93A437-4094-4DF7-A724-70B31C1AB8D5}" presName="parentText" presStyleLbl="node1" presStyleIdx="0" presStyleCnt="4">
        <dgm:presLayoutVars>
          <dgm:chMax val="1"/>
          <dgm:bulletEnabled val="1"/>
        </dgm:presLayoutVars>
      </dgm:prSet>
      <dgm:spPr/>
    </dgm:pt>
    <dgm:pt modelId="{0975DC48-A71C-4853-931C-52235196EBB1}" type="pres">
      <dgm:prSet presAssocID="{FA93A437-4094-4DF7-A724-70B31C1AB8D5}" presName="descendantText" presStyleLbl="alignAccFollowNode1" presStyleIdx="0" presStyleCnt="4">
        <dgm:presLayoutVars>
          <dgm:bulletEnabled val="1"/>
        </dgm:presLayoutVars>
      </dgm:prSet>
      <dgm:spPr/>
    </dgm:pt>
    <dgm:pt modelId="{A7B4E22B-DF3A-4378-8A26-126FDABF4A4A}" type="pres">
      <dgm:prSet presAssocID="{9C41A461-AA89-41D3-8FFD-B5D317D8BE1A}" presName="sp" presStyleCnt="0"/>
      <dgm:spPr/>
    </dgm:pt>
    <dgm:pt modelId="{04204FEB-103B-4CD2-B915-F8CF1D476E92}" type="pres">
      <dgm:prSet presAssocID="{EC25BB4B-FD9D-4B72-A641-A93ABFD2F6FE}" presName="linNode" presStyleCnt="0"/>
      <dgm:spPr/>
    </dgm:pt>
    <dgm:pt modelId="{BB28AD32-D079-4CC8-BBBE-C116CB9D685B}" type="pres">
      <dgm:prSet presAssocID="{EC25BB4B-FD9D-4B72-A641-A93ABFD2F6FE}" presName="parentText" presStyleLbl="node1" presStyleIdx="1" presStyleCnt="4">
        <dgm:presLayoutVars>
          <dgm:chMax val="1"/>
          <dgm:bulletEnabled val="1"/>
        </dgm:presLayoutVars>
      </dgm:prSet>
      <dgm:spPr/>
    </dgm:pt>
    <dgm:pt modelId="{D3DD56ED-D9B1-4C9A-8108-F66EB8294F60}" type="pres">
      <dgm:prSet presAssocID="{EC25BB4B-FD9D-4B72-A641-A93ABFD2F6FE}" presName="descendantText" presStyleLbl="alignAccFollowNode1" presStyleIdx="1" presStyleCnt="4">
        <dgm:presLayoutVars>
          <dgm:bulletEnabled val="1"/>
        </dgm:presLayoutVars>
      </dgm:prSet>
      <dgm:spPr/>
    </dgm:pt>
    <dgm:pt modelId="{F534A531-F088-4CDD-93E3-DE10E6BE7D87}" type="pres">
      <dgm:prSet presAssocID="{2377C706-2839-4E27-849F-6882E701454B}" presName="sp" presStyleCnt="0"/>
      <dgm:spPr/>
    </dgm:pt>
    <dgm:pt modelId="{827E599D-A2C2-4154-BA35-AA50E3A9D864}" type="pres">
      <dgm:prSet presAssocID="{138CEEA5-8D1E-4D7C-AA75-F91C12980009}" presName="linNode" presStyleCnt="0"/>
      <dgm:spPr/>
    </dgm:pt>
    <dgm:pt modelId="{E90E2EE6-969D-4E44-A75A-7C815EB0C908}" type="pres">
      <dgm:prSet presAssocID="{138CEEA5-8D1E-4D7C-AA75-F91C12980009}" presName="parentText" presStyleLbl="node1" presStyleIdx="2" presStyleCnt="4">
        <dgm:presLayoutVars>
          <dgm:chMax val="1"/>
          <dgm:bulletEnabled val="1"/>
        </dgm:presLayoutVars>
      </dgm:prSet>
      <dgm:spPr/>
    </dgm:pt>
    <dgm:pt modelId="{AD8952E4-697E-474F-827E-F69ED8603E16}" type="pres">
      <dgm:prSet presAssocID="{138CEEA5-8D1E-4D7C-AA75-F91C12980009}" presName="descendantText" presStyleLbl="alignAccFollowNode1" presStyleIdx="2" presStyleCnt="4">
        <dgm:presLayoutVars>
          <dgm:bulletEnabled val="1"/>
        </dgm:presLayoutVars>
      </dgm:prSet>
      <dgm:spPr/>
    </dgm:pt>
    <dgm:pt modelId="{03125E72-1AD9-4496-9EF6-0274B47E42F8}" type="pres">
      <dgm:prSet presAssocID="{9356D1CD-4608-44C6-AB9E-1F54FC41A71B}" presName="sp" presStyleCnt="0"/>
      <dgm:spPr/>
    </dgm:pt>
    <dgm:pt modelId="{F986D9D3-CF01-4F71-A7A3-EB9E492BB3FF}" type="pres">
      <dgm:prSet presAssocID="{4013C19A-FB7C-4289-B70E-E96D898CAD4D}" presName="linNode" presStyleCnt="0"/>
      <dgm:spPr/>
    </dgm:pt>
    <dgm:pt modelId="{67E8EE38-78FE-4B88-8F58-F82FD3319681}" type="pres">
      <dgm:prSet presAssocID="{4013C19A-FB7C-4289-B70E-E96D898CAD4D}" presName="parentText" presStyleLbl="node1" presStyleIdx="3" presStyleCnt="4">
        <dgm:presLayoutVars>
          <dgm:chMax val="1"/>
          <dgm:bulletEnabled val="1"/>
        </dgm:presLayoutVars>
      </dgm:prSet>
      <dgm:spPr/>
    </dgm:pt>
    <dgm:pt modelId="{9A6552D7-1C15-4AB2-9F9D-8C8B7307967F}" type="pres">
      <dgm:prSet presAssocID="{4013C19A-FB7C-4289-B70E-E96D898CAD4D}" presName="descendantText" presStyleLbl="alignAccFollowNode1" presStyleIdx="3" presStyleCnt="4">
        <dgm:presLayoutVars>
          <dgm:bulletEnabled val="1"/>
        </dgm:presLayoutVars>
      </dgm:prSet>
      <dgm:spPr/>
    </dgm:pt>
  </dgm:ptLst>
  <dgm:cxnLst>
    <dgm:cxn modelId="{BD435809-C4E8-4AF9-BB22-B0C2F5FCF37C}" type="presOf" srcId="{827BCA31-8C11-4C66-A66D-1D6A85C09CFE}" destId="{9A6552D7-1C15-4AB2-9F9D-8C8B7307967F}" srcOrd="0" destOrd="0" presId="urn:microsoft.com/office/officeart/2005/8/layout/vList5"/>
    <dgm:cxn modelId="{6333AE1F-DDA0-4585-AE81-DEA8D57CEEF8}" type="presOf" srcId="{FA93A437-4094-4DF7-A724-70B31C1AB8D5}" destId="{BC0F217C-ACD4-4B83-9C92-A3891EE0A48A}" srcOrd="0" destOrd="0" presId="urn:microsoft.com/office/officeart/2005/8/layout/vList5"/>
    <dgm:cxn modelId="{E6629E3B-C08E-488B-93CC-FF7F5F810284}" type="presOf" srcId="{83879B16-375D-452A-8BA8-F719D6E58EB1}" destId="{0975DC48-A71C-4853-931C-52235196EBB1}" srcOrd="0" destOrd="0" presId="urn:microsoft.com/office/officeart/2005/8/layout/vList5"/>
    <dgm:cxn modelId="{A5AFA246-EC21-4FB0-9834-3D6ADBF15B1E}" srcId="{4013C19A-FB7C-4289-B70E-E96D898CAD4D}" destId="{DE3D278C-915A-404E-A125-93981DA5ABEF}" srcOrd="2" destOrd="0" parTransId="{C651F30F-8C7E-49CF-8882-F18723C955CA}" sibTransId="{270F8272-FA53-401B-A635-D097E0D1DD3B}"/>
    <dgm:cxn modelId="{C0E2DE49-A7AE-4952-A8FE-B8B5C261FBD8}" type="presOf" srcId="{2E852FF9-6148-40AA-88A9-ABABC11816B8}" destId="{D3DD56ED-D9B1-4C9A-8108-F66EB8294F60}" srcOrd="0" destOrd="0" presId="urn:microsoft.com/office/officeart/2005/8/layout/vList5"/>
    <dgm:cxn modelId="{76F66F6A-B24E-4B3F-BA36-76B46656737D}" srcId="{D84D0D51-B44A-401B-89CC-C54516A48839}" destId="{4013C19A-FB7C-4289-B70E-E96D898CAD4D}" srcOrd="3" destOrd="0" parTransId="{C7AE0994-C370-4840-901F-E74A9147E988}" sibTransId="{9E25B00B-56EE-4E9B-B561-1D3168FEEAA5}"/>
    <dgm:cxn modelId="{93CBB06F-14ED-4BBF-85E1-034E831FF662}" type="presOf" srcId="{6B2EBA51-C14B-4053-836D-FC7E16297318}" destId="{0975DC48-A71C-4853-931C-52235196EBB1}" srcOrd="0" destOrd="1" presId="urn:microsoft.com/office/officeart/2005/8/layout/vList5"/>
    <dgm:cxn modelId="{637FC873-EA9E-4418-BD79-BA6FA528689A}" type="presOf" srcId="{D84D0D51-B44A-401B-89CC-C54516A48839}" destId="{44D91A34-BAC1-4CD5-8A2D-4D7FE0A94870}" srcOrd="0" destOrd="0" presId="urn:microsoft.com/office/officeart/2005/8/layout/vList5"/>
    <dgm:cxn modelId="{E20A3F55-90F5-43DE-955E-ECC72999524A}" srcId="{138CEEA5-8D1E-4D7C-AA75-F91C12980009}" destId="{1D84A4BA-A3E8-453A-8AE1-FC6F0048124F}" srcOrd="0" destOrd="0" parTransId="{1C191122-B726-41E8-A5EE-B850C12BA0D8}" sibTransId="{4661F9BA-43CA-432C-BB26-3D0D2CA3D5DF}"/>
    <dgm:cxn modelId="{01AF1F81-B3BC-466C-9473-1D795A31E730}" type="presOf" srcId="{4013C19A-FB7C-4289-B70E-E96D898CAD4D}" destId="{67E8EE38-78FE-4B88-8F58-F82FD3319681}" srcOrd="0" destOrd="0" presId="urn:microsoft.com/office/officeart/2005/8/layout/vList5"/>
    <dgm:cxn modelId="{EECB0788-910C-48F4-92D8-76DA15C8AFCE}" type="presOf" srcId="{138CEEA5-8D1E-4D7C-AA75-F91C12980009}" destId="{E90E2EE6-969D-4E44-A75A-7C815EB0C908}" srcOrd="0" destOrd="0" presId="urn:microsoft.com/office/officeart/2005/8/layout/vList5"/>
    <dgm:cxn modelId="{3624578C-7F20-42ED-A3AA-9D9283D05672}" srcId="{D84D0D51-B44A-401B-89CC-C54516A48839}" destId="{FA93A437-4094-4DF7-A724-70B31C1AB8D5}" srcOrd="0" destOrd="0" parTransId="{5677F059-20A1-4766-9AEE-C78BEDF80229}" sibTransId="{9C41A461-AA89-41D3-8FFD-B5D317D8BE1A}"/>
    <dgm:cxn modelId="{3584859A-0394-4BB3-8F48-FE5BAB9AC49E}" type="presOf" srcId="{EC25BB4B-FD9D-4B72-A641-A93ABFD2F6FE}" destId="{BB28AD32-D079-4CC8-BBBE-C116CB9D685B}" srcOrd="0" destOrd="0" presId="urn:microsoft.com/office/officeart/2005/8/layout/vList5"/>
    <dgm:cxn modelId="{BDB8D19D-EE65-4FF1-80D4-33CD9C0CF155}" srcId="{D84D0D51-B44A-401B-89CC-C54516A48839}" destId="{138CEEA5-8D1E-4D7C-AA75-F91C12980009}" srcOrd="2" destOrd="0" parTransId="{CF5B81C6-47EE-4279-9517-EE5BAC5987F0}" sibTransId="{9356D1CD-4608-44C6-AB9E-1F54FC41A71B}"/>
    <dgm:cxn modelId="{942E74A7-21C7-4B8B-B57B-4AB4345DF374}" srcId="{4013C19A-FB7C-4289-B70E-E96D898CAD4D}" destId="{827BCA31-8C11-4C66-A66D-1D6A85C09CFE}" srcOrd="0" destOrd="0" parTransId="{DF996930-DDEF-494F-A666-C1058B83FD0C}" sibTransId="{E7ACCFAE-B3EE-4074-82F9-88FA7DB3DE64}"/>
    <dgm:cxn modelId="{135166AC-8728-434E-BCB6-D5960BB72EED}" srcId="{4013C19A-FB7C-4289-B70E-E96D898CAD4D}" destId="{24E4EC1B-3F1D-4C24-A201-6A6C2C784C81}" srcOrd="1" destOrd="0" parTransId="{F9E75F81-F7D0-4FBF-884D-F661503089D4}" sibTransId="{16A8D40E-D738-43F5-AD37-1FEC11221AC2}"/>
    <dgm:cxn modelId="{AFC009B8-932C-46F0-BC56-D2334E371351}" type="presOf" srcId="{24E4EC1B-3F1D-4C24-A201-6A6C2C784C81}" destId="{9A6552D7-1C15-4AB2-9F9D-8C8B7307967F}" srcOrd="0" destOrd="1" presId="urn:microsoft.com/office/officeart/2005/8/layout/vList5"/>
    <dgm:cxn modelId="{5AD932BF-C94A-44D7-9B99-E9F8C4D9311B}" type="presOf" srcId="{DE3D278C-915A-404E-A125-93981DA5ABEF}" destId="{9A6552D7-1C15-4AB2-9F9D-8C8B7307967F}" srcOrd="0" destOrd="2" presId="urn:microsoft.com/office/officeart/2005/8/layout/vList5"/>
    <dgm:cxn modelId="{B80DD3C7-AF97-48E5-9FD7-FC921D02FE4A}" srcId="{EC25BB4B-FD9D-4B72-A641-A93ABFD2F6FE}" destId="{2E852FF9-6148-40AA-88A9-ABABC11816B8}" srcOrd="0" destOrd="0" parTransId="{147D7189-BD81-4D08-B175-73D611727EE4}" sibTransId="{7D26093C-8D82-490C-9DC4-D7D934F7B226}"/>
    <dgm:cxn modelId="{FA3AEFD2-1C86-4B21-9D66-952C88B63597}" type="presOf" srcId="{1D84A4BA-A3E8-453A-8AE1-FC6F0048124F}" destId="{AD8952E4-697E-474F-827E-F69ED8603E16}" srcOrd="0" destOrd="0" presId="urn:microsoft.com/office/officeart/2005/8/layout/vList5"/>
    <dgm:cxn modelId="{6EDEDEDD-834A-47A3-A792-D19F043231A8}" srcId="{FA93A437-4094-4DF7-A724-70B31C1AB8D5}" destId="{83879B16-375D-452A-8BA8-F719D6E58EB1}" srcOrd="0" destOrd="0" parTransId="{BBC070AC-3DCD-43D8-B12D-5D03A5DD4CFF}" sibTransId="{9050CA3D-7AB4-4CCD-8862-49482F2B69E0}"/>
    <dgm:cxn modelId="{46853EE2-8F9A-42E8-A274-FAA82C5EAF7A}" srcId="{D84D0D51-B44A-401B-89CC-C54516A48839}" destId="{EC25BB4B-FD9D-4B72-A641-A93ABFD2F6FE}" srcOrd="1" destOrd="0" parTransId="{369C680A-FC8C-4259-A8EE-B19298699E8E}" sibTransId="{2377C706-2839-4E27-849F-6882E701454B}"/>
    <dgm:cxn modelId="{B2E80CFB-30A3-4028-B9FD-BE028F41A30A}" srcId="{FA93A437-4094-4DF7-A724-70B31C1AB8D5}" destId="{6B2EBA51-C14B-4053-836D-FC7E16297318}" srcOrd="1" destOrd="0" parTransId="{99038D52-8A8F-4BC2-B8E0-4D040C90B7F0}" sibTransId="{D2D6F0B2-F3E5-4C25-8BF5-1B0D2AB3493C}"/>
    <dgm:cxn modelId="{25A46F2B-56C9-4B55-A918-0DCC1DB988F5}" type="presParOf" srcId="{44D91A34-BAC1-4CD5-8A2D-4D7FE0A94870}" destId="{CA40E590-A672-4106-AF64-D6CE9CC2FB69}" srcOrd="0" destOrd="0" presId="urn:microsoft.com/office/officeart/2005/8/layout/vList5"/>
    <dgm:cxn modelId="{E8A7CC1F-60D6-4971-AA35-9F75F18AE403}" type="presParOf" srcId="{CA40E590-A672-4106-AF64-D6CE9CC2FB69}" destId="{BC0F217C-ACD4-4B83-9C92-A3891EE0A48A}" srcOrd="0" destOrd="0" presId="urn:microsoft.com/office/officeart/2005/8/layout/vList5"/>
    <dgm:cxn modelId="{46F29C7F-44ED-45BC-8F07-E3B2E32B73CA}" type="presParOf" srcId="{CA40E590-A672-4106-AF64-D6CE9CC2FB69}" destId="{0975DC48-A71C-4853-931C-52235196EBB1}" srcOrd="1" destOrd="0" presId="urn:microsoft.com/office/officeart/2005/8/layout/vList5"/>
    <dgm:cxn modelId="{97D807FB-43A7-4500-865C-3F15D5692474}" type="presParOf" srcId="{44D91A34-BAC1-4CD5-8A2D-4D7FE0A94870}" destId="{A7B4E22B-DF3A-4378-8A26-126FDABF4A4A}" srcOrd="1" destOrd="0" presId="urn:microsoft.com/office/officeart/2005/8/layout/vList5"/>
    <dgm:cxn modelId="{9CDACC7D-814F-4E1F-8C57-1570909794CF}" type="presParOf" srcId="{44D91A34-BAC1-4CD5-8A2D-4D7FE0A94870}" destId="{04204FEB-103B-4CD2-B915-F8CF1D476E92}" srcOrd="2" destOrd="0" presId="urn:microsoft.com/office/officeart/2005/8/layout/vList5"/>
    <dgm:cxn modelId="{8B54AEE6-B855-45BF-B190-87DBC87F2AE0}" type="presParOf" srcId="{04204FEB-103B-4CD2-B915-F8CF1D476E92}" destId="{BB28AD32-D079-4CC8-BBBE-C116CB9D685B}" srcOrd="0" destOrd="0" presId="urn:microsoft.com/office/officeart/2005/8/layout/vList5"/>
    <dgm:cxn modelId="{22C81B8F-FDC9-4D80-ADDA-D29FC6A96B03}" type="presParOf" srcId="{04204FEB-103B-4CD2-B915-F8CF1D476E92}" destId="{D3DD56ED-D9B1-4C9A-8108-F66EB8294F60}" srcOrd="1" destOrd="0" presId="urn:microsoft.com/office/officeart/2005/8/layout/vList5"/>
    <dgm:cxn modelId="{5DEB6383-506C-4BF9-9A70-7077D05EAE9E}" type="presParOf" srcId="{44D91A34-BAC1-4CD5-8A2D-4D7FE0A94870}" destId="{F534A531-F088-4CDD-93E3-DE10E6BE7D87}" srcOrd="3" destOrd="0" presId="urn:microsoft.com/office/officeart/2005/8/layout/vList5"/>
    <dgm:cxn modelId="{018D89E3-8268-44DE-B7F7-36FC8F5B4CC5}" type="presParOf" srcId="{44D91A34-BAC1-4CD5-8A2D-4D7FE0A94870}" destId="{827E599D-A2C2-4154-BA35-AA50E3A9D864}" srcOrd="4" destOrd="0" presId="urn:microsoft.com/office/officeart/2005/8/layout/vList5"/>
    <dgm:cxn modelId="{15A21090-9A9A-4748-9491-36ABF57C2D26}" type="presParOf" srcId="{827E599D-A2C2-4154-BA35-AA50E3A9D864}" destId="{E90E2EE6-969D-4E44-A75A-7C815EB0C908}" srcOrd="0" destOrd="0" presId="urn:microsoft.com/office/officeart/2005/8/layout/vList5"/>
    <dgm:cxn modelId="{4C36C896-6892-4AAD-A904-5D301A40D308}" type="presParOf" srcId="{827E599D-A2C2-4154-BA35-AA50E3A9D864}" destId="{AD8952E4-697E-474F-827E-F69ED8603E16}" srcOrd="1" destOrd="0" presId="urn:microsoft.com/office/officeart/2005/8/layout/vList5"/>
    <dgm:cxn modelId="{5882ACFE-22D2-4CA9-B44B-80AF9C4CE963}" type="presParOf" srcId="{44D91A34-BAC1-4CD5-8A2D-4D7FE0A94870}" destId="{03125E72-1AD9-4496-9EF6-0274B47E42F8}" srcOrd="5" destOrd="0" presId="urn:microsoft.com/office/officeart/2005/8/layout/vList5"/>
    <dgm:cxn modelId="{CA19C83B-76B0-4E96-9EB3-A27EFF81DCC1}" type="presParOf" srcId="{44D91A34-BAC1-4CD5-8A2D-4D7FE0A94870}" destId="{F986D9D3-CF01-4F71-A7A3-EB9E492BB3FF}" srcOrd="6" destOrd="0" presId="urn:microsoft.com/office/officeart/2005/8/layout/vList5"/>
    <dgm:cxn modelId="{C8C24776-B3F7-4733-ACC5-FB2B2D30E4E4}" type="presParOf" srcId="{F986D9D3-CF01-4F71-A7A3-EB9E492BB3FF}" destId="{67E8EE38-78FE-4B88-8F58-F82FD3319681}" srcOrd="0" destOrd="0" presId="urn:microsoft.com/office/officeart/2005/8/layout/vList5"/>
    <dgm:cxn modelId="{6B7256B6-5F75-4F47-A797-D8A9484749E3}" type="presParOf" srcId="{F986D9D3-CF01-4F71-A7A3-EB9E492BB3FF}" destId="{9A6552D7-1C15-4AB2-9F9D-8C8B7307967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B4C05AF-54EB-47C2-8093-E83835A52617}" type="doc">
      <dgm:prSet loTypeId="urn:microsoft.com/office/officeart/2005/8/layout/process5" loCatId="process" qsTypeId="urn:microsoft.com/office/officeart/2005/8/quickstyle/simple3" qsCatId="simple" csTypeId="urn:microsoft.com/office/officeart/2005/8/colors/colorful5" csCatId="colorful" phldr="1"/>
      <dgm:spPr/>
      <dgm:t>
        <a:bodyPr/>
        <a:lstStyle/>
        <a:p>
          <a:endParaRPr lang="id-ID"/>
        </a:p>
      </dgm:t>
    </dgm:pt>
    <dgm:pt modelId="{7AAE6796-0F12-4623-BCE7-C58D63ECAB04}">
      <dgm:prSet phldrT="[Text]"/>
      <dgm:spPr/>
      <dgm:t>
        <a:bodyPr/>
        <a:lstStyle/>
        <a:p>
          <a:r>
            <a:rPr lang="id-ID" dirty="0"/>
            <a:t>Kelompok pertemuan orang tua</a:t>
          </a:r>
        </a:p>
      </dgm:t>
    </dgm:pt>
    <dgm:pt modelId="{7708C5EA-F50A-4D95-9817-9BC1B95FFF1E}" type="parTrans" cxnId="{7938221B-E2E0-4BED-9616-1125289A170F}">
      <dgm:prSet/>
      <dgm:spPr/>
      <dgm:t>
        <a:bodyPr/>
        <a:lstStyle/>
        <a:p>
          <a:endParaRPr lang="id-ID"/>
        </a:p>
      </dgm:t>
    </dgm:pt>
    <dgm:pt modelId="{7A0C22A4-DCA3-4966-8CED-A56C71A6F1BA}" type="sibTrans" cxnId="{7938221B-E2E0-4BED-9616-1125289A170F}">
      <dgm:prSet/>
      <dgm:spPr/>
      <dgm:t>
        <a:bodyPr/>
        <a:lstStyle/>
        <a:p>
          <a:endParaRPr lang="id-ID"/>
        </a:p>
      </dgm:t>
    </dgm:pt>
    <dgm:pt modelId="{704356A7-83AA-4432-9FCD-6A6DC5349190}">
      <dgm:prSet phldrT="[Text]"/>
      <dgm:spPr/>
      <dgm:t>
        <a:bodyPr/>
        <a:lstStyle/>
        <a:p>
          <a:r>
            <a:rPr lang="id-ID" dirty="0"/>
            <a:t>Kelas orang tua </a:t>
          </a:r>
        </a:p>
      </dgm:t>
    </dgm:pt>
    <dgm:pt modelId="{B6498FB6-1201-4256-8E18-B587CF0EC55F}" type="parTrans" cxnId="{75B51688-9677-4E62-97F6-8B0EFE506FA0}">
      <dgm:prSet/>
      <dgm:spPr/>
      <dgm:t>
        <a:bodyPr/>
        <a:lstStyle/>
        <a:p>
          <a:endParaRPr lang="id-ID"/>
        </a:p>
      </dgm:t>
    </dgm:pt>
    <dgm:pt modelId="{72FE8473-8F25-448E-B9AB-8035425926AB}" type="sibTrans" cxnId="{75B51688-9677-4E62-97F6-8B0EFE506FA0}">
      <dgm:prSet/>
      <dgm:spPr/>
      <dgm:t>
        <a:bodyPr/>
        <a:lstStyle/>
        <a:p>
          <a:endParaRPr lang="id-ID"/>
        </a:p>
      </dgm:t>
    </dgm:pt>
    <dgm:pt modelId="{1941D0FF-1F72-41C6-84D2-B56004F1E1BB}">
      <dgm:prSet phldrT="[Text]"/>
      <dgm:spPr/>
      <dgm:t>
        <a:bodyPr/>
        <a:lstStyle/>
        <a:p>
          <a:r>
            <a:rPr lang="id-ID" dirty="0"/>
            <a:t>Keterlibatan orang tua di kelas</a:t>
          </a:r>
        </a:p>
      </dgm:t>
    </dgm:pt>
    <dgm:pt modelId="{0DD8FD0D-F328-40DF-8A21-193B5BD16589}" type="parTrans" cxnId="{47E2086E-B75A-447F-8627-187DD8E49593}">
      <dgm:prSet/>
      <dgm:spPr/>
      <dgm:t>
        <a:bodyPr/>
        <a:lstStyle/>
        <a:p>
          <a:endParaRPr lang="id-ID"/>
        </a:p>
      </dgm:t>
    </dgm:pt>
    <dgm:pt modelId="{A5F845F3-849B-4DE8-9CBB-511098CF77A8}" type="sibTrans" cxnId="{47E2086E-B75A-447F-8627-187DD8E49593}">
      <dgm:prSet/>
      <dgm:spPr/>
      <dgm:t>
        <a:bodyPr/>
        <a:lstStyle/>
        <a:p>
          <a:endParaRPr lang="id-ID"/>
        </a:p>
      </dgm:t>
    </dgm:pt>
    <dgm:pt modelId="{2DDFED9C-672E-4AE4-8B2E-CEC74F7B6371}">
      <dgm:prSet phldrT="[Text]"/>
      <dgm:spPr/>
      <dgm:t>
        <a:bodyPr/>
        <a:lstStyle/>
        <a:p>
          <a:r>
            <a:rPr lang="id-ID" dirty="0"/>
            <a:t>Keterlibatan orang tua pada kegiatan di luar kelas</a:t>
          </a:r>
        </a:p>
      </dgm:t>
    </dgm:pt>
    <dgm:pt modelId="{490A2D9F-D4B4-4DDC-9A8A-E4B6B283B68E}" type="parTrans" cxnId="{BB0C9F25-DDFF-4484-A8A8-512A336DC0B9}">
      <dgm:prSet/>
      <dgm:spPr/>
      <dgm:t>
        <a:bodyPr/>
        <a:lstStyle/>
        <a:p>
          <a:endParaRPr lang="id-ID"/>
        </a:p>
      </dgm:t>
    </dgm:pt>
    <dgm:pt modelId="{CF8FE84A-9C48-4798-9EC8-0343F14C839D}" type="sibTrans" cxnId="{BB0C9F25-DDFF-4484-A8A8-512A336DC0B9}">
      <dgm:prSet/>
      <dgm:spPr/>
      <dgm:t>
        <a:bodyPr/>
        <a:lstStyle/>
        <a:p>
          <a:endParaRPr lang="id-ID"/>
        </a:p>
      </dgm:t>
    </dgm:pt>
    <dgm:pt modelId="{B55BFB61-5D6D-4377-AC19-01823B24BDEA}">
      <dgm:prSet phldrT="[Text]"/>
      <dgm:spPr/>
      <dgm:t>
        <a:bodyPr/>
        <a:lstStyle/>
        <a:p>
          <a:r>
            <a:rPr lang="id-ID" dirty="0"/>
            <a:t>Kunjungan ke rumah peserta didik</a:t>
          </a:r>
        </a:p>
      </dgm:t>
    </dgm:pt>
    <dgm:pt modelId="{D8A3137A-7152-46DD-A68B-770E4677E667}" type="parTrans" cxnId="{3E95BD01-76F1-4487-A407-9AEF49FF150E}">
      <dgm:prSet/>
      <dgm:spPr/>
      <dgm:t>
        <a:bodyPr/>
        <a:lstStyle/>
        <a:p>
          <a:endParaRPr lang="id-ID"/>
        </a:p>
      </dgm:t>
    </dgm:pt>
    <dgm:pt modelId="{66E89B00-6E41-434B-8883-E7289C2B9DD8}" type="sibTrans" cxnId="{3E95BD01-76F1-4487-A407-9AEF49FF150E}">
      <dgm:prSet/>
      <dgm:spPr/>
      <dgm:t>
        <a:bodyPr/>
        <a:lstStyle/>
        <a:p>
          <a:endParaRPr lang="id-ID"/>
        </a:p>
      </dgm:t>
    </dgm:pt>
    <dgm:pt modelId="{7F04655D-A7D2-4637-9C40-091CB1855D28}">
      <dgm:prSet/>
      <dgm:spPr/>
      <dgm:t>
        <a:bodyPr/>
        <a:lstStyle/>
        <a:p>
          <a:r>
            <a:rPr lang="id-ID" dirty="0"/>
            <a:t>Konsultasi dengan ahli yang  terkait dengan anak usia dini</a:t>
          </a:r>
        </a:p>
      </dgm:t>
    </dgm:pt>
    <dgm:pt modelId="{46C3D67E-0933-4668-8037-09A79D9B371B}" type="parTrans" cxnId="{5D291F32-BF2C-47F0-AFC2-CE1B540B3846}">
      <dgm:prSet/>
      <dgm:spPr/>
      <dgm:t>
        <a:bodyPr/>
        <a:lstStyle/>
        <a:p>
          <a:endParaRPr lang="id-ID"/>
        </a:p>
      </dgm:t>
    </dgm:pt>
    <dgm:pt modelId="{A62A0FA0-2045-4E70-8680-3C7B9C742D96}" type="sibTrans" cxnId="{5D291F32-BF2C-47F0-AFC2-CE1B540B3846}">
      <dgm:prSet/>
      <dgm:spPr/>
      <dgm:t>
        <a:bodyPr/>
        <a:lstStyle/>
        <a:p>
          <a:endParaRPr lang="id-ID"/>
        </a:p>
      </dgm:t>
    </dgm:pt>
    <dgm:pt modelId="{A9D634E9-99E4-4A28-BC97-BFC5A10323CC}" type="pres">
      <dgm:prSet presAssocID="{BB4C05AF-54EB-47C2-8093-E83835A52617}" presName="diagram" presStyleCnt="0">
        <dgm:presLayoutVars>
          <dgm:dir/>
          <dgm:resizeHandles val="exact"/>
        </dgm:presLayoutVars>
      </dgm:prSet>
      <dgm:spPr/>
    </dgm:pt>
    <dgm:pt modelId="{CF5DC7B8-2F8B-47DD-9BCE-A202A5CB1065}" type="pres">
      <dgm:prSet presAssocID="{7AAE6796-0F12-4623-BCE7-C58D63ECAB04}" presName="node" presStyleLbl="node1" presStyleIdx="0" presStyleCnt="6">
        <dgm:presLayoutVars>
          <dgm:bulletEnabled val="1"/>
        </dgm:presLayoutVars>
      </dgm:prSet>
      <dgm:spPr/>
    </dgm:pt>
    <dgm:pt modelId="{887A6DAB-4F70-4381-BA01-32B51298B54A}" type="pres">
      <dgm:prSet presAssocID="{7A0C22A4-DCA3-4966-8CED-A56C71A6F1BA}" presName="sibTrans" presStyleLbl="sibTrans2D1" presStyleIdx="0" presStyleCnt="5"/>
      <dgm:spPr/>
    </dgm:pt>
    <dgm:pt modelId="{B2C2F1E8-3BE0-4307-914F-84D27A8B1030}" type="pres">
      <dgm:prSet presAssocID="{7A0C22A4-DCA3-4966-8CED-A56C71A6F1BA}" presName="connectorText" presStyleLbl="sibTrans2D1" presStyleIdx="0" presStyleCnt="5"/>
      <dgm:spPr/>
    </dgm:pt>
    <dgm:pt modelId="{25B39A33-959D-46C5-AEE3-C5E87539FD30}" type="pres">
      <dgm:prSet presAssocID="{704356A7-83AA-4432-9FCD-6A6DC5349190}" presName="node" presStyleLbl="node1" presStyleIdx="1" presStyleCnt="6">
        <dgm:presLayoutVars>
          <dgm:bulletEnabled val="1"/>
        </dgm:presLayoutVars>
      </dgm:prSet>
      <dgm:spPr/>
    </dgm:pt>
    <dgm:pt modelId="{6D49B3CC-392E-4070-AB25-D00917EAB003}" type="pres">
      <dgm:prSet presAssocID="{72FE8473-8F25-448E-B9AB-8035425926AB}" presName="sibTrans" presStyleLbl="sibTrans2D1" presStyleIdx="1" presStyleCnt="5"/>
      <dgm:spPr/>
    </dgm:pt>
    <dgm:pt modelId="{38C0A47F-495B-4D98-9DA6-F4C86C9CC77E}" type="pres">
      <dgm:prSet presAssocID="{72FE8473-8F25-448E-B9AB-8035425926AB}" presName="connectorText" presStyleLbl="sibTrans2D1" presStyleIdx="1" presStyleCnt="5"/>
      <dgm:spPr/>
    </dgm:pt>
    <dgm:pt modelId="{782A4C45-5FF6-4CAC-8D90-8627A9661955}" type="pres">
      <dgm:prSet presAssocID="{1941D0FF-1F72-41C6-84D2-B56004F1E1BB}" presName="node" presStyleLbl="node1" presStyleIdx="2" presStyleCnt="6">
        <dgm:presLayoutVars>
          <dgm:bulletEnabled val="1"/>
        </dgm:presLayoutVars>
      </dgm:prSet>
      <dgm:spPr/>
    </dgm:pt>
    <dgm:pt modelId="{C8101DE4-EFEE-4468-AE16-6BC2A8F8457E}" type="pres">
      <dgm:prSet presAssocID="{A5F845F3-849B-4DE8-9CBB-511098CF77A8}" presName="sibTrans" presStyleLbl="sibTrans2D1" presStyleIdx="2" presStyleCnt="5"/>
      <dgm:spPr/>
    </dgm:pt>
    <dgm:pt modelId="{3030093A-CAD5-4AF5-8135-D86183D32E60}" type="pres">
      <dgm:prSet presAssocID="{A5F845F3-849B-4DE8-9CBB-511098CF77A8}" presName="connectorText" presStyleLbl="sibTrans2D1" presStyleIdx="2" presStyleCnt="5"/>
      <dgm:spPr/>
    </dgm:pt>
    <dgm:pt modelId="{1B2F218F-FA23-4D13-9C65-A221AFD96CC2}" type="pres">
      <dgm:prSet presAssocID="{2DDFED9C-672E-4AE4-8B2E-CEC74F7B6371}" presName="node" presStyleLbl="node1" presStyleIdx="3" presStyleCnt="6">
        <dgm:presLayoutVars>
          <dgm:bulletEnabled val="1"/>
        </dgm:presLayoutVars>
      </dgm:prSet>
      <dgm:spPr/>
    </dgm:pt>
    <dgm:pt modelId="{867AE0F9-8B4C-45D0-9374-61EB5FEFE916}" type="pres">
      <dgm:prSet presAssocID="{CF8FE84A-9C48-4798-9EC8-0343F14C839D}" presName="sibTrans" presStyleLbl="sibTrans2D1" presStyleIdx="3" presStyleCnt="5"/>
      <dgm:spPr/>
    </dgm:pt>
    <dgm:pt modelId="{0F44A302-B66E-4062-BB33-749396F454A6}" type="pres">
      <dgm:prSet presAssocID="{CF8FE84A-9C48-4798-9EC8-0343F14C839D}" presName="connectorText" presStyleLbl="sibTrans2D1" presStyleIdx="3" presStyleCnt="5"/>
      <dgm:spPr/>
    </dgm:pt>
    <dgm:pt modelId="{C4FF9E39-1CAF-4DF0-B973-A5B015B9A8F1}" type="pres">
      <dgm:prSet presAssocID="{B55BFB61-5D6D-4377-AC19-01823B24BDEA}" presName="node" presStyleLbl="node1" presStyleIdx="4" presStyleCnt="6">
        <dgm:presLayoutVars>
          <dgm:bulletEnabled val="1"/>
        </dgm:presLayoutVars>
      </dgm:prSet>
      <dgm:spPr/>
    </dgm:pt>
    <dgm:pt modelId="{DED27FEF-81CF-43DD-AF5E-393CE57C2A92}" type="pres">
      <dgm:prSet presAssocID="{66E89B00-6E41-434B-8883-E7289C2B9DD8}" presName="sibTrans" presStyleLbl="sibTrans2D1" presStyleIdx="4" presStyleCnt="5"/>
      <dgm:spPr/>
    </dgm:pt>
    <dgm:pt modelId="{451C7EEC-73B1-4927-B7D5-08A2C7BD98F7}" type="pres">
      <dgm:prSet presAssocID="{66E89B00-6E41-434B-8883-E7289C2B9DD8}" presName="connectorText" presStyleLbl="sibTrans2D1" presStyleIdx="4" presStyleCnt="5"/>
      <dgm:spPr/>
    </dgm:pt>
    <dgm:pt modelId="{895E60BC-1B2B-432A-AE87-B3CB20F4287B}" type="pres">
      <dgm:prSet presAssocID="{7F04655D-A7D2-4637-9C40-091CB1855D28}" presName="node" presStyleLbl="node1" presStyleIdx="5" presStyleCnt="6">
        <dgm:presLayoutVars>
          <dgm:bulletEnabled val="1"/>
        </dgm:presLayoutVars>
      </dgm:prSet>
      <dgm:spPr/>
    </dgm:pt>
  </dgm:ptLst>
  <dgm:cxnLst>
    <dgm:cxn modelId="{3E95BD01-76F1-4487-A407-9AEF49FF150E}" srcId="{BB4C05AF-54EB-47C2-8093-E83835A52617}" destId="{B55BFB61-5D6D-4377-AC19-01823B24BDEA}" srcOrd="4" destOrd="0" parTransId="{D8A3137A-7152-46DD-A68B-770E4677E667}" sibTransId="{66E89B00-6E41-434B-8883-E7289C2B9DD8}"/>
    <dgm:cxn modelId="{B5C6DB02-7B6D-4278-B88E-B736DF5BBDFA}" type="presOf" srcId="{72FE8473-8F25-448E-B9AB-8035425926AB}" destId="{6D49B3CC-392E-4070-AB25-D00917EAB003}" srcOrd="0" destOrd="0" presId="urn:microsoft.com/office/officeart/2005/8/layout/process5"/>
    <dgm:cxn modelId="{7938221B-E2E0-4BED-9616-1125289A170F}" srcId="{BB4C05AF-54EB-47C2-8093-E83835A52617}" destId="{7AAE6796-0F12-4623-BCE7-C58D63ECAB04}" srcOrd="0" destOrd="0" parTransId="{7708C5EA-F50A-4D95-9817-9BC1B95FFF1E}" sibTransId="{7A0C22A4-DCA3-4966-8CED-A56C71A6F1BA}"/>
    <dgm:cxn modelId="{BB0C9F25-DDFF-4484-A8A8-512A336DC0B9}" srcId="{BB4C05AF-54EB-47C2-8093-E83835A52617}" destId="{2DDFED9C-672E-4AE4-8B2E-CEC74F7B6371}" srcOrd="3" destOrd="0" parTransId="{490A2D9F-D4B4-4DDC-9A8A-E4B6B283B68E}" sibTransId="{CF8FE84A-9C48-4798-9EC8-0343F14C839D}"/>
    <dgm:cxn modelId="{DCB6FE2A-60B5-48DA-8CA5-5FE075A5E5FD}" type="presOf" srcId="{BB4C05AF-54EB-47C2-8093-E83835A52617}" destId="{A9D634E9-99E4-4A28-BC97-BFC5A10323CC}" srcOrd="0" destOrd="0" presId="urn:microsoft.com/office/officeart/2005/8/layout/process5"/>
    <dgm:cxn modelId="{5D291F32-BF2C-47F0-AFC2-CE1B540B3846}" srcId="{BB4C05AF-54EB-47C2-8093-E83835A52617}" destId="{7F04655D-A7D2-4637-9C40-091CB1855D28}" srcOrd="5" destOrd="0" parTransId="{46C3D67E-0933-4668-8037-09A79D9B371B}" sibTransId="{A62A0FA0-2045-4E70-8680-3C7B9C742D96}"/>
    <dgm:cxn modelId="{66139143-42A6-4E54-8379-B49BF42F15E3}" type="presOf" srcId="{66E89B00-6E41-434B-8883-E7289C2B9DD8}" destId="{DED27FEF-81CF-43DD-AF5E-393CE57C2A92}" srcOrd="0" destOrd="0" presId="urn:microsoft.com/office/officeart/2005/8/layout/process5"/>
    <dgm:cxn modelId="{5329774B-2BDF-4AE1-B459-197D9938316F}" type="presOf" srcId="{B55BFB61-5D6D-4377-AC19-01823B24BDEA}" destId="{C4FF9E39-1CAF-4DF0-B973-A5B015B9A8F1}" srcOrd="0" destOrd="0" presId="urn:microsoft.com/office/officeart/2005/8/layout/process5"/>
    <dgm:cxn modelId="{7FF2C96D-8252-4283-B924-E47C51361270}" type="presOf" srcId="{704356A7-83AA-4432-9FCD-6A6DC5349190}" destId="{25B39A33-959D-46C5-AEE3-C5E87539FD30}" srcOrd="0" destOrd="0" presId="urn:microsoft.com/office/officeart/2005/8/layout/process5"/>
    <dgm:cxn modelId="{47E2086E-B75A-447F-8627-187DD8E49593}" srcId="{BB4C05AF-54EB-47C2-8093-E83835A52617}" destId="{1941D0FF-1F72-41C6-84D2-B56004F1E1BB}" srcOrd="2" destOrd="0" parTransId="{0DD8FD0D-F328-40DF-8A21-193B5BD16589}" sibTransId="{A5F845F3-849B-4DE8-9CBB-511098CF77A8}"/>
    <dgm:cxn modelId="{AF91B953-B347-4A97-9108-C13EF055BD1B}" type="presOf" srcId="{A5F845F3-849B-4DE8-9CBB-511098CF77A8}" destId="{C8101DE4-EFEE-4468-AE16-6BC2A8F8457E}" srcOrd="0" destOrd="0" presId="urn:microsoft.com/office/officeart/2005/8/layout/process5"/>
    <dgm:cxn modelId="{D3833F82-999C-4BC7-8D12-97C818E51A78}" type="presOf" srcId="{1941D0FF-1F72-41C6-84D2-B56004F1E1BB}" destId="{782A4C45-5FF6-4CAC-8D90-8627A9661955}" srcOrd="0" destOrd="0" presId="urn:microsoft.com/office/officeart/2005/8/layout/process5"/>
    <dgm:cxn modelId="{75B51688-9677-4E62-97F6-8B0EFE506FA0}" srcId="{BB4C05AF-54EB-47C2-8093-E83835A52617}" destId="{704356A7-83AA-4432-9FCD-6A6DC5349190}" srcOrd="1" destOrd="0" parTransId="{B6498FB6-1201-4256-8E18-B587CF0EC55F}" sibTransId="{72FE8473-8F25-448E-B9AB-8035425926AB}"/>
    <dgm:cxn modelId="{FBFBDC88-C651-4580-8CB9-B15958DCE633}" type="presOf" srcId="{7AAE6796-0F12-4623-BCE7-C58D63ECAB04}" destId="{CF5DC7B8-2F8B-47DD-9BCE-A202A5CB1065}" srcOrd="0" destOrd="0" presId="urn:microsoft.com/office/officeart/2005/8/layout/process5"/>
    <dgm:cxn modelId="{48D0348D-2343-486E-9234-2EE422F8AADD}" type="presOf" srcId="{CF8FE84A-9C48-4798-9EC8-0343F14C839D}" destId="{867AE0F9-8B4C-45D0-9374-61EB5FEFE916}" srcOrd="0" destOrd="0" presId="urn:microsoft.com/office/officeart/2005/8/layout/process5"/>
    <dgm:cxn modelId="{588FCB93-AFE6-44E8-852F-C30BA4C626AF}" type="presOf" srcId="{A5F845F3-849B-4DE8-9CBB-511098CF77A8}" destId="{3030093A-CAD5-4AF5-8135-D86183D32E60}" srcOrd="1" destOrd="0" presId="urn:microsoft.com/office/officeart/2005/8/layout/process5"/>
    <dgm:cxn modelId="{4BECD59D-825A-4C41-B0BB-E9183E6615F8}" type="presOf" srcId="{66E89B00-6E41-434B-8883-E7289C2B9DD8}" destId="{451C7EEC-73B1-4927-B7D5-08A2C7BD98F7}" srcOrd="1" destOrd="0" presId="urn:microsoft.com/office/officeart/2005/8/layout/process5"/>
    <dgm:cxn modelId="{63183DBD-43FB-47F4-87E5-1368585DF29D}" type="presOf" srcId="{2DDFED9C-672E-4AE4-8B2E-CEC74F7B6371}" destId="{1B2F218F-FA23-4D13-9C65-A221AFD96CC2}" srcOrd="0" destOrd="0" presId="urn:microsoft.com/office/officeart/2005/8/layout/process5"/>
    <dgm:cxn modelId="{A69409C1-9432-4E8F-9827-9A0FDFEE205C}" type="presOf" srcId="{72FE8473-8F25-448E-B9AB-8035425926AB}" destId="{38C0A47F-495B-4D98-9DA6-F4C86C9CC77E}" srcOrd="1" destOrd="0" presId="urn:microsoft.com/office/officeart/2005/8/layout/process5"/>
    <dgm:cxn modelId="{E58785C9-490B-425C-B2BE-DD00D7C3B7CD}" type="presOf" srcId="{7A0C22A4-DCA3-4966-8CED-A56C71A6F1BA}" destId="{887A6DAB-4F70-4381-BA01-32B51298B54A}" srcOrd="0" destOrd="0" presId="urn:microsoft.com/office/officeart/2005/8/layout/process5"/>
    <dgm:cxn modelId="{E9E9ABD4-B744-4BE8-A2BD-0C9CD85A9CB1}" type="presOf" srcId="{7F04655D-A7D2-4637-9C40-091CB1855D28}" destId="{895E60BC-1B2B-432A-AE87-B3CB20F4287B}" srcOrd="0" destOrd="0" presId="urn:microsoft.com/office/officeart/2005/8/layout/process5"/>
    <dgm:cxn modelId="{2F1697D6-A5AC-4DBF-AAF4-6F5840E062FD}" type="presOf" srcId="{CF8FE84A-9C48-4798-9EC8-0343F14C839D}" destId="{0F44A302-B66E-4062-BB33-749396F454A6}" srcOrd="1" destOrd="0" presId="urn:microsoft.com/office/officeart/2005/8/layout/process5"/>
    <dgm:cxn modelId="{9D098AE8-9B83-4678-8B8F-98CFC1A9BF00}" type="presOf" srcId="{7A0C22A4-DCA3-4966-8CED-A56C71A6F1BA}" destId="{B2C2F1E8-3BE0-4307-914F-84D27A8B1030}" srcOrd="1" destOrd="0" presId="urn:microsoft.com/office/officeart/2005/8/layout/process5"/>
    <dgm:cxn modelId="{56B469F9-79C9-470C-9433-FC76E49AE70C}" type="presParOf" srcId="{A9D634E9-99E4-4A28-BC97-BFC5A10323CC}" destId="{CF5DC7B8-2F8B-47DD-9BCE-A202A5CB1065}" srcOrd="0" destOrd="0" presId="urn:microsoft.com/office/officeart/2005/8/layout/process5"/>
    <dgm:cxn modelId="{9D24396E-642F-4A1F-ABD5-3F4B8311FD3C}" type="presParOf" srcId="{A9D634E9-99E4-4A28-BC97-BFC5A10323CC}" destId="{887A6DAB-4F70-4381-BA01-32B51298B54A}" srcOrd="1" destOrd="0" presId="urn:microsoft.com/office/officeart/2005/8/layout/process5"/>
    <dgm:cxn modelId="{E13C5DE4-54E6-4D84-B3B6-D78A2DE6B371}" type="presParOf" srcId="{887A6DAB-4F70-4381-BA01-32B51298B54A}" destId="{B2C2F1E8-3BE0-4307-914F-84D27A8B1030}" srcOrd="0" destOrd="0" presId="urn:microsoft.com/office/officeart/2005/8/layout/process5"/>
    <dgm:cxn modelId="{24A83783-E1E7-47E8-808E-C081C3486DC4}" type="presParOf" srcId="{A9D634E9-99E4-4A28-BC97-BFC5A10323CC}" destId="{25B39A33-959D-46C5-AEE3-C5E87539FD30}" srcOrd="2" destOrd="0" presId="urn:microsoft.com/office/officeart/2005/8/layout/process5"/>
    <dgm:cxn modelId="{20EED2B5-8F88-49B9-9432-7773F906B364}" type="presParOf" srcId="{A9D634E9-99E4-4A28-BC97-BFC5A10323CC}" destId="{6D49B3CC-392E-4070-AB25-D00917EAB003}" srcOrd="3" destOrd="0" presId="urn:microsoft.com/office/officeart/2005/8/layout/process5"/>
    <dgm:cxn modelId="{11F4CE42-58A7-4972-9795-070C2F5F629F}" type="presParOf" srcId="{6D49B3CC-392E-4070-AB25-D00917EAB003}" destId="{38C0A47F-495B-4D98-9DA6-F4C86C9CC77E}" srcOrd="0" destOrd="0" presId="urn:microsoft.com/office/officeart/2005/8/layout/process5"/>
    <dgm:cxn modelId="{5CE815F4-D29F-4846-B533-8D9E5E2C2EA8}" type="presParOf" srcId="{A9D634E9-99E4-4A28-BC97-BFC5A10323CC}" destId="{782A4C45-5FF6-4CAC-8D90-8627A9661955}" srcOrd="4" destOrd="0" presId="urn:microsoft.com/office/officeart/2005/8/layout/process5"/>
    <dgm:cxn modelId="{754B6B33-C6B6-43F0-B962-AC30CB9D0903}" type="presParOf" srcId="{A9D634E9-99E4-4A28-BC97-BFC5A10323CC}" destId="{C8101DE4-EFEE-4468-AE16-6BC2A8F8457E}" srcOrd="5" destOrd="0" presId="urn:microsoft.com/office/officeart/2005/8/layout/process5"/>
    <dgm:cxn modelId="{35662012-9B11-4946-B9F5-D2C022049E8A}" type="presParOf" srcId="{C8101DE4-EFEE-4468-AE16-6BC2A8F8457E}" destId="{3030093A-CAD5-4AF5-8135-D86183D32E60}" srcOrd="0" destOrd="0" presId="urn:microsoft.com/office/officeart/2005/8/layout/process5"/>
    <dgm:cxn modelId="{1F891D1E-EBC4-484C-9F9A-0EDF9D5222CC}" type="presParOf" srcId="{A9D634E9-99E4-4A28-BC97-BFC5A10323CC}" destId="{1B2F218F-FA23-4D13-9C65-A221AFD96CC2}" srcOrd="6" destOrd="0" presId="urn:microsoft.com/office/officeart/2005/8/layout/process5"/>
    <dgm:cxn modelId="{DC2734B5-ACDF-4C14-97B2-17381F6291C6}" type="presParOf" srcId="{A9D634E9-99E4-4A28-BC97-BFC5A10323CC}" destId="{867AE0F9-8B4C-45D0-9374-61EB5FEFE916}" srcOrd="7" destOrd="0" presId="urn:microsoft.com/office/officeart/2005/8/layout/process5"/>
    <dgm:cxn modelId="{C2543CD8-6C20-4414-8B9A-AD67E4EAAC5E}" type="presParOf" srcId="{867AE0F9-8B4C-45D0-9374-61EB5FEFE916}" destId="{0F44A302-B66E-4062-BB33-749396F454A6}" srcOrd="0" destOrd="0" presId="urn:microsoft.com/office/officeart/2005/8/layout/process5"/>
    <dgm:cxn modelId="{72C3CF87-AE89-4A5E-B7EA-C0765BCDDCE1}" type="presParOf" srcId="{A9D634E9-99E4-4A28-BC97-BFC5A10323CC}" destId="{C4FF9E39-1CAF-4DF0-B973-A5B015B9A8F1}" srcOrd="8" destOrd="0" presId="urn:microsoft.com/office/officeart/2005/8/layout/process5"/>
    <dgm:cxn modelId="{F9435138-7E5F-4180-84C4-2DF8763FE5A3}" type="presParOf" srcId="{A9D634E9-99E4-4A28-BC97-BFC5A10323CC}" destId="{DED27FEF-81CF-43DD-AF5E-393CE57C2A92}" srcOrd="9" destOrd="0" presId="urn:microsoft.com/office/officeart/2005/8/layout/process5"/>
    <dgm:cxn modelId="{0E23F109-130D-416A-9133-483AC2E1AA97}" type="presParOf" srcId="{DED27FEF-81CF-43DD-AF5E-393CE57C2A92}" destId="{451C7EEC-73B1-4927-B7D5-08A2C7BD98F7}" srcOrd="0" destOrd="0" presId="urn:microsoft.com/office/officeart/2005/8/layout/process5"/>
    <dgm:cxn modelId="{D0BE75CB-8B2E-4EC1-997B-B716B737F233}" type="presParOf" srcId="{A9D634E9-99E4-4A28-BC97-BFC5A10323CC}" destId="{895E60BC-1B2B-432A-AE87-B3CB20F4287B}"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3369DAD-61E4-461F-B838-C899BC3816F1}"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id-ID"/>
        </a:p>
      </dgm:t>
    </dgm:pt>
    <dgm:pt modelId="{DB842509-6988-4ADC-B77D-D803AD23C6F9}">
      <dgm:prSet phldrT="[Text]"/>
      <dgm:spPr>
        <a:solidFill>
          <a:srgbClr val="FFCC66"/>
        </a:solidFill>
      </dgm:spPr>
      <dgm:t>
        <a:bodyPr/>
        <a:lstStyle/>
        <a:p>
          <a:r>
            <a:rPr lang="id-ID" dirty="0"/>
            <a:t>Monitoring</a:t>
          </a:r>
        </a:p>
      </dgm:t>
    </dgm:pt>
    <dgm:pt modelId="{599AFA73-7D54-49E3-A2E6-7E2A50572B62}" type="parTrans" cxnId="{6CF1C402-01D5-4E9B-94F7-30295F525A5F}">
      <dgm:prSet/>
      <dgm:spPr/>
      <dgm:t>
        <a:bodyPr/>
        <a:lstStyle/>
        <a:p>
          <a:endParaRPr lang="id-ID"/>
        </a:p>
      </dgm:t>
    </dgm:pt>
    <dgm:pt modelId="{7F410D06-C6D1-4293-B59E-D16FF06B86D2}" type="sibTrans" cxnId="{6CF1C402-01D5-4E9B-94F7-30295F525A5F}">
      <dgm:prSet/>
      <dgm:spPr/>
      <dgm:t>
        <a:bodyPr/>
        <a:lstStyle/>
        <a:p>
          <a:endParaRPr lang="id-ID"/>
        </a:p>
      </dgm:t>
    </dgm:pt>
    <dgm:pt modelId="{CA7BE799-A6AA-44DA-981E-5F94A92554EB}">
      <dgm:prSet phldrT="[Text]" custT="1"/>
      <dgm:spPr>
        <a:solidFill>
          <a:srgbClr val="FFCCFF">
            <a:alpha val="90000"/>
          </a:srgbClr>
        </a:solidFill>
      </dgm:spPr>
      <dgm:t>
        <a:bodyPr/>
        <a:lstStyle/>
        <a:p>
          <a:r>
            <a:rPr lang="nb-NO" sz="1400" dirty="0"/>
            <a:t>dilakukan untuk mengetahui, apakah pelaksanaan kegiatan sesuai dengan rencana yang telah disusun atau tidak</a:t>
          </a:r>
          <a:r>
            <a:rPr lang="id-ID" sz="1400" dirty="0"/>
            <a:t>, a</a:t>
          </a:r>
          <a:r>
            <a:rPr lang="nb-NO" sz="1400" dirty="0"/>
            <a:t>pakah ditemukan permasalahan atau hambatan berkenaan dengan  pelaksanaan kegiatan. </a:t>
          </a:r>
          <a:endParaRPr lang="id-ID" sz="1400" dirty="0"/>
        </a:p>
      </dgm:t>
    </dgm:pt>
    <dgm:pt modelId="{533BA648-B3D1-4690-94E2-1927B40EDCE9}" type="parTrans" cxnId="{0F816D7C-3219-49EC-B8F3-5986CC1F191E}">
      <dgm:prSet/>
      <dgm:spPr/>
      <dgm:t>
        <a:bodyPr/>
        <a:lstStyle/>
        <a:p>
          <a:endParaRPr lang="id-ID"/>
        </a:p>
      </dgm:t>
    </dgm:pt>
    <dgm:pt modelId="{EE049212-5945-4E0D-9D05-39FAFF3BEFC7}" type="sibTrans" cxnId="{0F816D7C-3219-49EC-B8F3-5986CC1F191E}">
      <dgm:prSet/>
      <dgm:spPr/>
      <dgm:t>
        <a:bodyPr/>
        <a:lstStyle/>
        <a:p>
          <a:endParaRPr lang="id-ID"/>
        </a:p>
      </dgm:t>
    </dgm:pt>
    <dgm:pt modelId="{FA947F93-46E4-40C5-ADF4-F8F904250160}">
      <dgm:prSet phldrT="[Text]"/>
      <dgm:spPr>
        <a:solidFill>
          <a:srgbClr val="CCFFCC"/>
        </a:solidFill>
      </dgm:spPr>
      <dgm:t>
        <a:bodyPr/>
        <a:lstStyle/>
        <a:p>
          <a:r>
            <a:rPr lang="id-ID" dirty="0"/>
            <a:t>Supervisi</a:t>
          </a:r>
        </a:p>
      </dgm:t>
    </dgm:pt>
    <dgm:pt modelId="{1CED04DE-69A2-4FE1-9731-35EA65F83423}" type="parTrans" cxnId="{5F58D454-1856-4ACD-89DA-763742D5E1BB}">
      <dgm:prSet/>
      <dgm:spPr/>
      <dgm:t>
        <a:bodyPr/>
        <a:lstStyle/>
        <a:p>
          <a:endParaRPr lang="id-ID"/>
        </a:p>
      </dgm:t>
    </dgm:pt>
    <dgm:pt modelId="{ADE201F0-AFE5-4FE7-849B-9367999BA060}" type="sibTrans" cxnId="{5F58D454-1856-4ACD-89DA-763742D5E1BB}">
      <dgm:prSet/>
      <dgm:spPr/>
      <dgm:t>
        <a:bodyPr/>
        <a:lstStyle/>
        <a:p>
          <a:endParaRPr lang="id-ID"/>
        </a:p>
      </dgm:t>
    </dgm:pt>
    <dgm:pt modelId="{04D686A8-993F-475C-A7E3-2386AAC88637}">
      <dgm:prSet phldrT="[Text]" custT="1"/>
      <dgm:spPr>
        <a:solidFill>
          <a:srgbClr val="CCCCFF">
            <a:alpha val="90000"/>
          </a:srgbClr>
        </a:solidFill>
      </dgm:spPr>
      <dgm:t>
        <a:bodyPr/>
        <a:lstStyle/>
        <a:p>
          <a:r>
            <a:rPr lang="nb-NO" sz="1400" dirty="0"/>
            <a:t>Dalam kegiatan supervisi, supervisor dapat memberi masukan atau membantu memecahkan berbagai masalah atau hambatan yang dialami oleh lembaga ataupun pihak lain yang terlibat dalam penyelenggaraan PAUD holistik dan integratif. </a:t>
          </a:r>
          <a:endParaRPr lang="id-ID" sz="1400" dirty="0"/>
        </a:p>
      </dgm:t>
    </dgm:pt>
    <dgm:pt modelId="{32D76F34-37EC-4E6E-9B80-BAFBE6C8FE65}" type="parTrans" cxnId="{5835CE2F-ED39-43C8-B9E9-A09218C7C8C2}">
      <dgm:prSet/>
      <dgm:spPr/>
      <dgm:t>
        <a:bodyPr/>
        <a:lstStyle/>
        <a:p>
          <a:endParaRPr lang="id-ID"/>
        </a:p>
      </dgm:t>
    </dgm:pt>
    <dgm:pt modelId="{29E6A595-E605-4A55-9AE5-DB044E869349}" type="sibTrans" cxnId="{5835CE2F-ED39-43C8-B9E9-A09218C7C8C2}">
      <dgm:prSet/>
      <dgm:spPr/>
      <dgm:t>
        <a:bodyPr/>
        <a:lstStyle/>
        <a:p>
          <a:endParaRPr lang="id-ID"/>
        </a:p>
      </dgm:t>
    </dgm:pt>
    <dgm:pt modelId="{184573D4-E4AD-4E3A-A22D-A4BBBA039E90}">
      <dgm:prSet phldrT="[Text]"/>
      <dgm:spPr>
        <a:solidFill>
          <a:srgbClr val="FFFF99"/>
        </a:solidFill>
      </dgm:spPr>
      <dgm:t>
        <a:bodyPr/>
        <a:lstStyle/>
        <a:p>
          <a:r>
            <a:rPr lang="id-ID" dirty="0"/>
            <a:t>Evaluasi</a:t>
          </a:r>
        </a:p>
      </dgm:t>
    </dgm:pt>
    <dgm:pt modelId="{255D47F8-3AB1-4817-9900-66D2F43BF1C8}" type="parTrans" cxnId="{3007642D-666F-4E7F-878B-88A4589AB43C}">
      <dgm:prSet/>
      <dgm:spPr/>
      <dgm:t>
        <a:bodyPr/>
        <a:lstStyle/>
        <a:p>
          <a:endParaRPr lang="id-ID"/>
        </a:p>
      </dgm:t>
    </dgm:pt>
    <dgm:pt modelId="{2030430C-519E-447E-A674-8572891157F6}" type="sibTrans" cxnId="{3007642D-666F-4E7F-878B-88A4589AB43C}">
      <dgm:prSet/>
      <dgm:spPr/>
      <dgm:t>
        <a:bodyPr/>
        <a:lstStyle/>
        <a:p>
          <a:endParaRPr lang="id-ID"/>
        </a:p>
      </dgm:t>
    </dgm:pt>
    <dgm:pt modelId="{CD06FFE0-A1B3-4CBA-95E4-C366927C2F36}">
      <dgm:prSet phldrT="[Text]" custT="1"/>
      <dgm:spPr>
        <a:solidFill>
          <a:srgbClr val="CCECFF">
            <a:alpha val="90000"/>
          </a:srgbClr>
        </a:solidFill>
      </dgm:spPr>
      <dgm:t>
        <a:bodyPr/>
        <a:lstStyle/>
        <a:p>
          <a:r>
            <a:rPr lang="nb-NO" sz="1100" dirty="0"/>
            <a:t>Melalui </a:t>
          </a:r>
          <a:r>
            <a:rPr lang="nb-NO" sz="1100"/>
            <a:t>kegiatan </a:t>
          </a:r>
          <a:r>
            <a:rPr lang="id-ID" sz="1100"/>
            <a:t>ini</a:t>
          </a:r>
          <a:r>
            <a:rPr lang="nb-NO" sz="1100"/>
            <a:t> </a:t>
          </a:r>
          <a:r>
            <a:rPr lang="nb-NO" sz="1100" dirty="0"/>
            <a:t>dapat diketahui apakah lembaga PAUD berhasil, berhasil, cukup berhasil, atau kurang berhasil dalam menyelenggarakan program PAUD holistik dan integratif.  </a:t>
          </a:r>
          <a:endParaRPr lang="id-ID" sz="1100" dirty="0"/>
        </a:p>
      </dgm:t>
    </dgm:pt>
    <dgm:pt modelId="{17093A0B-7239-429D-8F49-BE6080265F18}" type="parTrans" cxnId="{BC40DF4E-B3DA-4DDC-9C0D-5FC86EE8A5A3}">
      <dgm:prSet/>
      <dgm:spPr/>
      <dgm:t>
        <a:bodyPr/>
        <a:lstStyle/>
        <a:p>
          <a:endParaRPr lang="id-ID"/>
        </a:p>
      </dgm:t>
    </dgm:pt>
    <dgm:pt modelId="{0468B488-1212-4265-8EB2-862299A1589F}" type="sibTrans" cxnId="{BC40DF4E-B3DA-4DDC-9C0D-5FC86EE8A5A3}">
      <dgm:prSet/>
      <dgm:spPr/>
      <dgm:t>
        <a:bodyPr/>
        <a:lstStyle/>
        <a:p>
          <a:endParaRPr lang="id-ID"/>
        </a:p>
      </dgm:t>
    </dgm:pt>
    <dgm:pt modelId="{068C6FB0-79B7-4990-9348-2DCE9D418BCB}">
      <dgm:prSet/>
      <dgm:spPr>
        <a:solidFill>
          <a:srgbClr val="FFCCFF"/>
        </a:solidFill>
      </dgm:spPr>
      <dgm:t>
        <a:bodyPr/>
        <a:lstStyle/>
        <a:p>
          <a:r>
            <a:rPr lang="id-ID" dirty="0"/>
            <a:t>Pelaporan</a:t>
          </a:r>
        </a:p>
      </dgm:t>
    </dgm:pt>
    <dgm:pt modelId="{4514D325-8C79-46EE-B641-9EDE7A343B0E}" type="parTrans" cxnId="{99932910-C5EE-4BDA-BC72-D016652F26BE}">
      <dgm:prSet/>
      <dgm:spPr/>
      <dgm:t>
        <a:bodyPr/>
        <a:lstStyle/>
        <a:p>
          <a:endParaRPr lang="id-ID"/>
        </a:p>
      </dgm:t>
    </dgm:pt>
    <dgm:pt modelId="{CEE61FFD-425C-47B9-AAFD-1B39EDEC330E}" type="sibTrans" cxnId="{99932910-C5EE-4BDA-BC72-D016652F26BE}">
      <dgm:prSet/>
      <dgm:spPr/>
      <dgm:t>
        <a:bodyPr/>
        <a:lstStyle/>
        <a:p>
          <a:endParaRPr lang="id-ID"/>
        </a:p>
      </dgm:t>
    </dgm:pt>
    <dgm:pt modelId="{E406AE6C-8960-478E-9F6F-39930FA55682}">
      <dgm:prSet custT="1"/>
      <dgm:spPr>
        <a:solidFill>
          <a:srgbClr val="FFFF99">
            <a:alpha val="90000"/>
          </a:srgbClr>
        </a:solidFill>
      </dgm:spPr>
      <dgm:t>
        <a:bodyPr/>
        <a:lstStyle/>
        <a:p>
          <a:r>
            <a:rPr lang="nb-NO" sz="1200" dirty="0"/>
            <a:t>Pelaporan dilakukan secara tertulis oleh lembaga PAUD pada akhir semester atau akhir tahun pembelajaran. </a:t>
          </a:r>
          <a:endParaRPr lang="id-ID" sz="1200" dirty="0"/>
        </a:p>
      </dgm:t>
    </dgm:pt>
    <dgm:pt modelId="{4D6E0E6F-434C-4792-A2C0-7F8EBEDDC1B7}" type="parTrans" cxnId="{65C52B4C-6147-4B95-B986-B8C474C082C8}">
      <dgm:prSet/>
      <dgm:spPr/>
      <dgm:t>
        <a:bodyPr/>
        <a:lstStyle/>
        <a:p>
          <a:endParaRPr lang="id-ID"/>
        </a:p>
      </dgm:t>
    </dgm:pt>
    <dgm:pt modelId="{702CAD9F-1AAF-4A63-B976-4B72056FF25F}" type="sibTrans" cxnId="{65C52B4C-6147-4B95-B986-B8C474C082C8}">
      <dgm:prSet/>
      <dgm:spPr/>
      <dgm:t>
        <a:bodyPr/>
        <a:lstStyle/>
        <a:p>
          <a:endParaRPr lang="id-ID"/>
        </a:p>
      </dgm:t>
    </dgm:pt>
    <dgm:pt modelId="{6BE04D59-97DC-4786-B1A6-A9A3E94B037F}">
      <dgm:prSet phldrT="[Text]" custT="1"/>
      <dgm:spPr>
        <a:solidFill>
          <a:srgbClr val="FFCCFF">
            <a:alpha val="90000"/>
          </a:srgbClr>
        </a:solidFill>
      </dgm:spPr>
      <dgm:t>
        <a:bodyPr/>
        <a:lstStyle/>
        <a:p>
          <a:r>
            <a:rPr lang="nb-NO" sz="1400" dirty="0"/>
            <a:t>Kegiatan monitoring dapat dilakukan minimal 3 bulan sekali. </a:t>
          </a:r>
          <a:endParaRPr lang="id-ID" sz="1400" dirty="0"/>
        </a:p>
      </dgm:t>
    </dgm:pt>
    <dgm:pt modelId="{4502A126-0CF1-41C8-99EB-29D16C5E864F}" type="parTrans" cxnId="{5D3B6DF7-DFE3-448F-A72E-56A7621BD0F3}">
      <dgm:prSet/>
      <dgm:spPr/>
      <dgm:t>
        <a:bodyPr/>
        <a:lstStyle/>
        <a:p>
          <a:endParaRPr lang="id-ID"/>
        </a:p>
      </dgm:t>
    </dgm:pt>
    <dgm:pt modelId="{3558AAEB-1EF7-479A-BFEB-220DA799535E}" type="sibTrans" cxnId="{5D3B6DF7-DFE3-448F-A72E-56A7621BD0F3}">
      <dgm:prSet/>
      <dgm:spPr/>
      <dgm:t>
        <a:bodyPr/>
        <a:lstStyle/>
        <a:p>
          <a:endParaRPr lang="id-ID"/>
        </a:p>
      </dgm:t>
    </dgm:pt>
    <dgm:pt modelId="{ECF758F5-6D08-4C95-BB3E-3CB02FF6E88E}">
      <dgm:prSet phldrT="[Text]" custT="1"/>
      <dgm:spPr>
        <a:solidFill>
          <a:srgbClr val="CCECFF">
            <a:alpha val="90000"/>
          </a:srgbClr>
        </a:solidFill>
      </dgm:spPr>
      <dgm:t>
        <a:bodyPr/>
        <a:lstStyle/>
        <a:p>
          <a:r>
            <a:rPr lang="es-ES" sz="1100" dirty="0" err="1"/>
            <a:t>Evaluasi</a:t>
          </a:r>
          <a:r>
            <a:rPr lang="es-ES" sz="1100" dirty="0"/>
            <a:t> </a:t>
          </a:r>
          <a:r>
            <a:rPr lang="es-ES" sz="1100" dirty="0" err="1"/>
            <a:t>dapat</a:t>
          </a:r>
          <a:r>
            <a:rPr lang="es-ES" sz="1100" dirty="0"/>
            <a:t> </a:t>
          </a:r>
          <a:r>
            <a:rPr lang="es-ES" sz="1100" dirty="0" err="1"/>
            <a:t>dilakukan</a:t>
          </a:r>
          <a:r>
            <a:rPr lang="es-ES" sz="1100" dirty="0"/>
            <a:t> pada </a:t>
          </a:r>
          <a:r>
            <a:rPr lang="es-ES" sz="1100" dirty="0" err="1"/>
            <a:t>akhir</a:t>
          </a:r>
          <a:r>
            <a:rPr lang="es-ES" sz="1100" dirty="0"/>
            <a:t> </a:t>
          </a:r>
          <a:r>
            <a:rPr lang="es-ES" sz="1100" dirty="0" err="1"/>
            <a:t>semester</a:t>
          </a:r>
          <a:r>
            <a:rPr lang="es-ES" sz="1100" dirty="0"/>
            <a:t> dan </a:t>
          </a:r>
          <a:r>
            <a:rPr lang="es-ES" sz="1100" dirty="0" err="1"/>
            <a:t>akhir</a:t>
          </a:r>
          <a:r>
            <a:rPr lang="es-ES" sz="1100" dirty="0"/>
            <a:t> </a:t>
          </a:r>
          <a:r>
            <a:rPr lang="es-ES" sz="1100" dirty="0" err="1"/>
            <a:t>tahun</a:t>
          </a:r>
          <a:r>
            <a:rPr lang="es-ES" sz="1100" dirty="0"/>
            <a:t> </a:t>
          </a:r>
          <a:r>
            <a:rPr lang="es-ES" sz="1100" dirty="0" err="1"/>
            <a:t>pembelajaran</a:t>
          </a:r>
          <a:r>
            <a:rPr lang="es-ES" sz="1100" dirty="0"/>
            <a:t>. </a:t>
          </a:r>
          <a:endParaRPr lang="id-ID" sz="1100" dirty="0"/>
        </a:p>
      </dgm:t>
    </dgm:pt>
    <dgm:pt modelId="{68950511-DB82-42AF-B0EA-EFC01042A2D2}" type="parTrans" cxnId="{DECAC1CB-F351-4341-832E-02BEE3AB6E81}">
      <dgm:prSet/>
      <dgm:spPr/>
      <dgm:t>
        <a:bodyPr/>
        <a:lstStyle/>
        <a:p>
          <a:endParaRPr lang="id-ID"/>
        </a:p>
      </dgm:t>
    </dgm:pt>
    <dgm:pt modelId="{BFC7D723-BD82-47F2-889D-6165FE01B7AD}" type="sibTrans" cxnId="{DECAC1CB-F351-4341-832E-02BEE3AB6E81}">
      <dgm:prSet/>
      <dgm:spPr/>
      <dgm:t>
        <a:bodyPr/>
        <a:lstStyle/>
        <a:p>
          <a:endParaRPr lang="id-ID"/>
        </a:p>
      </dgm:t>
    </dgm:pt>
    <dgm:pt modelId="{636C863F-C1DB-485A-87A8-13474D7B3428}">
      <dgm:prSet phldrT="[Text]" custT="1"/>
      <dgm:spPr>
        <a:solidFill>
          <a:srgbClr val="CCECFF">
            <a:alpha val="90000"/>
          </a:srgbClr>
        </a:solidFill>
      </dgm:spPr>
      <dgm:t>
        <a:bodyPr/>
        <a:lstStyle/>
        <a:p>
          <a:r>
            <a:rPr lang="nb-NO" sz="1100" dirty="0"/>
            <a:t>Hasil evaluasi dapat digunakan untuk mengetahui kelebihan dan kekurangannya. </a:t>
          </a:r>
          <a:endParaRPr lang="id-ID" sz="1100" dirty="0"/>
        </a:p>
      </dgm:t>
    </dgm:pt>
    <dgm:pt modelId="{D33E8A8A-BA74-4251-80A4-17538DC196D7}" type="parTrans" cxnId="{3DC91B4A-1461-4498-A15B-BD9BD3A961E5}">
      <dgm:prSet/>
      <dgm:spPr/>
      <dgm:t>
        <a:bodyPr/>
        <a:lstStyle/>
        <a:p>
          <a:endParaRPr lang="id-ID"/>
        </a:p>
      </dgm:t>
    </dgm:pt>
    <dgm:pt modelId="{CD730999-8719-4393-8192-2C43D5475A58}" type="sibTrans" cxnId="{3DC91B4A-1461-4498-A15B-BD9BD3A961E5}">
      <dgm:prSet/>
      <dgm:spPr/>
      <dgm:t>
        <a:bodyPr/>
        <a:lstStyle/>
        <a:p>
          <a:endParaRPr lang="id-ID"/>
        </a:p>
      </dgm:t>
    </dgm:pt>
    <dgm:pt modelId="{1D6BB44E-0534-406F-8F4C-901C94D65BAE}">
      <dgm:prSet custT="1"/>
      <dgm:spPr>
        <a:solidFill>
          <a:srgbClr val="FFFF99">
            <a:alpha val="90000"/>
          </a:srgbClr>
        </a:solidFill>
      </dgm:spPr>
      <dgm:t>
        <a:bodyPr/>
        <a:lstStyle/>
        <a:p>
          <a:r>
            <a:rPr lang="nb-NO" sz="1200" dirty="0"/>
            <a:t>Pelaporan disusun sebagai bentuk pertanggungjawaban lembaga PAUD dalam penyelenggaraan program</a:t>
          </a:r>
          <a:r>
            <a:rPr lang="id-ID" sz="1200" dirty="0"/>
            <a:t>, </a:t>
          </a:r>
          <a:r>
            <a:rPr lang="nb-NO" sz="1200" dirty="0"/>
            <a:t>digunakan sebagai umpan balik bagi pengambil kebijakan dalam menentukan program-program mendatang, agar lebih efektif dan efisien.</a:t>
          </a:r>
          <a:endParaRPr lang="id-ID" sz="1200" dirty="0"/>
        </a:p>
      </dgm:t>
    </dgm:pt>
    <dgm:pt modelId="{38EC26E1-A9B2-4B3A-9E6C-2937856FF4E3}" type="parTrans" cxnId="{06B153CC-E9A6-4654-9017-73B596A1812D}">
      <dgm:prSet/>
      <dgm:spPr/>
      <dgm:t>
        <a:bodyPr/>
        <a:lstStyle/>
        <a:p>
          <a:endParaRPr lang="id-ID"/>
        </a:p>
      </dgm:t>
    </dgm:pt>
    <dgm:pt modelId="{D3A1C67E-1D82-499C-BE0C-152C1DFAD3BD}" type="sibTrans" cxnId="{06B153CC-E9A6-4654-9017-73B596A1812D}">
      <dgm:prSet/>
      <dgm:spPr/>
      <dgm:t>
        <a:bodyPr/>
        <a:lstStyle/>
        <a:p>
          <a:endParaRPr lang="id-ID"/>
        </a:p>
      </dgm:t>
    </dgm:pt>
    <dgm:pt modelId="{3266EB94-D615-4466-BC41-33369D961D24}" type="pres">
      <dgm:prSet presAssocID="{03369DAD-61E4-461F-B838-C899BC3816F1}" presName="Name0" presStyleCnt="0">
        <dgm:presLayoutVars>
          <dgm:dir/>
          <dgm:animLvl val="lvl"/>
          <dgm:resizeHandles val="exact"/>
        </dgm:presLayoutVars>
      </dgm:prSet>
      <dgm:spPr/>
    </dgm:pt>
    <dgm:pt modelId="{CA2E1B5D-B59F-40E0-99FC-EFB440735EE8}" type="pres">
      <dgm:prSet presAssocID="{DB842509-6988-4ADC-B77D-D803AD23C6F9}" presName="linNode" presStyleCnt="0"/>
      <dgm:spPr/>
    </dgm:pt>
    <dgm:pt modelId="{5050C66B-9874-4E06-9CB2-8F0867BB21B6}" type="pres">
      <dgm:prSet presAssocID="{DB842509-6988-4ADC-B77D-D803AD23C6F9}" presName="parentText" presStyleLbl="node1" presStyleIdx="0" presStyleCnt="4" custScaleX="43426" custScaleY="77739" custLinFactNeighborX="-15431">
        <dgm:presLayoutVars>
          <dgm:chMax val="1"/>
          <dgm:bulletEnabled val="1"/>
        </dgm:presLayoutVars>
      </dgm:prSet>
      <dgm:spPr/>
    </dgm:pt>
    <dgm:pt modelId="{AECF90D0-550D-4229-951D-B9EAF35E0046}" type="pres">
      <dgm:prSet presAssocID="{DB842509-6988-4ADC-B77D-D803AD23C6F9}" presName="descendantText" presStyleLbl="alignAccFollowNode1" presStyleIdx="0" presStyleCnt="4" custScaleX="142224" custScaleY="124516" custLinFactNeighborX="-6622" custLinFactNeighborY="1800">
        <dgm:presLayoutVars>
          <dgm:bulletEnabled val="1"/>
        </dgm:presLayoutVars>
      </dgm:prSet>
      <dgm:spPr/>
    </dgm:pt>
    <dgm:pt modelId="{E83D730D-0FF5-4421-8911-C0E0AF33E6A0}" type="pres">
      <dgm:prSet presAssocID="{7F410D06-C6D1-4293-B59E-D16FF06B86D2}" presName="sp" presStyleCnt="0"/>
      <dgm:spPr/>
    </dgm:pt>
    <dgm:pt modelId="{1691C67F-63F1-4B63-B189-CEC2CFB4A10E}" type="pres">
      <dgm:prSet presAssocID="{FA947F93-46E4-40C5-ADF4-F8F904250160}" presName="linNode" presStyleCnt="0"/>
      <dgm:spPr/>
    </dgm:pt>
    <dgm:pt modelId="{59CFE207-4500-4498-835F-5CE5915C3EC5}" type="pres">
      <dgm:prSet presAssocID="{FA947F93-46E4-40C5-ADF4-F8F904250160}" presName="parentText" presStyleLbl="node1" presStyleIdx="1" presStyleCnt="4" custScaleX="81776" custScaleY="90094" custLinFactNeighborX="-14080">
        <dgm:presLayoutVars>
          <dgm:chMax val="1"/>
          <dgm:bulletEnabled val="1"/>
        </dgm:presLayoutVars>
      </dgm:prSet>
      <dgm:spPr/>
    </dgm:pt>
    <dgm:pt modelId="{B3654D40-9EA9-4370-A2B2-FC8ED575CE40}" type="pres">
      <dgm:prSet presAssocID="{FA947F93-46E4-40C5-ADF4-F8F904250160}" presName="descendantText" presStyleLbl="alignAccFollowNode1" presStyleIdx="1" presStyleCnt="4" custScaleX="252999" custScaleY="110251" custLinFactNeighborX="-8666" custLinFactNeighborY="-126">
        <dgm:presLayoutVars>
          <dgm:bulletEnabled val="1"/>
        </dgm:presLayoutVars>
      </dgm:prSet>
      <dgm:spPr/>
    </dgm:pt>
    <dgm:pt modelId="{211D1654-452C-49B8-9420-49DFFD858E72}" type="pres">
      <dgm:prSet presAssocID="{ADE201F0-AFE5-4FE7-849B-9367999BA060}" presName="sp" presStyleCnt="0"/>
      <dgm:spPr/>
    </dgm:pt>
    <dgm:pt modelId="{2A3A9F3D-8A2C-4BE3-8885-2CE15ABA02B4}" type="pres">
      <dgm:prSet presAssocID="{184573D4-E4AD-4E3A-A22D-A4BBBA039E90}" presName="linNode" presStyleCnt="0"/>
      <dgm:spPr/>
    </dgm:pt>
    <dgm:pt modelId="{92551B56-5327-4BDA-9C73-C16FE75FBC96}" type="pres">
      <dgm:prSet presAssocID="{184573D4-E4AD-4E3A-A22D-A4BBBA039E90}" presName="parentText" presStyleLbl="node1" presStyleIdx="2" presStyleCnt="4" custScaleX="65628" custScaleY="85046" custLinFactNeighborX="-13517">
        <dgm:presLayoutVars>
          <dgm:chMax val="1"/>
          <dgm:bulletEnabled val="1"/>
        </dgm:presLayoutVars>
      </dgm:prSet>
      <dgm:spPr/>
    </dgm:pt>
    <dgm:pt modelId="{2B8EDEB4-3207-40F7-BCEC-C6EDD7726544}" type="pres">
      <dgm:prSet presAssocID="{184573D4-E4AD-4E3A-A22D-A4BBBA039E90}" presName="descendantText" presStyleLbl="alignAccFollowNode1" presStyleIdx="2" presStyleCnt="4" custScaleX="181602" custScaleY="113652" custLinFactNeighborX="-9663" custLinFactNeighborY="2706">
        <dgm:presLayoutVars>
          <dgm:bulletEnabled val="1"/>
        </dgm:presLayoutVars>
      </dgm:prSet>
      <dgm:spPr/>
    </dgm:pt>
    <dgm:pt modelId="{64BFC6F8-1EC0-4818-8095-B75E2284538B}" type="pres">
      <dgm:prSet presAssocID="{2030430C-519E-447E-A674-8572891157F6}" presName="sp" presStyleCnt="0"/>
      <dgm:spPr/>
    </dgm:pt>
    <dgm:pt modelId="{A18C95E3-F518-4B76-A0D7-0FD7C0CEFDD2}" type="pres">
      <dgm:prSet presAssocID="{068C6FB0-79B7-4990-9348-2DCE9D418BCB}" presName="linNode" presStyleCnt="0"/>
      <dgm:spPr/>
    </dgm:pt>
    <dgm:pt modelId="{7AA52F51-52C6-497C-A48F-7A3C10764412}" type="pres">
      <dgm:prSet presAssocID="{068C6FB0-79B7-4990-9348-2DCE9D418BCB}" presName="parentText" presStyleLbl="node1" presStyleIdx="3" presStyleCnt="4" custScaleX="108378" custScaleY="108114" custLinFactNeighborX="-14080" custLinFactNeighborY="4242">
        <dgm:presLayoutVars>
          <dgm:chMax val="1"/>
          <dgm:bulletEnabled val="1"/>
        </dgm:presLayoutVars>
      </dgm:prSet>
      <dgm:spPr/>
    </dgm:pt>
    <dgm:pt modelId="{03CBF21F-D544-44ED-B997-F6932DF5D54D}" type="pres">
      <dgm:prSet presAssocID="{068C6FB0-79B7-4990-9348-2DCE9D418BCB}" presName="descendantText" presStyleLbl="alignAccFollowNode1" presStyleIdx="3" presStyleCnt="4" custScaleX="290051" custScaleY="118048" custLinFactNeighborX="-13324" custLinFactNeighborY="972">
        <dgm:presLayoutVars>
          <dgm:bulletEnabled val="1"/>
        </dgm:presLayoutVars>
      </dgm:prSet>
      <dgm:spPr/>
    </dgm:pt>
  </dgm:ptLst>
  <dgm:cxnLst>
    <dgm:cxn modelId="{6CF1C402-01D5-4E9B-94F7-30295F525A5F}" srcId="{03369DAD-61E4-461F-B838-C899BC3816F1}" destId="{DB842509-6988-4ADC-B77D-D803AD23C6F9}" srcOrd="0" destOrd="0" parTransId="{599AFA73-7D54-49E3-A2E6-7E2A50572B62}" sibTransId="{7F410D06-C6D1-4293-B59E-D16FF06B86D2}"/>
    <dgm:cxn modelId="{99932910-C5EE-4BDA-BC72-D016652F26BE}" srcId="{03369DAD-61E4-461F-B838-C899BC3816F1}" destId="{068C6FB0-79B7-4990-9348-2DCE9D418BCB}" srcOrd="3" destOrd="0" parTransId="{4514D325-8C79-46EE-B641-9EDE7A343B0E}" sibTransId="{CEE61FFD-425C-47B9-AAFD-1B39EDEC330E}"/>
    <dgm:cxn modelId="{3007642D-666F-4E7F-878B-88A4589AB43C}" srcId="{03369DAD-61E4-461F-B838-C899BC3816F1}" destId="{184573D4-E4AD-4E3A-A22D-A4BBBA039E90}" srcOrd="2" destOrd="0" parTransId="{255D47F8-3AB1-4817-9900-66D2F43BF1C8}" sibTransId="{2030430C-519E-447E-A674-8572891157F6}"/>
    <dgm:cxn modelId="{5835CE2F-ED39-43C8-B9E9-A09218C7C8C2}" srcId="{FA947F93-46E4-40C5-ADF4-F8F904250160}" destId="{04D686A8-993F-475C-A7E3-2386AAC88637}" srcOrd="0" destOrd="0" parTransId="{32D76F34-37EC-4E6E-9B80-BAFBE6C8FE65}" sibTransId="{29E6A595-E605-4A55-9AE5-DB044E869349}"/>
    <dgm:cxn modelId="{783E8F3F-0C95-4301-96DE-B128A7696C2E}" type="presOf" srcId="{6BE04D59-97DC-4786-B1A6-A9A3E94B037F}" destId="{AECF90D0-550D-4229-951D-B9EAF35E0046}" srcOrd="0" destOrd="1" presId="urn:microsoft.com/office/officeart/2005/8/layout/vList5"/>
    <dgm:cxn modelId="{8115DA66-EB5B-4795-B7D7-367B5965499F}" type="presOf" srcId="{03369DAD-61E4-461F-B838-C899BC3816F1}" destId="{3266EB94-D615-4466-BC41-33369D961D24}" srcOrd="0" destOrd="0" presId="urn:microsoft.com/office/officeart/2005/8/layout/vList5"/>
    <dgm:cxn modelId="{3DC91B4A-1461-4498-A15B-BD9BD3A961E5}" srcId="{184573D4-E4AD-4E3A-A22D-A4BBBA039E90}" destId="{636C863F-C1DB-485A-87A8-13474D7B3428}" srcOrd="1" destOrd="0" parTransId="{D33E8A8A-BA74-4251-80A4-17538DC196D7}" sibTransId="{CD730999-8719-4393-8192-2C43D5475A58}"/>
    <dgm:cxn modelId="{65C52B4C-6147-4B95-B986-B8C474C082C8}" srcId="{068C6FB0-79B7-4990-9348-2DCE9D418BCB}" destId="{E406AE6C-8960-478E-9F6F-39930FA55682}" srcOrd="0" destOrd="0" parTransId="{4D6E0E6F-434C-4792-A2C0-7F8EBEDDC1B7}" sibTransId="{702CAD9F-1AAF-4A63-B976-4B72056FF25F}"/>
    <dgm:cxn modelId="{BC40DF4E-B3DA-4DDC-9C0D-5FC86EE8A5A3}" srcId="{184573D4-E4AD-4E3A-A22D-A4BBBA039E90}" destId="{CD06FFE0-A1B3-4CBA-95E4-C366927C2F36}" srcOrd="0" destOrd="0" parTransId="{17093A0B-7239-429D-8F49-BE6080265F18}" sibTransId="{0468B488-1212-4265-8EB2-862299A1589F}"/>
    <dgm:cxn modelId="{5F58D454-1856-4ACD-89DA-763742D5E1BB}" srcId="{03369DAD-61E4-461F-B838-C899BC3816F1}" destId="{FA947F93-46E4-40C5-ADF4-F8F904250160}" srcOrd="1" destOrd="0" parTransId="{1CED04DE-69A2-4FE1-9731-35EA65F83423}" sibTransId="{ADE201F0-AFE5-4FE7-849B-9367999BA060}"/>
    <dgm:cxn modelId="{3D1EA276-C691-4B09-93B4-19ABF45CA517}" type="presOf" srcId="{04D686A8-993F-475C-A7E3-2386AAC88637}" destId="{B3654D40-9EA9-4370-A2B2-FC8ED575CE40}" srcOrd="0" destOrd="0" presId="urn:microsoft.com/office/officeart/2005/8/layout/vList5"/>
    <dgm:cxn modelId="{0F816D7C-3219-49EC-B8F3-5986CC1F191E}" srcId="{DB842509-6988-4ADC-B77D-D803AD23C6F9}" destId="{CA7BE799-A6AA-44DA-981E-5F94A92554EB}" srcOrd="0" destOrd="0" parTransId="{533BA648-B3D1-4690-94E2-1927B40EDCE9}" sibTransId="{EE049212-5945-4E0D-9D05-39FAFF3BEFC7}"/>
    <dgm:cxn modelId="{B49FBD80-5B42-4914-A947-AEF9B822B616}" type="presOf" srcId="{CA7BE799-A6AA-44DA-981E-5F94A92554EB}" destId="{AECF90D0-550D-4229-951D-B9EAF35E0046}" srcOrd="0" destOrd="0" presId="urn:microsoft.com/office/officeart/2005/8/layout/vList5"/>
    <dgm:cxn modelId="{7A6BF484-9A0D-440E-8DAF-AE40F54CDD75}" type="presOf" srcId="{E406AE6C-8960-478E-9F6F-39930FA55682}" destId="{03CBF21F-D544-44ED-B997-F6932DF5D54D}" srcOrd="0" destOrd="0" presId="urn:microsoft.com/office/officeart/2005/8/layout/vList5"/>
    <dgm:cxn modelId="{2C3B5288-6554-4909-8DB7-FC2E705484FE}" type="presOf" srcId="{CD06FFE0-A1B3-4CBA-95E4-C366927C2F36}" destId="{2B8EDEB4-3207-40F7-BCEC-C6EDD7726544}" srcOrd="0" destOrd="0" presId="urn:microsoft.com/office/officeart/2005/8/layout/vList5"/>
    <dgm:cxn modelId="{FB2B829B-FAF0-4F8B-890C-1AE0218EBF91}" type="presOf" srcId="{DB842509-6988-4ADC-B77D-D803AD23C6F9}" destId="{5050C66B-9874-4E06-9CB2-8F0867BB21B6}" srcOrd="0" destOrd="0" presId="urn:microsoft.com/office/officeart/2005/8/layout/vList5"/>
    <dgm:cxn modelId="{C4885BB3-83E6-4C2D-AC41-33A3C9DFAF01}" type="presOf" srcId="{636C863F-C1DB-485A-87A8-13474D7B3428}" destId="{2B8EDEB4-3207-40F7-BCEC-C6EDD7726544}" srcOrd="0" destOrd="1" presId="urn:microsoft.com/office/officeart/2005/8/layout/vList5"/>
    <dgm:cxn modelId="{CDBF2AB4-FE15-45B5-AC71-0B275659DD26}" type="presOf" srcId="{FA947F93-46E4-40C5-ADF4-F8F904250160}" destId="{59CFE207-4500-4498-835F-5CE5915C3EC5}" srcOrd="0" destOrd="0" presId="urn:microsoft.com/office/officeart/2005/8/layout/vList5"/>
    <dgm:cxn modelId="{92634FBB-B6C6-419E-BCD4-E3F529A75B77}" type="presOf" srcId="{184573D4-E4AD-4E3A-A22D-A4BBBA039E90}" destId="{92551B56-5327-4BDA-9C73-C16FE75FBC96}" srcOrd="0" destOrd="0" presId="urn:microsoft.com/office/officeart/2005/8/layout/vList5"/>
    <dgm:cxn modelId="{DBD405C4-BED8-4491-AE8E-1EF00AE4D20C}" type="presOf" srcId="{ECF758F5-6D08-4C95-BB3E-3CB02FF6E88E}" destId="{2B8EDEB4-3207-40F7-BCEC-C6EDD7726544}" srcOrd="0" destOrd="2" presId="urn:microsoft.com/office/officeart/2005/8/layout/vList5"/>
    <dgm:cxn modelId="{DECAC1CB-F351-4341-832E-02BEE3AB6E81}" srcId="{184573D4-E4AD-4E3A-A22D-A4BBBA039E90}" destId="{ECF758F5-6D08-4C95-BB3E-3CB02FF6E88E}" srcOrd="2" destOrd="0" parTransId="{68950511-DB82-42AF-B0EA-EFC01042A2D2}" sibTransId="{BFC7D723-BD82-47F2-889D-6165FE01B7AD}"/>
    <dgm:cxn modelId="{06B153CC-E9A6-4654-9017-73B596A1812D}" srcId="{068C6FB0-79B7-4990-9348-2DCE9D418BCB}" destId="{1D6BB44E-0534-406F-8F4C-901C94D65BAE}" srcOrd="1" destOrd="0" parTransId="{38EC26E1-A9B2-4B3A-9E6C-2937856FF4E3}" sibTransId="{D3A1C67E-1D82-499C-BE0C-152C1DFAD3BD}"/>
    <dgm:cxn modelId="{9B7FF1CC-ACA7-4EEE-84C4-0096D88487E9}" type="presOf" srcId="{068C6FB0-79B7-4990-9348-2DCE9D418BCB}" destId="{7AA52F51-52C6-497C-A48F-7A3C10764412}" srcOrd="0" destOrd="0" presId="urn:microsoft.com/office/officeart/2005/8/layout/vList5"/>
    <dgm:cxn modelId="{AE4B03F3-6F88-421A-A176-652DEE4125AD}" type="presOf" srcId="{1D6BB44E-0534-406F-8F4C-901C94D65BAE}" destId="{03CBF21F-D544-44ED-B997-F6932DF5D54D}" srcOrd="0" destOrd="1" presId="urn:microsoft.com/office/officeart/2005/8/layout/vList5"/>
    <dgm:cxn modelId="{5D3B6DF7-DFE3-448F-A72E-56A7621BD0F3}" srcId="{DB842509-6988-4ADC-B77D-D803AD23C6F9}" destId="{6BE04D59-97DC-4786-B1A6-A9A3E94B037F}" srcOrd="1" destOrd="0" parTransId="{4502A126-0CF1-41C8-99EB-29D16C5E864F}" sibTransId="{3558AAEB-1EF7-479A-BFEB-220DA799535E}"/>
    <dgm:cxn modelId="{579CC2DA-F341-4C4B-982E-FDC54AF5BF69}" type="presParOf" srcId="{3266EB94-D615-4466-BC41-33369D961D24}" destId="{CA2E1B5D-B59F-40E0-99FC-EFB440735EE8}" srcOrd="0" destOrd="0" presId="urn:microsoft.com/office/officeart/2005/8/layout/vList5"/>
    <dgm:cxn modelId="{CA6D17AC-0CC0-4E56-B240-983961DDE7B7}" type="presParOf" srcId="{CA2E1B5D-B59F-40E0-99FC-EFB440735EE8}" destId="{5050C66B-9874-4E06-9CB2-8F0867BB21B6}" srcOrd="0" destOrd="0" presId="urn:microsoft.com/office/officeart/2005/8/layout/vList5"/>
    <dgm:cxn modelId="{23FA7E1F-2549-4117-BC39-7BC3429D2234}" type="presParOf" srcId="{CA2E1B5D-B59F-40E0-99FC-EFB440735EE8}" destId="{AECF90D0-550D-4229-951D-B9EAF35E0046}" srcOrd="1" destOrd="0" presId="urn:microsoft.com/office/officeart/2005/8/layout/vList5"/>
    <dgm:cxn modelId="{1BB2EDE9-02F2-49F0-B03D-1F1F48CFAB27}" type="presParOf" srcId="{3266EB94-D615-4466-BC41-33369D961D24}" destId="{E83D730D-0FF5-4421-8911-C0E0AF33E6A0}" srcOrd="1" destOrd="0" presId="urn:microsoft.com/office/officeart/2005/8/layout/vList5"/>
    <dgm:cxn modelId="{080D7C50-714F-4E40-A57D-0BEC28320484}" type="presParOf" srcId="{3266EB94-D615-4466-BC41-33369D961D24}" destId="{1691C67F-63F1-4B63-B189-CEC2CFB4A10E}" srcOrd="2" destOrd="0" presId="urn:microsoft.com/office/officeart/2005/8/layout/vList5"/>
    <dgm:cxn modelId="{F8DD3EBB-5095-4BDB-BBEB-175DEA7E3988}" type="presParOf" srcId="{1691C67F-63F1-4B63-B189-CEC2CFB4A10E}" destId="{59CFE207-4500-4498-835F-5CE5915C3EC5}" srcOrd="0" destOrd="0" presId="urn:microsoft.com/office/officeart/2005/8/layout/vList5"/>
    <dgm:cxn modelId="{88D3140F-64FF-4482-AF6A-B764009C94C6}" type="presParOf" srcId="{1691C67F-63F1-4B63-B189-CEC2CFB4A10E}" destId="{B3654D40-9EA9-4370-A2B2-FC8ED575CE40}" srcOrd="1" destOrd="0" presId="urn:microsoft.com/office/officeart/2005/8/layout/vList5"/>
    <dgm:cxn modelId="{684FC281-D73D-4D19-8E8C-57FAE5007786}" type="presParOf" srcId="{3266EB94-D615-4466-BC41-33369D961D24}" destId="{211D1654-452C-49B8-9420-49DFFD858E72}" srcOrd="3" destOrd="0" presId="urn:microsoft.com/office/officeart/2005/8/layout/vList5"/>
    <dgm:cxn modelId="{E31BDE85-140E-42C0-89BB-C87A75FD332B}" type="presParOf" srcId="{3266EB94-D615-4466-BC41-33369D961D24}" destId="{2A3A9F3D-8A2C-4BE3-8885-2CE15ABA02B4}" srcOrd="4" destOrd="0" presId="urn:microsoft.com/office/officeart/2005/8/layout/vList5"/>
    <dgm:cxn modelId="{5D4542E8-1148-42DE-956A-3603E2081053}" type="presParOf" srcId="{2A3A9F3D-8A2C-4BE3-8885-2CE15ABA02B4}" destId="{92551B56-5327-4BDA-9C73-C16FE75FBC96}" srcOrd="0" destOrd="0" presId="urn:microsoft.com/office/officeart/2005/8/layout/vList5"/>
    <dgm:cxn modelId="{F48704FF-F3BC-4BC4-A2B9-F60D63219CC1}" type="presParOf" srcId="{2A3A9F3D-8A2C-4BE3-8885-2CE15ABA02B4}" destId="{2B8EDEB4-3207-40F7-BCEC-C6EDD7726544}" srcOrd="1" destOrd="0" presId="urn:microsoft.com/office/officeart/2005/8/layout/vList5"/>
    <dgm:cxn modelId="{DF94F3E6-1E26-436C-957B-F76D8EAFCCB0}" type="presParOf" srcId="{3266EB94-D615-4466-BC41-33369D961D24}" destId="{64BFC6F8-1EC0-4818-8095-B75E2284538B}" srcOrd="5" destOrd="0" presId="urn:microsoft.com/office/officeart/2005/8/layout/vList5"/>
    <dgm:cxn modelId="{E81BD533-4F64-4955-A75E-F1EF5F2706BC}" type="presParOf" srcId="{3266EB94-D615-4466-BC41-33369D961D24}" destId="{A18C95E3-F518-4B76-A0D7-0FD7C0CEFDD2}" srcOrd="6" destOrd="0" presId="urn:microsoft.com/office/officeart/2005/8/layout/vList5"/>
    <dgm:cxn modelId="{B63E60E4-EE8A-4133-80AA-F1B55751748F}" type="presParOf" srcId="{A18C95E3-F518-4B76-A0D7-0FD7C0CEFDD2}" destId="{7AA52F51-52C6-497C-A48F-7A3C10764412}" srcOrd="0" destOrd="0" presId="urn:microsoft.com/office/officeart/2005/8/layout/vList5"/>
    <dgm:cxn modelId="{FD80E615-8570-433C-AD6E-BCB3BC340F34}" type="presParOf" srcId="{A18C95E3-F518-4B76-A0D7-0FD7C0CEFDD2}" destId="{03CBF21F-D544-44ED-B997-F6932DF5D54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6837598-F1E6-4EF0-AA75-5096B64769AD}" type="doc">
      <dgm:prSet loTypeId="urn:microsoft.com/office/officeart/2005/8/layout/process2" loCatId="process" qsTypeId="urn:microsoft.com/office/officeart/2005/8/quickstyle/simple3" qsCatId="simple" csTypeId="urn:microsoft.com/office/officeart/2005/8/colors/colorful5" csCatId="colorful" phldr="1"/>
      <dgm:spPr/>
    </dgm:pt>
    <dgm:pt modelId="{EC3ACF37-0EE9-438A-B5C1-5D043DB9E543}">
      <dgm:prSet phldrT="[Text]"/>
      <dgm:spPr/>
      <dgm:t>
        <a:bodyPr/>
        <a:lstStyle/>
        <a:p>
          <a:r>
            <a:rPr lang="nb-NO" dirty="0"/>
            <a:t>Memperbaiki kekurangan-kekurangan yang mungkin terjadi selama penyelenggaraan. </a:t>
          </a:r>
          <a:endParaRPr lang="id-ID" dirty="0"/>
        </a:p>
      </dgm:t>
    </dgm:pt>
    <dgm:pt modelId="{8E68EEBD-5942-4D7E-BE89-0AEBC0D88CA1}" type="parTrans" cxnId="{EF2EE36B-5230-49C9-9C8E-785974227464}">
      <dgm:prSet/>
      <dgm:spPr/>
      <dgm:t>
        <a:bodyPr/>
        <a:lstStyle/>
        <a:p>
          <a:endParaRPr lang="id-ID"/>
        </a:p>
      </dgm:t>
    </dgm:pt>
    <dgm:pt modelId="{77193E83-9087-4AA0-AF38-09368B424B9D}" type="sibTrans" cxnId="{EF2EE36B-5230-49C9-9C8E-785974227464}">
      <dgm:prSet/>
      <dgm:spPr/>
      <dgm:t>
        <a:bodyPr/>
        <a:lstStyle/>
        <a:p>
          <a:endParaRPr lang="id-ID"/>
        </a:p>
      </dgm:t>
    </dgm:pt>
    <dgm:pt modelId="{B418B81B-65BE-447C-992D-C81DC420F8FF}">
      <dgm:prSet phldrT="[Text]"/>
      <dgm:spPr/>
      <dgm:t>
        <a:bodyPr/>
        <a:lstStyle/>
        <a:p>
          <a:r>
            <a:rPr lang="nb-NO" dirty="0"/>
            <a:t>Menjaga konsisten dalam penyelenggaraan, artinya menjaga keberlangsungan program. </a:t>
          </a:r>
          <a:endParaRPr lang="id-ID" dirty="0"/>
        </a:p>
      </dgm:t>
    </dgm:pt>
    <dgm:pt modelId="{0578DB2B-927D-48F1-87A9-EB51D94A780F}" type="parTrans" cxnId="{AF973430-2C02-4744-8AAD-951E8EB4F61F}">
      <dgm:prSet/>
      <dgm:spPr/>
      <dgm:t>
        <a:bodyPr/>
        <a:lstStyle/>
        <a:p>
          <a:endParaRPr lang="id-ID"/>
        </a:p>
      </dgm:t>
    </dgm:pt>
    <dgm:pt modelId="{6E28A045-045C-4672-86D5-B78029066026}" type="sibTrans" cxnId="{AF973430-2C02-4744-8AAD-951E8EB4F61F}">
      <dgm:prSet/>
      <dgm:spPr/>
      <dgm:t>
        <a:bodyPr/>
        <a:lstStyle/>
        <a:p>
          <a:endParaRPr lang="id-ID"/>
        </a:p>
      </dgm:t>
    </dgm:pt>
    <dgm:pt modelId="{65CF8D7B-B418-4FB6-9D90-26FFA17A07F1}">
      <dgm:prSet phldrT="[Text]"/>
      <dgm:spPr/>
      <dgm:t>
        <a:bodyPr/>
        <a:lstStyle/>
        <a:p>
          <a:r>
            <a:rPr lang="nb-NO" dirty="0"/>
            <a:t>Siap menjadi Paud Holistik dan Integratif Percontohan, bagi lembaga-lembaga PAUD lainnya.</a:t>
          </a:r>
          <a:endParaRPr lang="id-ID" dirty="0"/>
        </a:p>
      </dgm:t>
    </dgm:pt>
    <dgm:pt modelId="{BDF12254-D215-4045-9821-7C7D64C69421}" type="parTrans" cxnId="{359174CF-DC25-4C01-9F55-1D154584EE40}">
      <dgm:prSet/>
      <dgm:spPr/>
      <dgm:t>
        <a:bodyPr/>
        <a:lstStyle/>
        <a:p>
          <a:endParaRPr lang="id-ID"/>
        </a:p>
      </dgm:t>
    </dgm:pt>
    <dgm:pt modelId="{2A0286F9-A1C6-4FB8-A2B7-CE7B3D03245D}" type="sibTrans" cxnId="{359174CF-DC25-4C01-9F55-1D154584EE40}">
      <dgm:prSet/>
      <dgm:spPr/>
      <dgm:t>
        <a:bodyPr/>
        <a:lstStyle/>
        <a:p>
          <a:endParaRPr lang="id-ID"/>
        </a:p>
      </dgm:t>
    </dgm:pt>
    <dgm:pt modelId="{B6D6BCF1-750B-4FCA-BC39-AA3532A2BA77}" type="pres">
      <dgm:prSet presAssocID="{26837598-F1E6-4EF0-AA75-5096B64769AD}" presName="linearFlow" presStyleCnt="0">
        <dgm:presLayoutVars>
          <dgm:resizeHandles val="exact"/>
        </dgm:presLayoutVars>
      </dgm:prSet>
      <dgm:spPr/>
    </dgm:pt>
    <dgm:pt modelId="{C30DD242-47BD-49C0-884C-0C590982AB93}" type="pres">
      <dgm:prSet presAssocID="{EC3ACF37-0EE9-438A-B5C1-5D043DB9E543}" presName="node" presStyleLbl="node1" presStyleIdx="0" presStyleCnt="3">
        <dgm:presLayoutVars>
          <dgm:bulletEnabled val="1"/>
        </dgm:presLayoutVars>
      </dgm:prSet>
      <dgm:spPr/>
    </dgm:pt>
    <dgm:pt modelId="{8E30F69B-3E51-46AA-88F2-EBF7F1D55063}" type="pres">
      <dgm:prSet presAssocID="{77193E83-9087-4AA0-AF38-09368B424B9D}" presName="sibTrans" presStyleLbl="sibTrans2D1" presStyleIdx="0" presStyleCnt="2"/>
      <dgm:spPr/>
    </dgm:pt>
    <dgm:pt modelId="{AE802D8E-2772-457D-8B33-7DA12E654B33}" type="pres">
      <dgm:prSet presAssocID="{77193E83-9087-4AA0-AF38-09368B424B9D}" presName="connectorText" presStyleLbl="sibTrans2D1" presStyleIdx="0" presStyleCnt="2"/>
      <dgm:spPr/>
    </dgm:pt>
    <dgm:pt modelId="{4784FB0F-C688-4129-B001-83FB1EC44D03}" type="pres">
      <dgm:prSet presAssocID="{B418B81B-65BE-447C-992D-C81DC420F8FF}" presName="node" presStyleLbl="node1" presStyleIdx="1" presStyleCnt="3">
        <dgm:presLayoutVars>
          <dgm:bulletEnabled val="1"/>
        </dgm:presLayoutVars>
      </dgm:prSet>
      <dgm:spPr/>
    </dgm:pt>
    <dgm:pt modelId="{0EDE7A5E-3F1E-4374-BD06-9039A310689A}" type="pres">
      <dgm:prSet presAssocID="{6E28A045-045C-4672-86D5-B78029066026}" presName="sibTrans" presStyleLbl="sibTrans2D1" presStyleIdx="1" presStyleCnt="2"/>
      <dgm:spPr/>
    </dgm:pt>
    <dgm:pt modelId="{C2B4E29D-D786-4FF1-9693-069AB1A6B3D3}" type="pres">
      <dgm:prSet presAssocID="{6E28A045-045C-4672-86D5-B78029066026}" presName="connectorText" presStyleLbl="sibTrans2D1" presStyleIdx="1" presStyleCnt="2"/>
      <dgm:spPr/>
    </dgm:pt>
    <dgm:pt modelId="{20DFE0D2-9C07-4E31-A8EA-62AC6C06A96F}" type="pres">
      <dgm:prSet presAssocID="{65CF8D7B-B418-4FB6-9D90-26FFA17A07F1}" presName="node" presStyleLbl="node1" presStyleIdx="2" presStyleCnt="3">
        <dgm:presLayoutVars>
          <dgm:bulletEnabled val="1"/>
        </dgm:presLayoutVars>
      </dgm:prSet>
      <dgm:spPr/>
    </dgm:pt>
  </dgm:ptLst>
  <dgm:cxnLst>
    <dgm:cxn modelId="{A0907F17-289D-47E4-90A8-79D86333B6C2}" type="presOf" srcId="{6E28A045-045C-4672-86D5-B78029066026}" destId="{C2B4E29D-D786-4FF1-9693-069AB1A6B3D3}" srcOrd="1" destOrd="0" presId="urn:microsoft.com/office/officeart/2005/8/layout/process2"/>
    <dgm:cxn modelId="{AF973430-2C02-4744-8AAD-951E8EB4F61F}" srcId="{26837598-F1E6-4EF0-AA75-5096B64769AD}" destId="{B418B81B-65BE-447C-992D-C81DC420F8FF}" srcOrd="1" destOrd="0" parTransId="{0578DB2B-927D-48F1-87A9-EB51D94A780F}" sibTransId="{6E28A045-045C-4672-86D5-B78029066026}"/>
    <dgm:cxn modelId="{45712738-1AC8-41CB-A5CE-B773C6395BD8}" type="presOf" srcId="{26837598-F1E6-4EF0-AA75-5096B64769AD}" destId="{B6D6BCF1-750B-4FCA-BC39-AA3532A2BA77}" srcOrd="0" destOrd="0" presId="urn:microsoft.com/office/officeart/2005/8/layout/process2"/>
    <dgm:cxn modelId="{15F5FF3F-7E81-4F8F-A328-397D99689AF2}" type="presOf" srcId="{77193E83-9087-4AA0-AF38-09368B424B9D}" destId="{AE802D8E-2772-457D-8B33-7DA12E654B33}" srcOrd="1" destOrd="0" presId="urn:microsoft.com/office/officeart/2005/8/layout/process2"/>
    <dgm:cxn modelId="{8AA90464-13F3-450F-8301-B5FAA98E3BC8}" type="presOf" srcId="{77193E83-9087-4AA0-AF38-09368B424B9D}" destId="{8E30F69B-3E51-46AA-88F2-EBF7F1D55063}" srcOrd="0" destOrd="0" presId="urn:microsoft.com/office/officeart/2005/8/layout/process2"/>
    <dgm:cxn modelId="{EF2EE36B-5230-49C9-9C8E-785974227464}" srcId="{26837598-F1E6-4EF0-AA75-5096B64769AD}" destId="{EC3ACF37-0EE9-438A-B5C1-5D043DB9E543}" srcOrd="0" destOrd="0" parTransId="{8E68EEBD-5942-4D7E-BE89-0AEBC0D88CA1}" sibTransId="{77193E83-9087-4AA0-AF38-09368B424B9D}"/>
    <dgm:cxn modelId="{E4CDEB91-E1DD-415A-A9AD-13C553665EA5}" type="presOf" srcId="{6E28A045-045C-4672-86D5-B78029066026}" destId="{0EDE7A5E-3F1E-4374-BD06-9039A310689A}" srcOrd="0" destOrd="0" presId="urn:microsoft.com/office/officeart/2005/8/layout/process2"/>
    <dgm:cxn modelId="{B12A9BB3-513C-4B9A-B069-4AD4B0B72867}" type="presOf" srcId="{EC3ACF37-0EE9-438A-B5C1-5D043DB9E543}" destId="{C30DD242-47BD-49C0-884C-0C590982AB93}" srcOrd="0" destOrd="0" presId="urn:microsoft.com/office/officeart/2005/8/layout/process2"/>
    <dgm:cxn modelId="{DB9061BE-0B8A-4CD6-B08B-F396508D3718}" type="presOf" srcId="{65CF8D7B-B418-4FB6-9D90-26FFA17A07F1}" destId="{20DFE0D2-9C07-4E31-A8EA-62AC6C06A96F}" srcOrd="0" destOrd="0" presId="urn:microsoft.com/office/officeart/2005/8/layout/process2"/>
    <dgm:cxn modelId="{359174CF-DC25-4C01-9F55-1D154584EE40}" srcId="{26837598-F1E6-4EF0-AA75-5096B64769AD}" destId="{65CF8D7B-B418-4FB6-9D90-26FFA17A07F1}" srcOrd="2" destOrd="0" parTransId="{BDF12254-D215-4045-9821-7C7D64C69421}" sibTransId="{2A0286F9-A1C6-4FB8-A2B7-CE7B3D03245D}"/>
    <dgm:cxn modelId="{8F429ED2-FA34-4CB7-B290-8D7779A8208E}" type="presOf" srcId="{B418B81B-65BE-447C-992D-C81DC420F8FF}" destId="{4784FB0F-C688-4129-B001-83FB1EC44D03}" srcOrd="0" destOrd="0" presId="urn:microsoft.com/office/officeart/2005/8/layout/process2"/>
    <dgm:cxn modelId="{88242274-5C79-4BC3-8517-5AD239C50D30}" type="presParOf" srcId="{B6D6BCF1-750B-4FCA-BC39-AA3532A2BA77}" destId="{C30DD242-47BD-49C0-884C-0C590982AB93}" srcOrd="0" destOrd="0" presId="urn:microsoft.com/office/officeart/2005/8/layout/process2"/>
    <dgm:cxn modelId="{AB9AE968-B507-446B-A0D5-AECA9ECE357D}" type="presParOf" srcId="{B6D6BCF1-750B-4FCA-BC39-AA3532A2BA77}" destId="{8E30F69B-3E51-46AA-88F2-EBF7F1D55063}" srcOrd="1" destOrd="0" presId="urn:microsoft.com/office/officeart/2005/8/layout/process2"/>
    <dgm:cxn modelId="{6F3966F8-7A29-46D7-8C8E-FDAAF3413734}" type="presParOf" srcId="{8E30F69B-3E51-46AA-88F2-EBF7F1D55063}" destId="{AE802D8E-2772-457D-8B33-7DA12E654B33}" srcOrd="0" destOrd="0" presId="urn:microsoft.com/office/officeart/2005/8/layout/process2"/>
    <dgm:cxn modelId="{623C510A-2DBE-4DD8-81B0-331B02A51208}" type="presParOf" srcId="{B6D6BCF1-750B-4FCA-BC39-AA3532A2BA77}" destId="{4784FB0F-C688-4129-B001-83FB1EC44D03}" srcOrd="2" destOrd="0" presId="urn:microsoft.com/office/officeart/2005/8/layout/process2"/>
    <dgm:cxn modelId="{681B50E7-81CD-4ED8-A027-D707CF01F06E}" type="presParOf" srcId="{B6D6BCF1-750B-4FCA-BC39-AA3532A2BA77}" destId="{0EDE7A5E-3F1E-4374-BD06-9039A310689A}" srcOrd="3" destOrd="0" presId="urn:microsoft.com/office/officeart/2005/8/layout/process2"/>
    <dgm:cxn modelId="{FC84CA0F-BAC8-49F4-85A3-398CA1CE22C9}" type="presParOf" srcId="{0EDE7A5E-3F1E-4374-BD06-9039A310689A}" destId="{C2B4E29D-D786-4FF1-9693-069AB1A6B3D3}" srcOrd="0" destOrd="0" presId="urn:microsoft.com/office/officeart/2005/8/layout/process2"/>
    <dgm:cxn modelId="{B8A4B2A3-2F9F-4944-9791-91EE1FEC2F29}" type="presParOf" srcId="{B6D6BCF1-750B-4FCA-BC39-AA3532A2BA77}" destId="{20DFE0D2-9C07-4E31-A8EA-62AC6C06A96F}"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647DD4E-675D-4E04-8F58-083DA5CEA787}" type="doc">
      <dgm:prSet loTypeId="urn:microsoft.com/office/officeart/2005/8/layout/process2" loCatId="process" qsTypeId="urn:microsoft.com/office/officeart/2005/8/quickstyle/simple3" qsCatId="simple" csTypeId="urn:microsoft.com/office/officeart/2005/8/colors/accent1_2" csCatId="accent1" phldr="1"/>
      <dgm:spPr/>
    </dgm:pt>
    <dgm:pt modelId="{F019CA0E-D082-45C1-870A-F41315116C33}">
      <dgm:prSet phldrT="[Text]"/>
      <dgm:spPr>
        <a:solidFill>
          <a:srgbClr val="FFCCFF"/>
        </a:solidFill>
      </dgm:spPr>
      <dgm:t>
        <a:bodyPr/>
        <a:lstStyle/>
        <a:p>
          <a:r>
            <a:rPr lang="en-US" dirty="0" err="1"/>
            <a:t>melakukan</a:t>
          </a:r>
          <a:r>
            <a:rPr lang="en-US" dirty="0"/>
            <a:t> </a:t>
          </a:r>
          <a:r>
            <a:rPr lang="en-US" dirty="0" err="1"/>
            <a:t>stimulan</a:t>
          </a:r>
          <a:r>
            <a:rPr lang="en-US" dirty="0"/>
            <a:t> </a:t>
          </a:r>
          <a:r>
            <a:rPr lang="en-US" dirty="0" err="1"/>
            <a:t>pendidikan</a:t>
          </a:r>
          <a:r>
            <a:rPr lang="en-US" dirty="0"/>
            <a:t> </a:t>
          </a:r>
          <a:r>
            <a:rPr lang="en-US" dirty="0" err="1"/>
            <a:t>dalam</a:t>
          </a:r>
          <a:r>
            <a:rPr lang="en-US" dirty="0"/>
            <a:t> </a:t>
          </a:r>
          <a:r>
            <a:rPr lang="en-US" dirty="0" err="1"/>
            <a:t>membantu</a:t>
          </a:r>
          <a:r>
            <a:rPr lang="en-US" dirty="0"/>
            <a:t> </a:t>
          </a:r>
          <a:r>
            <a:rPr lang="en-US" dirty="0" err="1"/>
            <a:t>pertumbuhan</a:t>
          </a:r>
          <a:r>
            <a:rPr lang="en-US" dirty="0"/>
            <a:t> </a:t>
          </a:r>
          <a:r>
            <a:rPr lang="en-US" dirty="0" err="1"/>
            <a:t>dan</a:t>
          </a:r>
          <a:r>
            <a:rPr lang="en-US" dirty="0"/>
            <a:t> </a:t>
          </a:r>
          <a:r>
            <a:rPr lang="en-US" dirty="0" err="1"/>
            <a:t>perkembangan</a:t>
          </a:r>
          <a:r>
            <a:rPr lang="en-US" dirty="0"/>
            <a:t> </a:t>
          </a:r>
          <a:r>
            <a:rPr lang="en-US" dirty="0" err="1"/>
            <a:t>jasmani</a:t>
          </a:r>
          <a:r>
            <a:rPr lang="en-US" dirty="0"/>
            <a:t> </a:t>
          </a:r>
          <a:r>
            <a:rPr lang="en-US" dirty="0" err="1"/>
            <a:t>dan</a:t>
          </a:r>
          <a:r>
            <a:rPr lang="en-US" dirty="0"/>
            <a:t> </a:t>
          </a:r>
          <a:r>
            <a:rPr lang="en-US" dirty="0" err="1"/>
            <a:t>rohani</a:t>
          </a:r>
          <a:r>
            <a:rPr lang="en-US" dirty="0"/>
            <a:t> </a:t>
          </a:r>
          <a:r>
            <a:rPr lang="en-US" dirty="0" err="1"/>
            <a:t>sesuai</a:t>
          </a:r>
          <a:r>
            <a:rPr lang="en-US" dirty="0"/>
            <a:t> </a:t>
          </a:r>
          <a:r>
            <a:rPr lang="en-US" dirty="0" err="1"/>
            <a:t>dengan</a:t>
          </a:r>
          <a:r>
            <a:rPr lang="en-US" dirty="0"/>
            <a:t> </a:t>
          </a:r>
          <a:r>
            <a:rPr lang="en-US" dirty="0" err="1"/>
            <a:t>tingkat</a:t>
          </a:r>
          <a:r>
            <a:rPr lang="en-US" dirty="0"/>
            <a:t> </a:t>
          </a:r>
          <a:r>
            <a:rPr lang="en-US" dirty="0" err="1"/>
            <a:t>pencapaian</a:t>
          </a:r>
          <a:r>
            <a:rPr lang="en-US" dirty="0"/>
            <a:t> </a:t>
          </a:r>
          <a:r>
            <a:rPr lang="en-US" dirty="0" err="1"/>
            <a:t>perkembangan</a:t>
          </a:r>
          <a:r>
            <a:rPr lang="en-US" dirty="0"/>
            <a:t> </a:t>
          </a:r>
          <a:r>
            <a:rPr lang="en-US" dirty="0" err="1"/>
            <a:t>anak</a:t>
          </a:r>
          <a:endParaRPr lang="id-ID" dirty="0"/>
        </a:p>
      </dgm:t>
    </dgm:pt>
    <dgm:pt modelId="{2579AF73-CBCC-48BB-B8C1-79CDB9917030}" type="parTrans" cxnId="{33AF5257-21F2-4BC1-AD7B-36B70D68395B}">
      <dgm:prSet/>
      <dgm:spPr/>
      <dgm:t>
        <a:bodyPr/>
        <a:lstStyle/>
        <a:p>
          <a:endParaRPr lang="id-ID"/>
        </a:p>
      </dgm:t>
    </dgm:pt>
    <dgm:pt modelId="{43166728-F759-45F7-A63C-CA75E046D3DB}" type="sibTrans" cxnId="{33AF5257-21F2-4BC1-AD7B-36B70D68395B}">
      <dgm:prSet/>
      <dgm:spPr/>
      <dgm:t>
        <a:bodyPr/>
        <a:lstStyle/>
        <a:p>
          <a:endParaRPr lang="id-ID"/>
        </a:p>
      </dgm:t>
    </dgm:pt>
    <dgm:pt modelId="{312E5D29-A186-444D-9002-F4C725B2DABF}">
      <dgm:prSet phldrT="[Text]" custT="1"/>
      <dgm:spPr>
        <a:solidFill>
          <a:srgbClr val="FFCC66"/>
        </a:solidFill>
      </dgm:spPr>
      <dgm:t>
        <a:bodyPr/>
        <a:lstStyle/>
        <a:p>
          <a:r>
            <a:rPr lang="en-US" sz="1600" dirty="0" err="1"/>
            <a:t>mengoptimalkan</a:t>
          </a:r>
          <a:r>
            <a:rPr lang="en-US" sz="1600" dirty="0"/>
            <a:t> </a:t>
          </a:r>
          <a:r>
            <a:rPr lang="en-US" sz="1600" dirty="0" err="1"/>
            <a:t>perkembangan</a:t>
          </a:r>
          <a:r>
            <a:rPr lang="en-US" sz="1600" dirty="0"/>
            <a:t> </a:t>
          </a:r>
          <a:r>
            <a:rPr lang="en-US" sz="1600" dirty="0" err="1"/>
            <a:t>anak</a:t>
          </a:r>
          <a:r>
            <a:rPr lang="en-US" sz="1600" dirty="0"/>
            <a:t> </a:t>
          </a:r>
          <a:r>
            <a:rPr lang="en-US" sz="1600" dirty="0" err="1"/>
            <a:t>secara</a:t>
          </a:r>
          <a:r>
            <a:rPr lang="en-US" sz="1600" dirty="0"/>
            <a:t> </a:t>
          </a:r>
          <a:r>
            <a:rPr lang="en-US" sz="1600" dirty="0" err="1"/>
            <a:t>holistik</a:t>
          </a:r>
          <a:r>
            <a:rPr lang="en-US" sz="1600" dirty="0"/>
            <a:t> </a:t>
          </a:r>
          <a:r>
            <a:rPr lang="en-US" sz="1600" dirty="0" err="1"/>
            <a:t>dan</a:t>
          </a:r>
          <a:r>
            <a:rPr lang="en-US" sz="1600" dirty="0"/>
            <a:t> </a:t>
          </a:r>
          <a:r>
            <a:rPr lang="en-US" sz="1600" dirty="0" err="1"/>
            <a:t>integratif</a:t>
          </a:r>
          <a:endParaRPr lang="id-ID" sz="1600" dirty="0"/>
        </a:p>
      </dgm:t>
    </dgm:pt>
    <dgm:pt modelId="{BBD03214-3326-4708-9A93-9A013746FA20}" type="parTrans" cxnId="{D15CC8A3-47F2-45BA-8FE9-26672B064017}">
      <dgm:prSet/>
      <dgm:spPr/>
      <dgm:t>
        <a:bodyPr/>
        <a:lstStyle/>
        <a:p>
          <a:endParaRPr lang="id-ID"/>
        </a:p>
      </dgm:t>
    </dgm:pt>
    <dgm:pt modelId="{D13730CE-9C39-423C-975E-0599940C7997}" type="sibTrans" cxnId="{D15CC8A3-47F2-45BA-8FE9-26672B064017}">
      <dgm:prSet/>
      <dgm:spPr/>
      <dgm:t>
        <a:bodyPr/>
        <a:lstStyle/>
        <a:p>
          <a:endParaRPr lang="id-ID"/>
        </a:p>
      </dgm:t>
    </dgm:pt>
    <dgm:pt modelId="{1AA8B6C7-4E49-4C23-ACCD-529B7996BAF8}">
      <dgm:prSet phldrT="[Text]" custT="1"/>
      <dgm:spPr>
        <a:solidFill>
          <a:srgbClr val="FFFF99"/>
        </a:solidFill>
      </dgm:spPr>
      <dgm:t>
        <a:bodyPr/>
        <a:lstStyle/>
        <a:p>
          <a:r>
            <a:rPr lang="en-US" sz="1600" dirty="0" err="1"/>
            <a:t>mempersiapkan</a:t>
          </a:r>
          <a:r>
            <a:rPr lang="en-US" sz="1600" dirty="0"/>
            <a:t> </a:t>
          </a:r>
          <a:r>
            <a:rPr lang="en-US" sz="1600" dirty="0" err="1"/>
            <a:t>pembentukan</a:t>
          </a:r>
          <a:r>
            <a:rPr lang="en-US" sz="1600" dirty="0"/>
            <a:t> </a:t>
          </a:r>
          <a:r>
            <a:rPr lang="en-US" sz="1600" dirty="0" err="1"/>
            <a:t>sikap</a:t>
          </a:r>
          <a:r>
            <a:rPr lang="en-US" sz="1600" dirty="0"/>
            <a:t>, </a:t>
          </a:r>
          <a:r>
            <a:rPr lang="en-US" sz="1600" dirty="0" err="1"/>
            <a:t>pengetahuan</a:t>
          </a:r>
          <a:r>
            <a:rPr lang="en-US" sz="1600" dirty="0"/>
            <a:t>, </a:t>
          </a:r>
          <a:r>
            <a:rPr lang="en-US" sz="1600" dirty="0" err="1"/>
            <a:t>dan</a:t>
          </a:r>
          <a:r>
            <a:rPr lang="en-US" sz="1600" dirty="0"/>
            <a:t> </a:t>
          </a:r>
          <a:r>
            <a:rPr lang="en-US" sz="1600" dirty="0" err="1"/>
            <a:t>keterampilan</a:t>
          </a:r>
          <a:r>
            <a:rPr lang="en-US" sz="1600" dirty="0"/>
            <a:t> </a:t>
          </a:r>
          <a:r>
            <a:rPr lang="en-US" sz="1600" dirty="0" err="1"/>
            <a:t>anak</a:t>
          </a:r>
          <a:r>
            <a:rPr lang="en-US" sz="1600" dirty="0"/>
            <a:t>.</a:t>
          </a:r>
          <a:endParaRPr lang="id-ID" sz="1600" dirty="0"/>
        </a:p>
      </dgm:t>
    </dgm:pt>
    <dgm:pt modelId="{FB93E5F4-B2FD-4752-BD3E-5C8F0C233E6F}" type="parTrans" cxnId="{76C69803-4C4D-4D19-AC88-1EF6F8EAE7EE}">
      <dgm:prSet/>
      <dgm:spPr/>
      <dgm:t>
        <a:bodyPr/>
        <a:lstStyle/>
        <a:p>
          <a:endParaRPr lang="id-ID"/>
        </a:p>
      </dgm:t>
    </dgm:pt>
    <dgm:pt modelId="{828E64B1-3FA5-4C3C-BCAF-375A27562FC9}" type="sibTrans" cxnId="{76C69803-4C4D-4D19-AC88-1EF6F8EAE7EE}">
      <dgm:prSet/>
      <dgm:spPr/>
      <dgm:t>
        <a:bodyPr/>
        <a:lstStyle/>
        <a:p>
          <a:endParaRPr lang="id-ID"/>
        </a:p>
      </dgm:t>
    </dgm:pt>
    <dgm:pt modelId="{0CBC7B7C-7390-4D95-9B8D-181D72B00819}" type="pres">
      <dgm:prSet presAssocID="{C647DD4E-675D-4E04-8F58-083DA5CEA787}" presName="linearFlow" presStyleCnt="0">
        <dgm:presLayoutVars>
          <dgm:resizeHandles val="exact"/>
        </dgm:presLayoutVars>
      </dgm:prSet>
      <dgm:spPr/>
    </dgm:pt>
    <dgm:pt modelId="{C52D2CEF-E454-46E7-94EC-32E27B3879EE}" type="pres">
      <dgm:prSet presAssocID="{F019CA0E-D082-45C1-870A-F41315116C33}" presName="node" presStyleLbl="node1" presStyleIdx="0" presStyleCnt="3">
        <dgm:presLayoutVars>
          <dgm:bulletEnabled val="1"/>
        </dgm:presLayoutVars>
      </dgm:prSet>
      <dgm:spPr/>
    </dgm:pt>
    <dgm:pt modelId="{6B244B47-3E99-4441-BB7A-41563144C6AD}" type="pres">
      <dgm:prSet presAssocID="{43166728-F759-45F7-A63C-CA75E046D3DB}" presName="sibTrans" presStyleLbl="sibTrans2D1" presStyleIdx="0" presStyleCnt="2"/>
      <dgm:spPr/>
    </dgm:pt>
    <dgm:pt modelId="{06A9E844-86AF-4CBA-A9B5-E32706CE3880}" type="pres">
      <dgm:prSet presAssocID="{43166728-F759-45F7-A63C-CA75E046D3DB}" presName="connectorText" presStyleLbl="sibTrans2D1" presStyleIdx="0" presStyleCnt="2"/>
      <dgm:spPr/>
    </dgm:pt>
    <dgm:pt modelId="{A8BDE561-557D-4656-A84C-B6A47252CFA6}" type="pres">
      <dgm:prSet presAssocID="{312E5D29-A186-444D-9002-F4C725B2DABF}" presName="node" presStyleLbl="node1" presStyleIdx="1" presStyleCnt="3">
        <dgm:presLayoutVars>
          <dgm:bulletEnabled val="1"/>
        </dgm:presLayoutVars>
      </dgm:prSet>
      <dgm:spPr/>
    </dgm:pt>
    <dgm:pt modelId="{D109B7D5-0925-404C-AF07-25A7FF016B26}" type="pres">
      <dgm:prSet presAssocID="{D13730CE-9C39-423C-975E-0599940C7997}" presName="sibTrans" presStyleLbl="sibTrans2D1" presStyleIdx="1" presStyleCnt="2"/>
      <dgm:spPr/>
    </dgm:pt>
    <dgm:pt modelId="{6A094051-D732-4346-B14C-699BE955F886}" type="pres">
      <dgm:prSet presAssocID="{D13730CE-9C39-423C-975E-0599940C7997}" presName="connectorText" presStyleLbl="sibTrans2D1" presStyleIdx="1" presStyleCnt="2"/>
      <dgm:spPr/>
    </dgm:pt>
    <dgm:pt modelId="{56A44838-21A4-40A2-9C97-319A788502EC}" type="pres">
      <dgm:prSet presAssocID="{1AA8B6C7-4E49-4C23-ACCD-529B7996BAF8}" presName="node" presStyleLbl="node1" presStyleIdx="2" presStyleCnt="3">
        <dgm:presLayoutVars>
          <dgm:bulletEnabled val="1"/>
        </dgm:presLayoutVars>
      </dgm:prSet>
      <dgm:spPr/>
    </dgm:pt>
  </dgm:ptLst>
  <dgm:cxnLst>
    <dgm:cxn modelId="{76C69803-4C4D-4D19-AC88-1EF6F8EAE7EE}" srcId="{C647DD4E-675D-4E04-8F58-083DA5CEA787}" destId="{1AA8B6C7-4E49-4C23-ACCD-529B7996BAF8}" srcOrd="2" destOrd="0" parTransId="{FB93E5F4-B2FD-4752-BD3E-5C8F0C233E6F}" sibTransId="{828E64B1-3FA5-4C3C-BCAF-375A27562FC9}"/>
    <dgm:cxn modelId="{E89AC826-5C9F-403E-A15C-E52F130596AA}" type="presOf" srcId="{D13730CE-9C39-423C-975E-0599940C7997}" destId="{6A094051-D732-4346-B14C-699BE955F886}" srcOrd="1" destOrd="0" presId="urn:microsoft.com/office/officeart/2005/8/layout/process2"/>
    <dgm:cxn modelId="{E073BF2D-D366-4EA6-AC6B-F1AC4A2BCB68}" type="presOf" srcId="{1AA8B6C7-4E49-4C23-ACCD-529B7996BAF8}" destId="{56A44838-21A4-40A2-9C97-319A788502EC}" srcOrd="0" destOrd="0" presId="urn:microsoft.com/office/officeart/2005/8/layout/process2"/>
    <dgm:cxn modelId="{368E033F-8132-473F-9740-2DC1116B8986}" type="presOf" srcId="{C647DD4E-675D-4E04-8F58-083DA5CEA787}" destId="{0CBC7B7C-7390-4D95-9B8D-181D72B00819}" srcOrd="0" destOrd="0" presId="urn:microsoft.com/office/officeart/2005/8/layout/process2"/>
    <dgm:cxn modelId="{0EB8C25F-86A5-4629-8A70-38F3E34A6739}" type="presOf" srcId="{43166728-F759-45F7-A63C-CA75E046D3DB}" destId="{6B244B47-3E99-4441-BB7A-41563144C6AD}" srcOrd="0" destOrd="0" presId="urn:microsoft.com/office/officeart/2005/8/layout/process2"/>
    <dgm:cxn modelId="{5DBEC36B-FF1F-4239-A655-21AB5B15A22C}" type="presOf" srcId="{43166728-F759-45F7-A63C-CA75E046D3DB}" destId="{06A9E844-86AF-4CBA-A9B5-E32706CE3880}" srcOrd="1" destOrd="0" presId="urn:microsoft.com/office/officeart/2005/8/layout/process2"/>
    <dgm:cxn modelId="{33AF5257-21F2-4BC1-AD7B-36B70D68395B}" srcId="{C647DD4E-675D-4E04-8F58-083DA5CEA787}" destId="{F019CA0E-D082-45C1-870A-F41315116C33}" srcOrd="0" destOrd="0" parTransId="{2579AF73-CBCC-48BB-B8C1-79CDB9917030}" sibTransId="{43166728-F759-45F7-A63C-CA75E046D3DB}"/>
    <dgm:cxn modelId="{5B00B057-BD02-4C54-9D9C-AFC6CC90D875}" type="presOf" srcId="{F019CA0E-D082-45C1-870A-F41315116C33}" destId="{C52D2CEF-E454-46E7-94EC-32E27B3879EE}" srcOrd="0" destOrd="0" presId="urn:microsoft.com/office/officeart/2005/8/layout/process2"/>
    <dgm:cxn modelId="{D15CC8A3-47F2-45BA-8FE9-26672B064017}" srcId="{C647DD4E-675D-4E04-8F58-083DA5CEA787}" destId="{312E5D29-A186-444D-9002-F4C725B2DABF}" srcOrd="1" destOrd="0" parTransId="{BBD03214-3326-4708-9A93-9A013746FA20}" sibTransId="{D13730CE-9C39-423C-975E-0599940C7997}"/>
    <dgm:cxn modelId="{0FD150AF-8A6B-406B-A35D-607850777285}" type="presOf" srcId="{D13730CE-9C39-423C-975E-0599940C7997}" destId="{D109B7D5-0925-404C-AF07-25A7FF016B26}" srcOrd="0" destOrd="0" presId="urn:microsoft.com/office/officeart/2005/8/layout/process2"/>
    <dgm:cxn modelId="{43942ED2-607F-4CCB-B360-85E77300139E}" type="presOf" srcId="{312E5D29-A186-444D-9002-F4C725B2DABF}" destId="{A8BDE561-557D-4656-A84C-B6A47252CFA6}" srcOrd="0" destOrd="0" presId="urn:microsoft.com/office/officeart/2005/8/layout/process2"/>
    <dgm:cxn modelId="{66081E04-3A3D-4D7C-A38F-70DFDA8FDD49}" type="presParOf" srcId="{0CBC7B7C-7390-4D95-9B8D-181D72B00819}" destId="{C52D2CEF-E454-46E7-94EC-32E27B3879EE}" srcOrd="0" destOrd="0" presId="urn:microsoft.com/office/officeart/2005/8/layout/process2"/>
    <dgm:cxn modelId="{591D3483-048D-4AE7-8C76-3064E1FDC2DC}" type="presParOf" srcId="{0CBC7B7C-7390-4D95-9B8D-181D72B00819}" destId="{6B244B47-3E99-4441-BB7A-41563144C6AD}" srcOrd="1" destOrd="0" presId="urn:microsoft.com/office/officeart/2005/8/layout/process2"/>
    <dgm:cxn modelId="{4C27D87B-9CE0-4BCE-A72E-E63D5A36D818}" type="presParOf" srcId="{6B244B47-3E99-4441-BB7A-41563144C6AD}" destId="{06A9E844-86AF-4CBA-A9B5-E32706CE3880}" srcOrd="0" destOrd="0" presId="urn:microsoft.com/office/officeart/2005/8/layout/process2"/>
    <dgm:cxn modelId="{5E7A54D1-60BE-4AAD-92A2-FC3EEE3C6033}" type="presParOf" srcId="{0CBC7B7C-7390-4D95-9B8D-181D72B00819}" destId="{A8BDE561-557D-4656-A84C-B6A47252CFA6}" srcOrd="2" destOrd="0" presId="urn:microsoft.com/office/officeart/2005/8/layout/process2"/>
    <dgm:cxn modelId="{5923132B-5F74-4BA7-B0A7-755429618C08}" type="presParOf" srcId="{0CBC7B7C-7390-4D95-9B8D-181D72B00819}" destId="{D109B7D5-0925-404C-AF07-25A7FF016B26}" srcOrd="3" destOrd="0" presId="urn:microsoft.com/office/officeart/2005/8/layout/process2"/>
    <dgm:cxn modelId="{21F38B8B-7B7F-4CD8-B1F4-D13A75EA46E7}" type="presParOf" srcId="{D109B7D5-0925-404C-AF07-25A7FF016B26}" destId="{6A094051-D732-4346-B14C-699BE955F886}" srcOrd="0" destOrd="0" presId="urn:microsoft.com/office/officeart/2005/8/layout/process2"/>
    <dgm:cxn modelId="{4F45896C-3B1E-4E02-A3B8-571416685D90}" type="presParOf" srcId="{0CBC7B7C-7390-4D95-9B8D-181D72B00819}" destId="{56A44838-21A4-40A2-9C97-319A788502EC}" srcOrd="4"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12DF39-84DE-4172-AD56-813C0E5B6AC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d-ID"/>
        </a:p>
      </dgm:t>
    </dgm:pt>
    <dgm:pt modelId="{A1F78010-68ED-4B51-8B54-700FBE43C0AC}">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id-ID" sz="2800" dirty="0"/>
            <a:t>Tujuan Umum</a:t>
          </a:r>
        </a:p>
      </dgm:t>
    </dgm:pt>
    <dgm:pt modelId="{172E67A7-5982-4048-9087-9C186E1E6D19}" type="parTrans" cxnId="{A47DD7F7-EA37-4F47-98A7-17F8D67FAEF7}">
      <dgm:prSet/>
      <dgm:spPr/>
      <dgm:t>
        <a:bodyPr/>
        <a:lstStyle/>
        <a:p>
          <a:endParaRPr lang="id-ID"/>
        </a:p>
      </dgm:t>
    </dgm:pt>
    <dgm:pt modelId="{5D5D0EF0-52B6-4515-993F-4262AF8BA524}" type="sibTrans" cxnId="{A47DD7F7-EA37-4F47-98A7-17F8D67FAEF7}">
      <dgm:prSet/>
      <dgm:spPr/>
      <dgm:t>
        <a:bodyPr/>
        <a:lstStyle/>
        <a:p>
          <a:endParaRPr lang="id-ID"/>
        </a:p>
      </dgm:t>
    </dgm:pt>
    <dgm:pt modelId="{1DBC1EB8-C780-449A-88E5-29E82C0CAB63}">
      <dgm:prSet phldrT="[Text]" custT="1"/>
      <dgm:spPr/>
      <dgm:t>
        <a:bodyPr/>
        <a:lstStyle/>
        <a:p>
          <a:r>
            <a:rPr lang="en-US" sz="1600" dirty="0" err="1"/>
            <a:t>terselenggaranya</a:t>
          </a:r>
          <a:r>
            <a:rPr lang="en-US" sz="1600" dirty="0"/>
            <a:t> </a:t>
          </a:r>
          <a:r>
            <a:rPr lang="en-US" sz="1600" dirty="0" err="1"/>
            <a:t>layanan</a:t>
          </a:r>
          <a:r>
            <a:rPr lang="en-US" sz="1600" dirty="0"/>
            <a:t> </a:t>
          </a:r>
          <a:r>
            <a:rPr lang="en-US" sz="1600" dirty="0" err="1"/>
            <a:t>Pengembangan</a:t>
          </a:r>
          <a:r>
            <a:rPr lang="en-US" sz="1600" dirty="0"/>
            <a:t> </a:t>
          </a:r>
          <a:r>
            <a:rPr lang="en-US" sz="1600" dirty="0" err="1"/>
            <a:t>Anak</a:t>
          </a:r>
          <a:r>
            <a:rPr lang="en-US" sz="1600" dirty="0"/>
            <a:t> </a:t>
          </a:r>
          <a:r>
            <a:rPr lang="en-US" sz="1600" dirty="0" err="1"/>
            <a:t>Usia</a:t>
          </a:r>
          <a:r>
            <a:rPr lang="en-US" sz="1600" dirty="0"/>
            <a:t> </a:t>
          </a:r>
          <a:r>
            <a:rPr lang="en-US" sz="1600" dirty="0" err="1"/>
            <a:t>Dini</a:t>
          </a:r>
          <a:r>
            <a:rPr lang="en-US" sz="1600" dirty="0"/>
            <a:t> </a:t>
          </a:r>
          <a:r>
            <a:rPr lang="en-US" sz="1600" dirty="0" err="1"/>
            <a:t>Holistik-Integratif</a:t>
          </a:r>
          <a:r>
            <a:rPr lang="en-US" sz="1600" dirty="0"/>
            <a:t> </a:t>
          </a:r>
          <a:r>
            <a:rPr lang="en-US" sz="1600" dirty="0" err="1"/>
            <a:t>menuju</a:t>
          </a:r>
          <a:r>
            <a:rPr lang="en-US" sz="1600" dirty="0"/>
            <a:t> </a:t>
          </a:r>
          <a:r>
            <a:rPr lang="en-US" sz="1600" dirty="0" err="1"/>
            <a:t>terwujudnya</a:t>
          </a:r>
          <a:r>
            <a:rPr lang="en-US" sz="1600" dirty="0"/>
            <a:t> </a:t>
          </a:r>
          <a:r>
            <a:rPr lang="en-US" sz="1600" dirty="0" err="1"/>
            <a:t>anak</a:t>
          </a:r>
          <a:r>
            <a:rPr lang="en-US" sz="1600" dirty="0"/>
            <a:t> Indonesia yang </a:t>
          </a:r>
          <a:r>
            <a:rPr lang="en-US" sz="1600" dirty="0" err="1"/>
            <a:t>sehat</a:t>
          </a:r>
          <a:r>
            <a:rPr lang="en-US" sz="1600" dirty="0"/>
            <a:t>, </a:t>
          </a:r>
          <a:r>
            <a:rPr lang="en-US" sz="1600" dirty="0" err="1"/>
            <a:t>cerdas</a:t>
          </a:r>
          <a:r>
            <a:rPr lang="en-US" sz="1600" dirty="0"/>
            <a:t>, ceria, </a:t>
          </a:r>
          <a:r>
            <a:rPr lang="en-US" sz="1600" dirty="0" err="1"/>
            <a:t>dan</a:t>
          </a:r>
          <a:r>
            <a:rPr lang="en-US" sz="1600" dirty="0"/>
            <a:t> </a:t>
          </a:r>
          <a:r>
            <a:rPr lang="en-US" sz="1600" dirty="0" err="1"/>
            <a:t>berakhlak</a:t>
          </a:r>
          <a:r>
            <a:rPr lang="en-US" sz="1600" dirty="0"/>
            <a:t> </a:t>
          </a:r>
          <a:r>
            <a:rPr lang="en-US" sz="1600" dirty="0" err="1"/>
            <a:t>mulia</a:t>
          </a:r>
          <a:r>
            <a:rPr lang="en-US" sz="1600" dirty="0"/>
            <a:t>. </a:t>
          </a:r>
          <a:endParaRPr lang="id-ID" sz="1600" dirty="0"/>
        </a:p>
      </dgm:t>
    </dgm:pt>
    <dgm:pt modelId="{F7A02AA0-1676-43E2-B308-5035B692D4EC}" type="parTrans" cxnId="{C26B23A7-2CF7-4BF3-B559-15719E602428}">
      <dgm:prSet/>
      <dgm:spPr/>
      <dgm:t>
        <a:bodyPr/>
        <a:lstStyle/>
        <a:p>
          <a:endParaRPr lang="id-ID"/>
        </a:p>
      </dgm:t>
    </dgm:pt>
    <dgm:pt modelId="{B834A2DC-8D15-44B7-920C-AF46221DE552}" type="sibTrans" cxnId="{C26B23A7-2CF7-4BF3-B559-15719E602428}">
      <dgm:prSet/>
      <dgm:spPr/>
      <dgm:t>
        <a:bodyPr/>
        <a:lstStyle/>
        <a:p>
          <a:endParaRPr lang="id-ID"/>
        </a:p>
      </dgm:t>
    </dgm:pt>
    <dgm:pt modelId="{47D4E58B-D13D-45DA-AE2D-5D4B27BE74B8}">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id-ID" sz="2400" dirty="0"/>
            <a:t>Tujuan Khusus</a:t>
          </a:r>
        </a:p>
      </dgm:t>
    </dgm:pt>
    <dgm:pt modelId="{636B6C80-C2BC-49D8-AE8D-61D2F9DF0982}" type="parTrans" cxnId="{24964BB8-57A8-4B09-889A-9C2FFF87ECED}">
      <dgm:prSet/>
      <dgm:spPr/>
      <dgm:t>
        <a:bodyPr/>
        <a:lstStyle/>
        <a:p>
          <a:endParaRPr lang="id-ID"/>
        </a:p>
      </dgm:t>
    </dgm:pt>
    <dgm:pt modelId="{74A07321-0816-4181-94BF-02DE98F9DD08}" type="sibTrans" cxnId="{24964BB8-57A8-4B09-889A-9C2FFF87ECED}">
      <dgm:prSet/>
      <dgm:spPr/>
      <dgm:t>
        <a:bodyPr/>
        <a:lstStyle/>
        <a:p>
          <a:endParaRPr lang="id-ID"/>
        </a:p>
      </dgm:t>
    </dgm:pt>
    <dgm:pt modelId="{2118171C-2C1F-4CB6-BEEC-75BBF6563FE6}">
      <dgm:prSet phldrT="[Text]"/>
      <dgm:spPr/>
      <dgm:t>
        <a:bodyPr/>
        <a:lstStyle/>
        <a:p>
          <a:r>
            <a:rPr lang="en-US" dirty="0" err="1"/>
            <a:t>terpenuhinya</a:t>
          </a:r>
          <a:r>
            <a:rPr lang="en-US" dirty="0"/>
            <a:t> </a:t>
          </a:r>
          <a:r>
            <a:rPr lang="en-US" dirty="0" err="1"/>
            <a:t>kebutuhan</a:t>
          </a:r>
          <a:r>
            <a:rPr lang="en-US" dirty="0"/>
            <a:t> </a:t>
          </a:r>
          <a:r>
            <a:rPr lang="en-US" dirty="0" err="1"/>
            <a:t>esensial</a:t>
          </a:r>
          <a:r>
            <a:rPr lang="en-US" dirty="0"/>
            <a:t> </a:t>
          </a:r>
          <a:r>
            <a:rPr lang="en-US" dirty="0" err="1"/>
            <a:t>anak</a:t>
          </a:r>
          <a:r>
            <a:rPr lang="en-US" dirty="0"/>
            <a:t> </a:t>
          </a:r>
          <a:r>
            <a:rPr lang="en-US" dirty="0" err="1"/>
            <a:t>usia</a:t>
          </a:r>
          <a:r>
            <a:rPr lang="en-US" dirty="0"/>
            <a:t> </a:t>
          </a:r>
          <a:r>
            <a:rPr lang="en-US" dirty="0" err="1"/>
            <a:t>dini</a:t>
          </a:r>
          <a:r>
            <a:rPr lang="en-US" dirty="0"/>
            <a:t> </a:t>
          </a:r>
          <a:r>
            <a:rPr lang="en-US" dirty="0" err="1"/>
            <a:t>secara</a:t>
          </a:r>
          <a:r>
            <a:rPr lang="en-US" dirty="0"/>
            <a:t> </a:t>
          </a:r>
          <a:r>
            <a:rPr lang="en-US" dirty="0" err="1"/>
            <a:t>utuh</a:t>
          </a:r>
          <a:r>
            <a:rPr lang="en-US" dirty="0"/>
            <a:t> </a:t>
          </a:r>
          <a:r>
            <a:rPr lang="en-US" dirty="0" err="1"/>
            <a:t>meliputi</a:t>
          </a:r>
          <a:r>
            <a:rPr lang="en-US" dirty="0"/>
            <a:t> </a:t>
          </a:r>
          <a:r>
            <a:rPr lang="en-US" dirty="0" err="1"/>
            <a:t>kesehatan</a:t>
          </a:r>
          <a:r>
            <a:rPr lang="en-US" dirty="0"/>
            <a:t> </a:t>
          </a:r>
          <a:r>
            <a:rPr lang="en-US" dirty="0" err="1"/>
            <a:t>dan</a:t>
          </a:r>
          <a:r>
            <a:rPr lang="en-US" dirty="0"/>
            <a:t> </a:t>
          </a:r>
          <a:r>
            <a:rPr lang="en-US" dirty="0" err="1"/>
            <a:t>gizi</a:t>
          </a:r>
          <a:r>
            <a:rPr lang="en-US" dirty="0"/>
            <a:t>, </a:t>
          </a:r>
          <a:r>
            <a:rPr lang="en-US" dirty="0" err="1"/>
            <a:t>rangsangan</a:t>
          </a:r>
          <a:r>
            <a:rPr lang="en-US" dirty="0"/>
            <a:t> </a:t>
          </a:r>
          <a:r>
            <a:rPr lang="en-US" dirty="0" err="1"/>
            <a:t>pendidikan</a:t>
          </a:r>
          <a:r>
            <a:rPr lang="en-US" dirty="0"/>
            <a:t>, </a:t>
          </a:r>
          <a:r>
            <a:rPr lang="en-US" dirty="0" err="1"/>
            <a:t>pembinaan</a:t>
          </a:r>
          <a:r>
            <a:rPr lang="en-US" dirty="0"/>
            <a:t> moral-</a:t>
          </a:r>
          <a:r>
            <a:rPr lang="en-US" dirty="0" err="1"/>
            <a:t>emosional</a:t>
          </a:r>
          <a:r>
            <a:rPr lang="en-US" dirty="0"/>
            <a:t> </a:t>
          </a:r>
          <a:r>
            <a:rPr lang="en-US" dirty="0" err="1"/>
            <a:t>dan</a:t>
          </a:r>
          <a:r>
            <a:rPr lang="en-US" dirty="0"/>
            <a:t> </a:t>
          </a:r>
          <a:r>
            <a:rPr lang="en-US" dirty="0" err="1"/>
            <a:t>pengasuhan</a:t>
          </a:r>
          <a:r>
            <a:rPr lang="en-US" dirty="0"/>
            <a:t> </a:t>
          </a:r>
          <a:r>
            <a:rPr lang="en-US" dirty="0" err="1"/>
            <a:t>sehingga</a:t>
          </a:r>
          <a:r>
            <a:rPr lang="en-US" dirty="0"/>
            <a:t> </a:t>
          </a:r>
          <a:r>
            <a:rPr lang="en-US" dirty="0" err="1"/>
            <a:t>anak</a:t>
          </a:r>
          <a:r>
            <a:rPr lang="en-US" dirty="0"/>
            <a:t> </a:t>
          </a:r>
          <a:r>
            <a:rPr lang="en-US" dirty="0" err="1"/>
            <a:t>dapat</a:t>
          </a:r>
          <a:r>
            <a:rPr lang="en-US" dirty="0"/>
            <a:t> </a:t>
          </a:r>
          <a:r>
            <a:rPr lang="en-US" dirty="0" err="1"/>
            <a:t>tumbuh</a:t>
          </a:r>
          <a:r>
            <a:rPr lang="en-US" dirty="0"/>
            <a:t> </a:t>
          </a:r>
          <a:r>
            <a:rPr lang="en-US" dirty="0" err="1"/>
            <a:t>dan</a:t>
          </a:r>
          <a:r>
            <a:rPr lang="en-US" dirty="0"/>
            <a:t> </a:t>
          </a:r>
          <a:r>
            <a:rPr lang="en-US" dirty="0" err="1"/>
            <a:t>berkembang</a:t>
          </a:r>
          <a:r>
            <a:rPr lang="en-US" dirty="0"/>
            <a:t> </a:t>
          </a:r>
          <a:r>
            <a:rPr lang="en-US" dirty="0" err="1"/>
            <a:t>secara</a:t>
          </a:r>
          <a:r>
            <a:rPr lang="en-US" dirty="0"/>
            <a:t> optimal </a:t>
          </a:r>
          <a:r>
            <a:rPr lang="en-US" dirty="0" err="1"/>
            <a:t>sesuai</a:t>
          </a:r>
          <a:r>
            <a:rPr lang="en-US" dirty="0"/>
            <a:t> </a:t>
          </a:r>
          <a:r>
            <a:rPr lang="en-US" dirty="0" err="1"/>
            <a:t>kelompok</a:t>
          </a:r>
          <a:r>
            <a:rPr lang="en-US" dirty="0"/>
            <a:t> </a:t>
          </a:r>
          <a:r>
            <a:rPr lang="en-US" dirty="0" err="1"/>
            <a:t>umur</a:t>
          </a:r>
          <a:r>
            <a:rPr lang="en-US" dirty="0"/>
            <a:t>;</a:t>
          </a:r>
          <a:endParaRPr lang="id-ID" dirty="0"/>
        </a:p>
      </dgm:t>
    </dgm:pt>
    <dgm:pt modelId="{0561761A-CAD2-45E3-BC71-01B834340061}" type="parTrans" cxnId="{06937349-E9E2-41D4-92BB-084283ABA3C9}">
      <dgm:prSet/>
      <dgm:spPr/>
      <dgm:t>
        <a:bodyPr/>
        <a:lstStyle/>
        <a:p>
          <a:endParaRPr lang="id-ID"/>
        </a:p>
      </dgm:t>
    </dgm:pt>
    <dgm:pt modelId="{56543C7B-DCCC-4891-A0E7-EF4B221FC979}" type="sibTrans" cxnId="{06937349-E9E2-41D4-92BB-084283ABA3C9}">
      <dgm:prSet/>
      <dgm:spPr/>
      <dgm:t>
        <a:bodyPr/>
        <a:lstStyle/>
        <a:p>
          <a:endParaRPr lang="id-ID"/>
        </a:p>
      </dgm:t>
    </dgm:pt>
    <dgm:pt modelId="{10EF7DF4-88BE-433B-B73A-01D54582F833}">
      <dgm:prSet/>
      <dgm:spPr/>
      <dgm:t>
        <a:bodyPr/>
        <a:lstStyle/>
        <a:p>
          <a:r>
            <a:rPr lang="en-US" dirty="0" err="1"/>
            <a:t>terlindunginya</a:t>
          </a:r>
          <a:r>
            <a:rPr lang="en-US" dirty="0"/>
            <a:t> </a:t>
          </a:r>
          <a:r>
            <a:rPr lang="en-US" dirty="0" err="1"/>
            <a:t>anak</a:t>
          </a:r>
          <a:r>
            <a:rPr lang="en-US" dirty="0"/>
            <a:t> </a:t>
          </a:r>
          <a:r>
            <a:rPr lang="en-US" dirty="0" err="1"/>
            <a:t>dari</a:t>
          </a:r>
          <a:r>
            <a:rPr lang="en-US" dirty="0"/>
            <a:t> </a:t>
          </a:r>
          <a:r>
            <a:rPr lang="en-US" dirty="0" err="1"/>
            <a:t>segala</a:t>
          </a:r>
          <a:r>
            <a:rPr lang="en-US" dirty="0"/>
            <a:t> </a:t>
          </a:r>
          <a:r>
            <a:rPr lang="en-US" dirty="0" err="1"/>
            <a:t>bentuk</a:t>
          </a:r>
          <a:r>
            <a:rPr lang="en-US" dirty="0"/>
            <a:t> </a:t>
          </a:r>
          <a:r>
            <a:rPr lang="en-US" dirty="0" err="1"/>
            <a:t>kekerasan</a:t>
          </a:r>
          <a:r>
            <a:rPr lang="en-US" dirty="0"/>
            <a:t>, </a:t>
          </a:r>
          <a:r>
            <a:rPr lang="en-US" dirty="0" err="1"/>
            <a:t>penelantaran</a:t>
          </a:r>
          <a:r>
            <a:rPr lang="en-US" dirty="0"/>
            <a:t>, </a:t>
          </a:r>
          <a:r>
            <a:rPr lang="en-US" dirty="0" err="1"/>
            <a:t>perlakuan</a:t>
          </a:r>
          <a:r>
            <a:rPr lang="en-US" dirty="0"/>
            <a:t> yang </a:t>
          </a:r>
          <a:r>
            <a:rPr lang="en-US" dirty="0" err="1"/>
            <a:t>salah</a:t>
          </a:r>
          <a:r>
            <a:rPr lang="en-US" dirty="0"/>
            <a:t>, </a:t>
          </a:r>
          <a:r>
            <a:rPr lang="en-US" dirty="0" err="1"/>
            <a:t>dan</a:t>
          </a:r>
          <a:r>
            <a:rPr lang="en-US" dirty="0"/>
            <a:t> </a:t>
          </a:r>
          <a:r>
            <a:rPr lang="en-US" dirty="0" err="1"/>
            <a:t>eksploitasi</a:t>
          </a:r>
          <a:r>
            <a:rPr lang="en-US" dirty="0"/>
            <a:t> </a:t>
          </a:r>
          <a:r>
            <a:rPr lang="en-US" dirty="0" err="1"/>
            <a:t>di</a:t>
          </a:r>
          <a:r>
            <a:rPr lang="en-US" dirty="0"/>
            <a:t> </a:t>
          </a:r>
          <a:r>
            <a:rPr lang="en-US" dirty="0" err="1"/>
            <a:t>manapun</a:t>
          </a:r>
          <a:r>
            <a:rPr lang="en-US" dirty="0"/>
            <a:t> </a:t>
          </a:r>
          <a:r>
            <a:rPr lang="en-US" dirty="0" err="1"/>
            <a:t>anak</a:t>
          </a:r>
          <a:r>
            <a:rPr lang="en-US" dirty="0"/>
            <a:t> </a:t>
          </a:r>
          <a:r>
            <a:rPr lang="en-US" dirty="0" err="1"/>
            <a:t>berada</a:t>
          </a:r>
          <a:r>
            <a:rPr lang="en-US" dirty="0"/>
            <a:t>; </a:t>
          </a:r>
          <a:endParaRPr lang="id-ID" dirty="0"/>
        </a:p>
      </dgm:t>
    </dgm:pt>
    <dgm:pt modelId="{D2768B36-3AF7-42EA-B521-443C8B1FA659}" type="parTrans" cxnId="{84755832-6E72-4F5B-9B43-6F9164CDCF87}">
      <dgm:prSet/>
      <dgm:spPr/>
      <dgm:t>
        <a:bodyPr/>
        <a:lstStyle/>
        <a:p>
          <a:endParaRPr lang="id-ID"/>
        </a:p>
      </dgm:t>
    </dgm:pt>
    <dgm:pt modelId="{83AA7A9F-223B-4443-8AF9-735E7339786C}" type="sibTrans" cxnId="{84755832-6E72-4F5B-9B43-6F9164CDCF87}">
      <dgm:prSet/>
      <dgm:spPr/>
      <dgm:t>
        <a:bodyPr/>
        <a:lstStyle/>
        <a:p>
          <a:endParaRPr lang="id-ID"/>
        </a:p>
      </dgm:t>
    </dgm:pt>
    <dgm:pt modelId="{B334CAF2-E95B-4686-B3C3-2C09A0898D29}">
      <dgm:prSet/>
      <dgm:spPr/>
      <dgm:t>
        <a:bodyPr/>
        <a:lstStyle/>
        <a:p>
          <a:r>
            <a:rPr lang="en-US" dirty="0" err="1"/>
            <a:t>terselenggaranya</a:t>
          </a:r>
          <a:r>
            <a:rPr lang="en-US" dirty="0"/>
            <a:t> </a:t>
          </a:r>
          <a:r>
            <a:rPr lang="en-US" dirty="0" err="1"/>
            <a:t>pelayanan</a:t>
          </a:r>
          <a:r>
            <a:rPr lang="en-US" dirty="0"/>
            <a:t> </a:t>
          </a:r>
          <a:r>
            <a:rPr lang="en-US" dirty="0" err="1"/>
            <a:t>anak</a:t>
          </a:r>
          <a:r>
            <a:rPr lang="en-US" dirty="0"/>
            <a:t> </a:t>
          </a:r>
          <a:r>
            <a:rPr lang="en-US" dirty="0" err="1"/>
            <a:t>usia</a:t>
          </a:r>
          <a:r>
            <a:rPr lang="en-US" dirty="0"/>
            <a:t> </a:t>
          </a:r>
          <a:r>
            <a:rPr lang="en-US" dirty="0" err="1"/>
            <a:t>dini</a:t>
          </a:r>
          <a:r>
            <a:rPr lang="en-US" dirty="0"/>
            <a:t> </a:t>
          </a:r>
          <a:r>
            <a:rPr lang="en-US" dirty="0" err="1"/>
            <a:t>secara</a:t>
          </a:r>
          <a:r>
            <a:rPr lang="en-US" dirty="0"/>
            <a:t> </a:t>
          </a:r>
          <a:r>
            <a:rPr lang="en-US" dirty="0" err="1"/>
            <a:t>terintegrasi</a:t>
          </a:r>
          <a:r>
            <a:rPr lang="en-US" dirty="0"/>
            <a:t> </a:t>
          </a:r>
          <a:r>
            <a:rPr lang="en-US" dirty="0" err="1"/>
            <a:t>dan</a:t>
          </a:r>
          <a:r>
            <a:rPr lang="en-US" dirty="0"/>
            <a:t> </a:t>
          </a:r>
          <a:r>
            <a:rPr lang="en-US" dirty="0" err="1"/>
            <a:t>selaras</a:t>
          </a:r>
          <a:r>
            <a:rPr lang="en-US" dirty="0"/>
            <a:t> </a:t>
          </a:r>
          <a:r>
            <a:rPr lang="en-US" dirty="0" err="1"/>
            <a:t>antar</a:t>
          </a:r>
          <a:r>
            <a:rPr lang="en-US" dirty="0"/>
            <a:t> </a:t>
          </a:r>
          <a:r>
            <a:rPr lang="en-US" dirty="0" err="1"/>
            <a:t>lembaga</a:t>
          </a:r>
          <a:r>
            <a:rPr lang="en-US" dirty="0"/>
            <a:t> </a:t>
          </a:r>
          <a:r>
            <a:rPr lang="en-US" dirty="0" err="1"/>
            <a:t>layanan</a:t>
          </a:r>
          <a:r>
            <a:rPr lang="en-US" dirty="0"/>
            <a:t> </a:t>
          </a:r>
          <a:r>
            <a:rPr lang="en-US" dirty="0" err="1"/>
            <a:t>terkait</a:t>
          </a:r>
          <a:r>
            <a:rPr lang="en-US" dirty="0"/>
            <a:t>, </a:t>
          </a:r>
          <a:r>
            <a:rPr lang="en-US" dirty="0" err="1"/>
            <a:t>sesuai</a:t>
          </a:r>
          <a:r>
            <a:rPr lang="en-US" dirty="0"/>
            <a:t> </a:t>
          </a:r>
          <a:r>
            <a:rPr lang="en-US" dirty="0" err="1"/>
            <a:t>kondisi</a:t>
          </a:r>
          <a:r>
            <a:rPr lang="en-US" dirty="0"/>
            <a:t> </a:t>
          </a:r>
          <a:r>
            <a:rPr lang="en-US" dirty="0" err="1"/>
            <a:t>wilayah</a:t>
          </a:r>
          <a:r>
            <a:rPr lang="en-US" dirty="0"/>
            <a:t>;</a:t>
          </a:r>
          <a:endParaRPr lang="id-ID" dirty="0"/>
        </a:p>
      </dgm:t>
    </dgm:pt>
    <dgm:pt modelId="{013B79AF-B840-4537-B598-129715A07B70}" type="parTrans" cxnId="{4249C314-7A47-4F0B-A285-CC6A7FEFCDBD}">
      <dgm:prSet/>
      <dgm:spPr/>
      <dgm:t>
        <a:bodyPr/>
        <a:lstStyle/>
        <a:p>
          <a:endParaRPr lang="id-ID"/>
        </a:p>
      </dgm:t>
    </dgm:pt>
    <dgm:pt modelId="{8BB9E5EA-71D5-41D1-A6A5-13051F9B66E6}" type="sibTrans" cxnId="{4249C314-7A47-4F0B-A285-CC6A7FEFCDBD}">
      <dgm:prSet/>
      <dgm:spPr/>
      <dgm:t>
        <a:bodyPr/>
        <a:lstStyle/>
        <a:p>
          <a:endParaRPr lang="id-ID"/>
        </a:p>
      </dgm:t>
    </dgm:pt>
    <dgm:pt modelId="{914410F0-251D-46B2-A1EE-F529A3AB1A60}">
      <dgm:prSet/>
      <dgm:spPr/>
      <dgm:t>
        <a:bodyPr/>
        <a:lstStyle/>
        <a:p>
          <a:r>
            <a:rPr lang="id-ID" dirty="0"/>
            <a:t> </a:t>
          </a:r>
          <a:r>
            <a:rPr lang="en-US" dirty="0" err="1"/>
            <a:t>terwujudnya</a:t>
          </a:r>
          <a:r>
            <a:rPr lang="en-US" dirty="0"/>
            <a:t> </a:t>
          </a:r>
          <a:r>
            <a:rPr lang="en-US" dirty="0" err="1"/>
            <a:t>komitmen</a:t>
          </a:r>
          <a:r>
            <a:rPr lang="en-US" dirty="0"/>
            <a:t> </a:t>
          </a:r>
          <a:r>
            <a:rPr lang="en-US" dirty="0" err="1"/>
            <a:t>seluruh</a:t>
          </a:r>
          <a:r>
            <a:rPr lang="en-US" dirty="0"/>
            <a:t> </a:t>
          </a:r>
          <a:r>
            <a:rPr lang="en-US" dirty="0" err="1"/>
            <a:t>unsur</a:t>
          </a:r>
          <a:r>
            <a:rPr lang="en-US" dirty="0"/>
            <a:t> </a:t>
          </a:r>
          <a:r>
            <a:rPr lang="en-US" dirty="0" err="1"/>
            <a:t>terkait</a:t>
          </a:r>
          <a:r>
            <a:rPr lang="en-US" dirty="0"/>
            <a:t> </a:t>
          </a:r>
          <a:r>
            <a:rPr lang="en-US" dirty="0" err="1"/>
            <a:t>yaitu</a:t>
          </a:r>
          <a:r>
            <a:rPr lang="en-US" dirty="0"/>
            <a:t> </a:t>
          </a:r>
          <a:r>
            <a:rPr lang="en-US" dirty="0" err="1"/>
            <a:t>orang</a:t>
          </a:r>
          <a:r>
            <a:rPr lang="en-US" dirty="0"/>
            <a:t> </a:t>
          </a:r>
          <a:r>
            <a:rPr lang="en-US" dirty="0" err="1"/>
            <a:t>tua</a:t>
          </a:r>
          <a:r>
            <a:rPr lang="en-US" dirty="0"/>
            <a:t>, </a:t>
          </a:r>
          <a:r>
            <a:rPr lang="en-US" dirty="0" err="1"/>
            <a:t>keluarga</a:t>
          </a:r>
          <a:r>
            <a:rPr lang="en-US" dirty="0"/>
            <a:t>, </a:t>
          </a:r>
          <a:r>
            <a:rPr lang="en-US" dirty="0" err="1"/>
            <a:t>masyarakat</a:t>
          </a:r>
          <a:r>
            <a:rPr lang="en-US" dirty="0"/>
            <a:t>, </a:t>
          </a:r>
          <a:r>
            <a:rPr lang="en-US" dirty="0" err="1"/>
            <a:t>Pemerintah</a:t>
          </a:r>
          <a:r>
            <a:rPr lang="en-US" dirty="0"/>
            <a:t> </a:t>
          </a:r>
          <a:r>
            <a:rPr lang="en-US" dirty="0" err="1"/>
            <a:t>dan</a:t>
          </a:r>
          <a:r>
            <a:rPr lang="en-US" dirty="0"/>
            <a:t> </a:t>
          </a:r>
          <a:r>
            <a:rPr lang="en-US" dirty="0" err="1"/>
            <a:t>Pemerintah</a:t>
          </a:r>
          <a:r>
            <a:rPr lang="en-US" dirty="0"/>
            <a:t> Daerah, </a:t>
          </a:r>
          <a:r>
            <a:rPr lang="en-US" dirty="0" err="1"/>
            <a:t>dalam</a:t>
          </a:r>
          <a:r>
            <a:rPr lang="en-US" dirty="0"/>
            <a:t> </a:t>
          </a:r>
          <a:r>
            <a:rPr lang="en-US" dirty="0" err="1"/>
            <a:t>upaya</a:t>
          </a:r>
          <a:r>
            <a:rPr lang="en-US" dirty="0"/>
            <a:t> </a:t>
          </a:r>
          <a:r>
            <a:rPr lang="en-US" dirty="0" err="1"/>
            <a:t>Pengembangan</a:t>
          </a:r>
          <a:r>
            <a:rPr lang="en-US" dirty="0"/>
            <a:t> </a:t>
          </a:r>
          <a:r>
            <a:rPr lang="en-US" dirty="0" err="1"/>
            <a:t>Anak</a:t>
          </a:r>
          <a:r>
            <a:rPr lang="en-US" dirty="0"/>
            <a:t> </a:t>
          </a:r>
          <a:r>
            <a:rPr lang="en-US" dirty="0" err="1"/>
            <a:t>Usia</a:t>
          </a:r>
          <a:r>
            <a:rPr lang="en-US" dirty="0"/>
            <a:t> </a:t>
          </a:r>
          <a:r>
            <a:rPr lang="en-US" dirty="0" err="1"/>
            <a:t>Dini</a:t>
          </a:r>
          <a:r>
            <a:rPr lang="en-US" dirty="0"/>
            <a:t> </a:t>
          </a:r>
          <a:r>
            <a:rPr lang="en-US" dirty="0" err="1"/>
            <a:t>Holistik-Integratif</a:t>
          </a:r>
          <a:r>
            <a:rPr lang="en-US" dirty="0"/>
            <a:t>.</a:t>
          </a:r>
          <a:endParaRPr lang="id-ID" dirty="0"/>
        </a:p>
      </dgm:t>
    </dgm:pt>
    <dgm:pt modelId="{C9E5C194-E890-4A1C-B769-1057F30E670E}" type="parTrans" cxnId="{6113AC2E-E216-4DF5-AE6D-EE1145692F57}">
      <dgm:prSet/>
      <dgm:spPr/>
      <dgm:t>
        <a:bodyPr/>
        <a:lstStyle/>
        <a:p>
          <a:endParaRPr lang="id-ID"/>
        </a:p>
      </dgm:t>
    </dgm:pt>
    <dgm:pt modelId="{3D36BEE7-7AC7-42F1-9A34-D7306D878BA2}" type="sibTrans" cxnId="{6113AC2E-E216-4DF5-AE6D-EE1145692F57}">
      <dgm:prSet/>
      <dgm:spPr/>
      <dgm:t>
        <a:bodyPr/>
        <a:lstStyle/>
        <a:p>
          <a:endParaRPr lang="id-ID"/>
        </a:p>
      </dgm:t>
    </dgm:pt>
    <dgm:pt modelId="{A77F4B45-5F3F-411D-8A7D-0577BF4C7E6C}" type="pres">
      <dgm:prSet presAssocID="{F212DF39-84DE-4172-AD56-813C0E5B6ACA}" presName="Name0" presStyleCnt="0">
        <dgm:presLayoutVars>
          <dgm:dir/>
          <dgm:animLvl val="lvl"/>
          <dgm:resizeHandles val="exact"/>
        </dgm:presLayoutVars>
      </dgm:prSet>
      <dgm:spPr/>
    </dgm:pt>
    <dgm:pt modelId="{6ED356E1-524F-4033-A8B7-B9F361A84FD2}" type="pres">
      <dgm:prSet presAssocID="{A1F78010-68ED-4B51-8B54-700FBE43C0AC}" presName="linNode" presStyleCnt="0"/>
      <dgm:spPr/>
    </dgm:pt>
    <dgm:pt modelId="{F5B1B43B-F853-48C7-A01F-15C04F44415E}" type="pres">
      <dgm:prSet presAssocID="{A1F78010-68ED-4B51-8B54-700FBE43C0AC}" presName="parentText" presStyleLbl="node1" presStyleIdx="0" presStyleCnt="2" custScaleX="59718" custScaleY="68242" custLinFactNeighborX="-11194" custLinFactNeighborY="-3035">
        <dgm:presLayoutVars>
          <dgm:chMax val="1"/>
          <dgm:bulletEnabled val="1"/>
        </dgm:presLayoutVars>
      </dgm:prSet>
      <dgm:spPr/>
    </dgm:pt>
    <dgm:pt modelId="{8FB97716-109A-4459-81BD-41AF6D5A865C}" type="pres">
      <dgm:prSet presAssocID="{A1F78010-68ED-4B51-8B54-700FBE43C0AC}" presName="descendantText" presStyleLbl="alignAccFollowNode1" presStyleIdx="0" presStyleCnt="2" custScaleX="106047" custScaleY="78392" custLinFactNeighborX="-4219" custLinFactNeighborY="663">
        <dgm:presLayoutVars>
          <dgm:bulletEnabled val="1"/>
        </dgm:presLayoutVars>
      </dgm:prSet>
      <dgm:spPr/>
    </dgm:pt>
    <dgm:pt modelId="{B740AA03-E75F-4561-BC26-989235AC6A1A}" type="pres">
      <dgm:prSet presAssocID="{5D5D0EF0-52B6-4515-993F-4262AF8BA524}" presName="sp" presStyleCnt="0"/>
      <dgm:spPr/>
    </dgm:pt>
    <dgm:pt modelId="{7BA1512C-9D82-4E86-8DE4-31B8C41FEC40}" type="pres">
      <dgm:prSet presAssocID="{47D4E58B-D13D-45DA-AE2D-5D4B27BE74B8}" presName="linNode" presStyleCnt="0"/>
      <dgm:spPr/>
    </dgm:pt>
    <dgm:pt modelId="{8111B5E5-C74C-4A10-9164-476DAF5E21C8}" type="pres">
      <dgm:prSet presAssocID="{47D4E58B-D13D-45DA-AE2D-5D4B27BE74B8}" presName="parentText" presStyleLbl="node1" presStyleIdx="1" presStyleCnt="2" custScaleX="62525" custScaleY="77579" custLinFactNeighborX="-12511" custLinFactNeighborY="-1645">
        <dgm:presLayoutVars>
          <dgm:chMax val="1"/>
          <dgm:bulletEnabled val="1"/>
        </dgm:presLayoutVars>
      </dgm:prSet>
      <dgm:spPr/>
    </dgm:pt>
    <dgm:pt modelId="{54B9306C-1E07-401F-BECE-F677606EFEE4}" type="pres">
      <dgm:prSet presAssocID="{47D4E58B-D13D-45DA-AE2D-5D4B27BE74B8}" presName="descendantText" presStyleLbl="alignAccFollowNode1" presStyleIdx="1" presStyleCnt="2" custScaleX="118698" custLinFactNeighborX="-2342" custLinFactNeighborY="32">
        <dgm:presLayoutVars>
          <dgm:bulletEnabled val="1"/>
        </dgm:presLayoutVars>
      </dgm:prSet>
      <dgm:spPr/>
    </dgm:pt>
  </dgm:ptLst>
  <dgm:cxnLst>
    <dgm:cxn modelId="{3B891202-9FDE-4281-A6B8-5A4F2870B1C9}" type="presOf" srcId="{914410F0-251D-46B2-A1EE-F529A3AB1A60}" destId="{54B9306C-1E07-401F-BECE-F677606EFEE4}" srcOrd="0" destOrd="3" presId="urn:microsoft.com/office/officeart/2005/8/layout/vList5"/>
    <dgm:cxn modelId="{4249C314-7A47-4F0B-A285-CC6A7FEFCDBD}" srcId="{47D4E58B-D13D-45DA-AE2D-5D4B27BE74B8}" destId="{B334CAF2-E95B-4686-B3C3-2C09A0898D29}" srcOrd="2" destOrd="0" parTransId="{013B79AF-B840-4537-B598-129715A07B70}" sibTransId="{8BB9E5EA-71D5-41D1-A6A5-13051F9B66E6}"/>
    <dgm:cxn modelId="{6113AC2E-E216-4DF5-AE6D-EE1145692F57}" srcId="{47D4E58B-D13D-45DA-AE2D-5D4B27BE74B8}" destId="{914410F0-251D-46B2-A1EE-F529A3AB1A60}" srcOrd="3" destOrd="0" parTransId="{C9E5C194-E890-4A1C-B769-1057F30E670E}" sibTransId="{3D36BEE7-7AC7-42F1-9A34-D7306D878BA2}"/>
    <dgm:cxn modelId="{B3094A30-A515-4D9F-B3B2-B0867AEA6B8A}" type="presOf" srcId="{1DBC1EB8-C780-449A-88E5-29E82C0CAB63}" destId="{8FB97716-109A-4459-81BD-41AF6D5A865C}" srcOrd="0" destOrd="0" presId="urn:microsoft.com/office/officeart/2005/8/layout/vList5"/>
    <dgm:cxn modelId="{84755832-6E72-4F5B-9B43-6F9164CDCF87}" srcId="{47D4E58B-D13D-45DA-AE2D-5D4B27BE74B8}" destId="{10EF7DF4-88BE-433B-B73A-01D54582F833}" srcOrd="1" destOrd="0" parTransId="{D2768B36-3AF7-42EA-B521-443C8B1FA659}" sibTransId="{83AA7A9F-223B-4443-8AF9-735E7339786C}"/>
    <dgm:cxn modelId="{E7E67339-1FA5-4B5B-ACB3-D978FB279E8D}" type="presOf" srcId="{B334CAF2-E95B-4686-B3C3-2C09A0898D29}" destId="{54B9306C-1E07-401F-BECE-F677606EFEE4}" srcOrd="0" destOrd="2" presId="urn:microsoft.com/office/officeart/2005/8/layout/vList5"/>
    <dgm:cxn modelId="{2157B15C-610E-406E-BB8B-D55CC82F081A}" type="presOf" srcId="{F212DF39-84DE-4172-AD56-813C0E5B6ACA}" destId="{A77F4B45-5F3F-411D-8A7D-0577BF4C7E6C}" srcOrd="0" destOrd="0" presId="urn:microsoft.com/office/officeart/2005/8/layout/vList5"/>
    <dgm:cxn modelId="{7B743A64-FFF4-4782-9F00-8617FC282EC5}" type="presOf" srcId="{10EF7DF4-88BE-433B-B73A-01D54582F833}" destId="{54B9306C-1E07-401F-BECE-F677606EFEE4}" srcOrd="0" destOrd="1" presId="urn:microsoft.com/office/officeart/2005/8/layout/vList5"/>
    <dgm:cxn modelId="{06937349-E9E2-41D4-92BB-084283ABA3C9}" srcId="{47D4E58B-D13D-45DA-AE2D-5D4B27BE74B8}" destId="{2118171C-2C1F-4CB6-BEEC-75BBF6563FE6}" srcOrd="0" destOrd="0" parTransId="{0561761A-CAD2-45E3-BC71-01B834340061}" sibTransId="{56543C7B-DCCC-4891-A0E7-EF4B221FC979}"/>
    <dgm:cxn modelId="{C1BE9692-D9F7-4C57-A64D-5E3043E59478}" type="presOf" srcId="{A1F78010-68ED-4B51-8B54-700FBE43C0AC}" destId="{F5B1B43B-F853-48C7-A01F-15C04F44415E}" srcOrd="0" destOrd="0" presId="urn:microsoft.com/office/officeart/2005/8/layout/vList5"/>
    <dgm:cxn modelId="{C26B23A7-2CF7-4BF3-B559-15719E602428}" srcId="{A1F78010-68ED-4B51-8B54-700FBE43C0AC}" destId="{1DBC1EB8-C780-449A-88E5-29E82C0CAB63}" srcOrd="0" destOrd="0" parTransId="{F7A02AA0-1676-43E2-B308-5035B692D4EC}" sibTransId="{B834A2DC-8D15-44B7-920C-AF46221DE552}"/>
    <dgm:cxn modelId="{24964BB8-57A8-4B09-889A-9C2FFF87ECED}" srcId="{F212DF39-84DE-4172-AD56-813C0E5B6ACA}" destId="{47D4E58B-D13D-45DA-AE2D-5D4B27BE74B8}" srcOrd="1" destOrd="0" parTransId="{636B6C80-C2BC-49D8-AE8D-61D2F9DF0982}" sibTransId="{74A07321-0816-4181-94BF-02DE98F9DD08}"/>
    <dgm:cxn modelId="{49EA92DE-AEB7-4B6B-B706-613791E52B91}" type="presOf" srcId="{2118171C-2C1F-4CB6-BEEC-75BBF6563FE6}" destId="{54B9306C-1E07-401F-BECE-F677606EFEE4}" srcOrd="0" destOrd="0" presId="urn:microsoft.com/office/officeart/2005/8/layout/vList5"/>
    <dgm:cxn modelId="{931DF4E0-9E7E-4B1E-AA39-1F758EFEEB1A}" type="presOf" srcId="{47D4E58B-D13D-45DA-AE2D-5D4B27BE74B8}" destId="{8111B5E5-C74C-4A10-9164-476DAF5E21C8}" srcOrd="0" destOrd="0" presId="urn:microsoft.com/office/officeart/2005/8/layout/vList5"/>
    <dgm:cxn modelId="{A47DD7F7-EA37-4F47-98A7-17F8D67FAEF7}" srcId="{F212DF39-84DE-4172-AD56-813C0E5B6ACA}" destId="{A1F78010-68ED-4B51-8B54-700FBE43C0AC}" srcOrd="0" destOrd="0" parTransId="{172E67A7-5982-4048-9087-9C186E1E6D19}" sibTransId="{5D5D0EF0-52B6-4515-993F-4262AF8BA524}"/>
    <dgm:cxn modelId="{3B41284E-1CE5-4102-81AF-52F867E2D054}" type="presParOf" srcId="{A77F4B45-5F3F-411D-8A7D-0577BF4C7E6C}" destId="{6ED356E1-524F-4033-A8B7-B9F361A84FD2}" srcOrd="0" destOrd="0" presId="urn:microsoft.com/office/officeart/2005/8/layout/vList5"/>
    <dgm:cxn modelId="{715B963D-F6CB-40A6-940E-4F63C76DE15D}" type="presParOf" srcId="{6ED356E1-524F-4033-A8B7-B9F361A84FD2}" destId="{F5B1B43B-F853-48C7-A01F-15C04F44415E}" srcOrd="0" destOrd="0" presId="urn:microsoft.com/office/officeart/2005/8/layout/vList5"/>
    <dgm:cxn modelId="{3E301AFB-BC13-4B92-A844-1178F085590F}" type="presParOf" srcId="{6ED356E1-524F-4033-A8B7-B9F361A84FD2}" destId="{8FB97716-109A-4459-81BD-41AF6D5A865C}" srcOrd="1" destOrd="0" presId="urn:microsoft.com/office/officeart/2005/8/layout/vList5"/>
    <dgm:cxn modelId="{A853FDD2-E3AA-4CF6-98AD-B19D72749E8A}" type="presParOf" srcId="{A77F4B45-5F3F-411D-8A7D-0577BF4C7E6C}" destId="{B740AA03-E75F-4561-BC26-989235AC6A1A}" srcOrd="1" destOrd="0" presId="urn:microsoft.com/office/officeart/2005/8/layout/vList5"/>
    <dgm:cxn modelId="{4903E0C6-AFC3-47CB-A91F-B7E96652F09E}" type="presParOf" srcId="{A77F4B45-5F3F-411D-8A7D-0577BF4C7E6C}" destId="{7BA1512C-9D82-4E86-8DE4-31B8C41FEC40}" srcOrd="2" destOrd="0" presId="urn:microsoft.com/office/officeart/2005/8/layout/vList5"/>
    <dgm:cxn modelId="{20DFA573-B7DD-4FEC-AF95-A3781F3DC276}" type="presParOf" srcId="{7BA1512C-9D82-4E86-8DE4-31B8C41FEC40}" destId="{8111B5E5-C74C-4A10-9164-476DAF5E21C8}" srcOrd="0" destOrd="0" presId="urn:microsoft.com/office/officeart/2005/8/layout/vList5"/>
    <dgm:cxn modelId="{655576A4-CFEC-406C-9B56-E19C4282A72E}" type="presParOf" srcId="{7BA1512C-9D82-4E86-8DE4-31B8C41FEC40}" destId="{54B9306C-1E07-401F-BECE-F677606EFEE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6ACEFCF-562A-4C7A-8B6A-7E424067A3A1}" type="doc">
      <dgm:prSet loTypeId="urn:microsoft.com/office/officeart/2005/8/layout/vList6" loCatId="process" qsTypeId="urn:microsoft.com/office/officeart/2005/8/quickstyle/simple3" qsCatId="simple" csTypeId="urn:microsoft.com/office/officeart/2005/8/colors/colorful5" csCatId="colorful" phldr="1"/>
      <dgm:spPr/>
      <dgm:t>
        <a:bodyPr/>
        <a:lstStyle/>
        <a:p>
          <a:endParaRPr lang="id-ID"/>
        </a:p>
      </dgm:t>
    </dgm:pt>
    <dgm:pt modelId="{5BAF905A-434B-4F02-AF85-B20C584C3A8B}">
      <dgm:prSet phldrT="[Text]" custT="1"/>
      <dgm:spPr/>
      <dgm:t>
        <a:bodyPr/>
        <a:lstStyle/>
        <a:p>
          <a:r>
            <a:rPr lang="id-ID" sz="2400" b="1" dirty="0"/>
            <a:t>Pelayanan yang holistik</a:t>
          </a:r>
        </a:p>
      </dgm:t>
    </dgm:pt>
    <dgm:pt modelId="{434A5E56-8B6D-4318-9C39-8B789CD69996}" type="parTrans" cxnId="{63E9A16F-9A83-4E75-B0DD-1AB5CC8A26D4}">
      <dgm:prSet/>
      <dgm:spPr/>
      <dgm:t>
        <a:bodyPr/>
        <a:lstStyle/>
        <a:p>
          <a:endParaRPr lang="id-ID"/>
        </a:p>
      </dgm:t>
    </dgm:pt>
    <dgm:pt modelId="{7726C26F-9AF3-4456-A8B3-2D4020464F61}" type="sibTrans" cxnId="{63E9A16F-9A83-4E75-B0DD-1AB5CC8A26D4}">
      <dgm:prSet/>
      <dgm:spPr/>
      <dgm:t>
        <a:bodyPr/>
        <a:lstStyle/>
        <a:p>
          <a:endParaRPr lang="id-ID"/>
        </a:p>
      </dgm:t>
    </dgm:pt>
    <dgm:pt modelId="{C25BC9CC-CA40-418C-A0BF-AD3FDFE2E4F7}">
      <dgm:prSet phldrT="[Text]" custT="1"/>
      <dgm:spPr/>
      <dgm:t>
        <a:bodyPr/>
        <a:lstStyle/>
        <a:p>
          <a:r>
            <a:rPr lang="id-ID" sz="1400" dirty="0"/>
            <a:t>Pemenuhan atas kebutuhan anak usia TK (4-6 tahun) yang dilayani secara esensial, utuh dan terpadu melalui pelayanan yang sistematik dan terencana mencakup layanan kesehatan, gizi, pengasuhan, perlindungan dan rangsangan pendidikan</a:t>
          </a:r>
        </a:p>
      </dgm:t>
    </dgm:pt>
    <dgm:pt modelId="{EF49199A-DA49-47D5-A724-C52B270FDE74}" type="parTrans" cxnId="{C17F7049-DA66-49B0-AC94-7E81131AD0F3}">
      <dgm:prSet/>
      <dgm:spPr/>
      <dgm:t>
        <a:bodyPr/>
        <a:lstStyle/>
        <a:p>
          <a:endParaRPr lang="id-ID"/>
        </a:p>
      </dgm:t>
    </dgm:pt>
    <dgm:pt modelId="{EC468BA1-CAB8-44CB-A239-4042BC00D14A}" type="sibTrans" cxnId="{C17F7049-DA66-49B0-AC94-7E81131AD0F3}">
      <dgm:prSet/>
      <dgm:spPr/>
      <dgm:t>
        <a:bodyPr/>
        <a:lstStyle/>
        <a:p>
          <a:endParaRPr lang="id-ID"/>
        </a:p>
      </dgm:t>
    </dgm:pt>
    <dgm:pt modelId="{DFFDCB96-04D4-4E09-A874-504BD3CE52E6}">
      <dgm:prSet phldrT="[Text]" custT="1"/>
      <dgm:spPr/>
      <dgm:t>
        <a:bodyPr/>
        <a:lstStyle/>
        <a:p>
          <a:r>
            <a:rPr lang="en-US" sz="2400" b="1" dirty="0" err="1"/>
            <a:t>Pelayanan</a:t>
          </a:r>
          <a:r>
            <a:rPr lang="en-US" sz="2400" b="1" dirty="0"/>
            <a:t> yang </a:t>
          </a:r>
          <a:r>
            <a:rPr lang="en-US" sz="2400" b="1" dirty="0" err="1"/>
            <a:t>tidak</a:t>
          </a:r>
          <a:r>
            <a:rPr lang="en-US" sz="2400" b="1" dirty="0"/>
            <a:t> </a:t>
          </a:r>
          <a:r>
            <a:rPr lang="en-US" sz="2400" b="1" dirty="0" err="1"/>
            <a:t>diskriminatif</a:t>
          </a:r>
          <a:r>
            <a:rPr lang="en-US" sz="2400" b="1" dirty="0"/>
            <a:t> </a:t>
          </a:r>
          <a:endParaRPr lang="id-ID" sz="2400" b="1" dirty="0"/>
        </a:p>
      </dgm:t>
    </dgm:pt>
    <dgm:pt modelId="{9FE49C8F-C8CE-44E5-89A2-80378D3B9A0B}" type="parTrans" cxnId="{4C217CA3-0B0A-4A31-82D1-B1D09C534ED4}">
      <dgm:prSet/>
      <dgm:spPr/>
      <dgm:t>
        <a:bodyPr/>
        <a:lstStyle/>
        <a:p>
          <a:endParaRPr lang="id-ID"/>
        </a:p>
      </dgm:t>
    </dgm:pt>
    <dgm:pt modelId="{F7683FAA-2D4A-451F-85A3-A95FF0FFC966}" type="sibTrans" cxnId="{4C217CA3-0B0A-4A31-82D1-B1D09C534ED4}">
      <dgm:prSet/>
      <dgm:spPr/>
      <dgm:t>
        <a:bodyPr/>
        <a:lstStyle/>
        <a:p>
          <a:endParaRPr lang="id-ID"/>
        </a:p>
      </dgm:t>
    </dgm:pt>
    <dgm:pt modelId="{FC18479E-EE6F-42D0-A920-4C719C184699}">
      <dgm:prSet phldrT="[Text]" custT="1"/>
      <dgm:spPr/>
      <dgm:t>
        <a:bodyPr/>
        <a:lstStyle/>
        <a:p>
          <a:r>
            <a:rPr lang="id-ID" sz="1200" dirty="0"/>
            <a:t>M</a:t>
          </a:r>
          <a:r>
            <a:rPr lang="en-US" sz="1200" dirty="0" err="1"/>
            <a:t>emberikan</a:t>
          </a:r>
          <a:r>
            <a:rPr lang="en-US" sz="1200" dirty="0"/>
            <a:t> </a:t>
          </a:r>
          <a:r>
            <a:rPr lang="en-US" sz="1200" dirty="0" err="1"/>
            <a:t>pelayanan</a:t>
          </a:r>
          <a:r>
            <a:rPr lang="en-US" sz="1200" dirty="0"/>
            <a:t> </a:t>
          </a:r>
          <a:r>
            <a:rPr lang="en-US" sz="1200" dirty="0" err="1"/>
            <a:t>sesuai</a:t>
          </a:r>
          <a:r>
            <a:rPr lang="en-US" sz="1200" dirty="0"/>
            <a:t> </a:t>
          </a:r>
          <a:r>
            <a:rPr lang="en-US" sz="1200" dirty="0" err="1"/>
            <a:t>kebutuhan</a:t>
          </a:r>
          <a:r>
            <a:rPr lang="en-US" sz="1200" dirty="0"/>
            <a:t> </a:t>
          </a:r>
          <a:r>
            <a:rPr lang="en-US" sz="1200" dirty="0" err="1"/>
            <a:t>anak</a:t>
          </a:r>
          <a:r>
            <a:rPr lang="en-US" sz="1200" dirty="0"/>
            <a:t> </a:t>
          </a:r>
          <a:r>
            <a:rPr lang="en-US" sz="1200" dirty="0" err="1"/>
            <a:t>usia</a:t>
          </a:r>
          <a:r>
            <a:rPr lang="en-US" sz="1200" dirty="0"/>
            <a:t> 4-6 </a:t>
          </a:r>
          <a:r>
            <a:rPr lang="en-US" sz="1200" dirty="0" err="1"/>
            <a:t>tahun</a:t>
          </a:r>
          <a:r>
            <a:rPr lang="en-US" sz="1200" dirty="0"/>
            <a:t> </a:t>
          </a:r>
          <a:r>
            <a:rPr lang="en-US" sz="1200" dirty="0" err="1"/>
            <a:t>tanpa</a:t>
          </a:r>
          <a:r>
            <a:rPr lang="en-US" sz="1200" dirty="0"/>
            <a:t> </a:t>
          </a:r>
          <a:r>
            <a:rPr lang="en-US" sz="1200" dirty="0" err="1"/>
            <a:t>membedakan</a:t>
          </a:r>
          <a:r>
            <a:rPr lang="en-US" sz="1200" dirty="0"/>
            <a:t> </a:t>
          </a:r>
          <a:r>
            <a:rPr lang="en-US" sz="1200" dirty="0" err="1"/>
            <a:t>latar</a:t>
          </a:r>
          <a:r>
            <a:rPr lang="en-US" sz="1200" dirty="0"/>
            <a:t> </a:t>
          </a:r>
          <a:r>
            <a:rPr lang="en-US" sz="1200" dirty="0" err="1"/>
            <a:t>belakang</a:t>
          </a:r>
          <a:r>
            <a:rPr lang="en-US" sz="1200" dirty="0"/>
            <a:t>, </a:t>
          </a:r>
          <a:r>
            <a:rPr lang="en-US" sz="1200" dirty="0" err="1"/>
            <a:t>sosial</a:t>
          </a:r>
          <a:r>
            <a:rPr lang="en-US" sz="1200" dirty="0"/>
            <a:t> </a:t>
          </a:r>
          <a:r>
            <a:rPr lang="en-US" sz="1200" dirty="0" err="1"/>
            <a:t>ekonomi</a:t>
          </a:r>
          <a:r>
            <a:rPr lang="en-US" sz="1200" dirty="0"/>
            <a:t>, </a:t>
          </a:r>
          <a:r>
            <a:rPr lang="en-US" sz="1200" dirty="0" err="1"/>
            <a:t>suku</a:t>
          </a:r>
          <a:r>
            <a:rPr lang="en-US" sz="1200" dirty="0"/>
            <a:t> </a:t>
          </a:r>
          <a:r>
            <a:rPr lang="en-US" sz="1200" dirty="0" err="1"/>
            <a:t>dan</a:t>
          </a:r>
          <a:r>
            <a:rPr lang="en-US" sz="1200" dirty="0"/>
            <a:t> agama. </a:t>
          </a:r>
          <a:r>
            <a:rPr lang="en-US" sz="1200" dirty="0" err="1"/>
            <a:t>Dengan</a:t>
          </a:r>
          <a:r>
            <a:rPr lang="en-US" sz="1200" dirty="0"/>
            <a:t> </a:t>
          </a:r>
          <a:r>
            <a:rPr lang="en-US" sz="1200" dirty="0" err="1"/>
            <a:t>tetap</a:t>
          </a:r>
          <a:r>
            <a:rPr lang="en-US" sz="1200" dirty="0"/>
            <a:t> </a:t>
          </a:r>
          <a:r>
            <a:rPr lang="en-US" sz="1200" dirty="0" err="1"/>
            <a:t>memperhatikan</a:t>
          </a:r>
          <a:r>
            <a:rPr lang="en-US" sz="1200" dirty="0"/>
            <a:t> </a:t>
          </a:r>
          <a:r>
            <a:rPr lang="en-US" sz="1200" dirty="0" err="1"/>
            <a:t>empat</a:t>
          </a:r>
          <a:r>
            <a:rPr lang="en-US" sz="1200" dirty="0"/>
            <a:t> </a:t>
          </a:r>
          <a:r>
            <a:rPr lang="en-US" sz="1200" dirty="0" err="1"/>
            <a:t>prinsip</a:t>
          </a:r>
          <a:r>
            <a:rPr lang="en-US" sz="1200" dirty="0"/>
            <a:t> </a:t>
          </a:r>
          <a:r>
            <a:rPr lang="en-US" sz="1200" dirty="0" err="1"/>
            <a:t>hak</a:t>
          </a:r>
          <a:r>
            <a:rPr lang="en-US" sz="1200" dirty="0"/>
            <a:t> </a:t>
          </a:r>
          <a:r>
            <a:rPr lang="en-US" sz="1200" dirty="0" err="1"/>
            <a:t>anak</a:t>
          </a:r>
          <a:r>
            <a:rPr lang="en-US" sz="1200" dirty="0"/>
            <a:t> </a:t>
          </a:r>
          <a:r>
            <a:rPr lang="en-US" sz="1200" dirty="0" err="1"/>
            <a:t>yaitu</a:t>
          </a:r>
          <a:r>
            <a:rPr lang="en-US" sz="1200" dirty="0"/>
            <a:t> </a:t>
          </a:r>
          <a:r>
            <a:rPr lang="en-US" sz="1200" dirty="0" err="1"/>
            <a:t>kepentingan</a:t>
          </a:r>
          <a:r>
            <a:rPr lang="en-US" sz="1200" dirty="0"/>
            <a:t> </a:t>
          </a:r>
          <a:r>
            <a:rPr lang="en-US" sz="1200" dirty="0" err="1"/>
            <a:t>terbaik</a:t>
          </a:r>
          <a:r>
            <a:rPr lang="en-US" sz="1200" dirty="0"/>
            <a:t> </a:t>
          </a:r>
          <a:r>
            <a:rPr lang="en-US" sz="1200" dirty="0" err="1"/>
            <a:t>untuk</a:t>
          </a:r>
          <a:r>
            <a:rPr lang="en-US" sz="1200" dirty="0"/>
            <a:t> </a:t>
          </a:r>
          <a:r>
            <a:rPr lang="en-US" sz="1200" dirty="0" err="1"/>
            <a:t>semua</a:t>
          </a:r>
          <a:r>
            <a:rPr lang="en-US" sz="1200" dirty="0"/>
            <a:t>, </a:t>
          </a:r>
          <a:r>
            <a:rPr lang="en-US" sz="1200" dirty="0" err="1"/>
            <a:t>perkembangan</a:t>
          </a:r>
          <a:r>
            <a:rPr lang="en-US" sz="1200" dirty="0"/>
            <a:t> </a:t>
          </a:r>
          <a:r>
            <a:rPr lang="en-US" sz="1200" dirty="0" err="1"/>
            <a:t>kelangsungan</a:t>
          </a:r>
          <a:r>
            <a:rPr lang="en-US" sz="1200" dirty="0"/>
            <a:t> </a:t>
          </a:r>
          <a:r>
            <a:rPr lang="en-US" sz="1200" dirty="0" err="1"/>
            <a:t>hidup</a:t>
          </a:r>
          <a:r>
            <a:rPr lang="en-US" sz="1200" dirty="0"/>
            <a:t>, </a:t>
          </a:r>
          <a:r>
            <a:rPr lang="en-US" sz="1200" dirty="0" err="1"/>
            <a:t>menghargai</a:t>
          </a:r>
          <a:r>
            <a:rPr lang="en-US" sz="1200" dirty="0"/>
            <a:t> </a:t>
          </a:r>
          <a:r>
            <a:rPr lang="en-US" sz="1200" dirty="0" err="1"/>
            <a:t>pendapatnya</a:t>
          </a:r>
          <a:r>
            <a:rPr lang="en-US" sz="1200" dirty="0"/>
            <a:t> </a:t>
          </a:r>
          <a:r>
            <a:rPr lang="en-US" sz="1200" dirty="0" err="1"/>
            <a:t>dan</a:t>
          </a:r>
          <a:r>
            <a:rPr lang="en-US" sz="1200" dirty="0"/>
            <a:t> non </a:t>
          </a:r>
          <a:r>
            <a:rPr lang="en-US" sz="1200" dirty="0" err="1"/>
            <a:t>diskriminasi</a:t>
          </a:r>
          <a:r>
            <a:rPr lang="en-US" sz="1200" dirty="0"/>
            <a:t>. </a:t>
          </a:r>
          <a:endParaRPr lang="id-ID" sz="1200" dirty="0"/>
        </a:p>
      </dgm:t>
    </dgm:pt>
    <dgm:pt modelId="{92AEF53D-6BD0-40D6-984F-CDD66D1FAB44}" type="parTrans" cxnId="{9D71357E-04DC-44EB-BCFB-6582F4FF7FD0}">
      <dgm:prSet/>
      <dgm:spPr/>
      <dgm:t>
        <a:bodyPr/>
        <a:lstStyle/>
        <a:p>
          <a:endParaRPr lang="id-ID"/>
        </a:p>
      </dgm:t>
    </dgm:pt>
    <dgm:pt modelId="{9BAF69CD-6097-44F8-B1A6-1C7CB1A9DFAC}" type="sibTrans" cxnId="{9D71357E-04DC-44EB-BCFB-6582F4FF7FD0}">
      <dgm:prSet/>
      <dgm:spPr/>
      <dgm:t>
        <a:bodyPr/>
        <a:lstStyle/>
        <a:p>
          <a:endParaRPr lang="id-ID"/>
        </a:p>
      </dgm:t>
    </dgm:pt>
    <dgm:pt modelId="{E302FD68-AB05-4818-84EC-74E33D224977}">
      <dgm:prSet phldrT="[Text]" custT="1"/>
      <dgm:spPr/>
      <dgm:t>
        <a:bodyPr/>
        <a:lstStyle/>
        <a:p>
          <a:r>
            <a:rPr lang="id-ID" sz="2400" b="1" dirty="0"/>
            <a:t>Berbasis budaya yang konstruktif </a:t>
          </a:r>
        </a:p>
      </dgm:t>
    </dgm:pt>
    <dgm:pt modelId="{24EC8A53-B754-41DE-974B-1A262AA1547F}" type="parTrans" cxnId="{D59AD609-37FC-484A-99BE-CD7023C62403}">
      <dgm:prSet/>
      <dgm:spPr/>
      <dgm:t>
        <a:bodyPr/>
        <a:lstStyle/>
        <a:p>
          <a:endParaRPr lang="id-ID"/>
        </a:p>
      </dgm:t>
    </dgm:pt>
    <dgm:pt modelId="{0B4852A9-C40F-4FFA-AF85-87F8A9BC7E22}" type="sibTrans" cxnId="{D59AD609-37FC-484A-99BE-CD7023C62403}">
      <dgm:prSet/>
      <dgm:spPr/>
      <dgm:t>
        <a:bodyPr/>
        <a:lstStyle/>
        <a:p>
          <a:endParaRPr lang="id-ID"/>
        </a:p>
      </dgm:t>
    </dgm:pt>
    <dgm:pt modelId="{0721340F-B6AB-4F48-8208-F898155D31E1}">
      <dgm:prSet phldrT="[Text]"/>
      <dgm:spPr/>
      <dgm:t>
        <a:bodyPr/>
        <a:lstStyle/>
        <a:p>
          <a:r>
            <a:rPr lang="en-US" dirty="0" err="1"/>
            <a:t>Pemberian</a:t>
          </a:r>
          <a:r>
            <a:rPr lang="en-US" dirty="0"/>
            <a:t> </a:t>
          </a:r>
          <a:r>
            <a:rPr lang="en-US" dirty="0" err="1"/>
            <a:t>layanan</a:t>
          </a:r>
          <a:r>
            <a:rPr lang="en-US" dirty="0"/>
            <a:t> </a:t>
          </a:r>
          <a:r>
            <a:rPr lang="en-US" dirty="0" err="1"/>
            <a:t>anak</a:t>
          </a:r>
          <a:r>
            <a:rPr lang="en-US" dirty="0"/>
            <a:t> </a:t>
          </a:r>
          <a:r>
            <a:rPr lang="en-US" dirty="0" err="1"/>
            <a:t>usia</a:t>
          </a:r>
          <a:r>
            <a:rPr lang="en-US" dirty="0"/>
            <a:t> 4-6 </a:t>
          </a:r>
          <a:r>
            <a:rPr lang="en-US" dirty="0" err="1"/>
            <a:t>tahun</a:t>
          </a:r>
          <a:r>
            <a:rPr lang="en-US" dirty="0"/>
            <a:t> </a:t>
          </a:r>
          <a:r>
            <a:rPr lang="en-US" dirty="0" err="1"/>
            <a:t>dengan</a:t>
          </a:r>
          <a:r>
            <a:rPr lang="en-US" dirty="0"/>
            <a:t> </a:t>
          </a:r>
          <a:r>
            <a:rPr lang="en-US" dirty="0" err="1"/>
            <a:t>menggali</a:t>
          </a:r>
          <a:r>
            <a:rPr lang="en-US" dirty="0"/>
            <a:t> </a:t>
          </a:r>
          <a:r>
            <a:rPr lang="en-US" dirty="0" err="1"/>
            <a:t>budaya-budaya</a:t>
          </a:r>
          <a:r>
            <a:rPr lang="en-US" dirty="0"/>
            <a:t>  </a:t>
          </a:r>
          <a:r>
            <a:rPr lang="en-US" dirty="0" err="1"/>
            <a:t>lokal</a:t>
          </a:r>
          <a:r>
            <a:rPr lang="en-US" dirty="0"/>
            <a:t> yang </a:t>
          </a:r>
          <a:r>
            <a:rPr lang="en-US" dirty="0" err="1"/>
            <a:t>konstruktif</a:t>
          </a:r>
          <a:r>
            <a:rPr lang="en-US" dirty="0"/>
            <a:t> </a:t>
          </a:r>
          <a:r>
            <a:rPr lang="en-US" dirty="0" err="1"/>
            <a:t>dalam</a:t>
          </a:r>
          <a:r>
            <a:rPr lang="en-US" dirty="0"/>
            <a:t> </a:t>
          </a:r>
          <a:r>
            <a:rPr lang="en-US" dirty="0" err="1"/>
            <a:t>bentuk</a:t>
          </a:r>
          <a:r>
            <a:rPr lang="en-US" dirty="0"/>
            <a:t> </a:t>
          </a:r>
          <a:r>
            <a:rPr lang="en-US" dirty="0" err="1"/>
            <a:t>pelayanan</a:t>
          </a:r>
          <a:r>
            <a:rPr lang="en-US" dirty="0"/>
            <a:t> </a:t>
          </a:r>
          <a:r>
            <a:rPr lang="en-US" dirty="0" err="1"/>
            <a:t>kegiatan</a:t>
          </a:r>
          <a:r>
            <a:rPr lang="en-US" dirty="0"/>
            <a:t> </a:t>
          </a:r>
          <a:r>
            <a:rPr lang="en-US" dirty="0" err="1"/>
            <a:t>bermain</a:t>
          </a:r>
          <a:r>
            <a:rPr lang="en-US" dirty="0"/>
            <a:t> </a:t>
          </a:r>
          <a:r>
            <a:rPr lang="en-US" dirty="0" err="1"/>
            <a:t>anak</a:t>
          </a:r>
          <a:r>
            <a:rPr lang="id-ID" dirty="0"/>
            <a:t>.</a:t>
          </a:r>
        </a:p>
      </dgm:t>
    </dgm:pt>
    <dgm:pt modelId="{AAAF5D61-E4EF-4F2D-8606-7B1209B49B4B}" type="parTrans" cxnId="{76DD1D2C-A63C-43CD-92DE-90558AEDB059}">
      <dgm:prSet/>
      <dgm:spPr/>
      <dgm:t>
        <a:bodyPr/>
        <a:lstStyle/>
        <a:p>
          <a:endParaRPr lang="id-ID"/>
        </a:p>
      </dgm:t>
    </dgm:pt>
    <dgm:pt modelId="{0EA303A5-409C-4F73-BEDB-CAC9E47FE7F9}" type="sibTrans" cxnId="{76DD1D2C-A63C-43CD-92DE-90558AEDB059}">
      <dgm:prSet/>
      <dgm:spPr/>
      <dgm:t>
        <a:bodyPr/>
        <a:lstStyle/>
        <a:p>
          <a:endParaRPr lang="id-ID"/>
        </a:p>
      </dgm:t>
    </dgm:pt>
    <dgm:pt modelId="{09944E56-3E76-4BCF-A08F-F2057BC1FB44}" type="pres">
      <dgm:prSet presAssocID="{B6ACEFCF-562A-4C7A-8B6A-7E424067A3A1}" presName="Name0" presStyleCnt="0">
        <dgm:presLayoutVars>
          <dgm:dir/>
          <dgm:animLvl val="lvl"/>
          <dgm:resizeHandles/>
        </dgm:presLayoutVars>
      </dgm:prSet>
      <dgm:spPr/>
    </dgm:pt>
    <dgm:pt modelId="{CB1BEA3D-4016-4568-B039-06CF9F013F38}" type="pres">
      <dgm:prSet presAssocID="{5BAF905A-434B-4F02-AF85-B20C584C3A8B}" presName="linNode" presStyleCnt="0"/>
      <dgm:spPr/>
    </dgm:pt>
    <dgm:pt modelId="{8EF0F6D1-AFAC-4D1E-A152-6526B5E2CC42}" type="pres">
      <dgm:prSet presAssocID="{5BAF905A-434B-4F02-AF85-B20C584C3A8B}" presName="parentShp" presStyleLbl="node1" presStyleIdx="0" presStyleCnt="3">
        <dgm:presLayoutVars>
          <dgm:bulletEnabled val="1"/>
        </dgm:presLayoutVars>
      </dgm:prSet>
      <dgm:spPr/>
    </dgm:pt>
    <dgm:pt modelId="{529D44DA-D280-4B28-8B4E-6C73B92C9ABF}" type="pres">
      <dgm:prSet presAssocID="{5BAF905A-434B-4F02-AF85-B20C584C3A8B}" presName="childShp" presStyleLbl="bgAccFollowNode1" presStyleIdx="0" presStyleCnt="3">
        <dgm:presLayoutVars>
          <dgm:bulletEnabled val="1"/>
        </dgm:presLayoutVars>
      </dgm:prSet>
      <dgm:spPr/>
    </dgm:pt>
    <dgm:pt modelId="{86159D8F-E117-4FCD-A4D1-D8AAC38FF274}" type="pres">
      <dgm:prSet presAssocID="{7726C26F-9AF3-4456-A8B3-2D4020464F61}" presName="spacing" presStyleCnt="0"/>
      <dgm:spPr/>
    </dgm:pt>
    <dgm:pt modelId="{6CE5BC3C-F0DB-457F-85FF-335650B15034}" type="pres">
      <dgm:prSet presAssocID="{DFFDCB96-04D4-4E09-A874-504BD3CE52E6}" presName="linNode" presStyleCnt="0"/>
      <dgm:spPr/>
    </dgm:pt>
    <dgm:pt modelId="{A7290BE9-B48C-42E6-84AA-E3A28AB04FF5}" type="pres">
      <dgm:prSet presAssocID="{DFFDCB96-04D4-4E09-A874-504BD3CE52E6}" presName="parentShp" presStyleLbl="node1" presStyleIdx="1" presStyleCnt="3">
        <dgm:presLayoutVars>
          <dgm:bulletEnabled val="1"/>
        </dgm:presLayoutVars>
      </dgm:prSet>
      <dgm:spPr/>
    </dgm:pt>
    <dgm:pt modelId="{3B5F58B2-32F9-4F64-A780-90218E2F24F3}" type="pres">
      <dgm:prSet presAssocID="{DFFDCB96-04D4-4E09-A874-504BD3CE52E6}" presName="childShp" presStyleLbl="bgAccFollowNode1" presStyleIdx="1" presStyleCnt="3">
        <dgm:presLayoutVars>
          <dgm:bulletEnabled val="1"/>
        </dgm:presLayoutVars>
      </dgm:prSet>
      <dgm:spPr/>
    </dgm:pt>
    <dgm:pt modelId="{AA4980C5-F741-4153-808B-1FE876976FC0}" type="pres">
      <dgm:prSet presAssocID="{F7683FAA-2D4A-451F-85A3-A95FF0FFC966}" presName="spacing" presStyleCnt="0"/>
      <dgm:spPr/>
    </dgm:pt>
    <dgm:pt modelId="{E1C8388B-4F53-49C5-BCA9-51FD119FCF8C}" type="pres">
      <dgm:prSet presAssocID="{E302FD68-AB05-4818-84EC-74E33D224977}" presName="linNode" presStyleCnt="0"/>
      <dgm:spPr/>
    </dgm:pt>
    <dgm:pt modelId="{03E33FA4-5504-4DD0-A0AD-4E2FA93FD7D0}" type="pres">
      <dgm:prSet presAssocID="{E302FD68-AB05-4818-84EC-74E33D224977}" presName="parentShp" presStyleLbl="node1" presStyleIdx="2" presStyleCnt="3">
        <dgm:presLayoutVars>
          <dgm:bulletEnabled val="1"/>
        </dgm:presLayoutVars>
      </dgm:prSet>
      <dgm:spPr/>
    </dgm:pt>
    <dgm:pt modelId="{9AD1AC44-939B-4B52-9F5D-4DA49F3C3D94}" type="pres">
      <dgm:prSet presAssocID="{E302FD68-AB05-4818-84EC-74E33D224977}" presName="childShp" presStyleLbl="bgAccFollowNode1" presStyleIdx="2" presStyleCnt="3">
        <dgm:presLayoutVars>
          <dgm:bulletEnabled val="1"/>
        </dgm:presLayoutVars>
      </dgm:prSet>
      <dgm:spPr/>
    </dgm:pt>
  </dgm:ptLst>
  <dgm:cxnLst>
    <dgm:cxn modelId="{D59AD609-37FC-484A-99BE-CD7023C62403}" srcId="{B6ACEFCF-562A-4C7A-8B6A-7E424067A3A1}" destId="{E302FD68-AB05-4818-84EC-74E33D224977}" srcOrd="2" destOrd="0" parTransId="{24EC8A53-B754-41DE-974B-1A262AA1547F}" sibTransId="{0B4852A9-C40F-4FFA-AF85-87F8A9BC7E22}"/>
    <dgm:cxn modelId="{CDDC901B-64DF-4386-A9B8-E4B3B3506A63}" type="presOf" srcId="{0721340F-B6AB-4F48-8208-F898155D31E1}" destId="{9AD1AC44-939B-4B52-9F5D-4DA49F3C3D94}" srcOrd="0" destOrd="0" presId="urn:microsoft.com/office/officeart/2005/8/layout/vList6"/>
    <dgm:cxn modelId="{76DD1D2C-A63C-43CD-92DE-90558AEDB059}" srcId="{E302FD68-AB05-4818-84EC-74E33D224977}" destId="{0721340F-B6AB-4F48-8208-F898155D31E1}" srcOrd="0" destOrd="0" parTransId="{AAAF5D61-E4EF-4F2D-8606-7B1209B49B4B}" sibTransId="{0EA303A5-409C-4F73-BEDB-CAC9E47FE7F9}"/>
    <dgm:cxn modelId="{9AFD832F-D793-4AD0-8971-AFB1619518C4}" type="presOf" srcId="{B6ACEFCF-562A-4C7A-8B6A-7E424067A3A1}" destId="{09944E56-3E76-4BCF-A08F-F2057BC1FB44}" srcOrd="0" destOrd="0" presId="urn:microsoft.com/office/officeart/2005/8/layout/vList6"/>
    <dgm:cxn modelId="{B5EAD342-32E5-4C96-8EEF-4C42C21FBA5D}" type="presOf" srcId="{E302FD68-AB05-4818-84EC-74E33D224977}" destId="{03E33FA4-5504-4DD0-A0AD-4E2FA93FD7D0}" srcOrd="0" destOrd="0" presId="urn:microsoft.com/office/officeart/2005/8/layout/vList6"/>
    <dgm:cxn modelId="{93994A46-A7CC-4657-AA9E-FFC3D9DF3B7C}" type="presOf" srcId="{C25BC9CC-CA40-418C-A0BF-AD3FDFE2E4F7}" destId="{529D44DA-D280-4B28-8B4E-6C73B92C9ABF}" srcOrd="0" destOrd="0" presId="urn:microsoft.com/office/officeart/2005/8/layout/vList6"/>
    <dgm:cxn modelId="{7928DB68-605B-47D0-9A21-0708AEE985D6}" type="presOf" srcId="{5BAF905A-434B-4F02-AF85-B20C584C3A8B}" destId="{8EF0F6D1-AFAC-4D1E-A152-6526B5E2CC42}" srcOrd="0" destOrd="0" presId="urn:microsoft.com/office/officeart/2005/8/layout/vList6"/>
    <dgm:cxn modelId="{C17F7049-DA66-49B0-AC94-7E81131AD0F3}" srcId="{5BAF905A-434B-4F02-AF85-B20C584C3A8B}" destId="{C25BC9CC-CA40-418C-A0BF-AD3FDFE2E4F7}" srcOrd="0" destOrd="0" parTransId="{EF49199A-DA49-47D5-A724-C52B270FDE74}" sibTransId="{EC468BA1-CAB8-44CB-A239-4042BC00D14A}"/>
    <dgm:cxn modelId="{63E9A16F-9A83-4E75-B0DD-1AB5CC8A26D4}" srcId="{B6ACEFCF-562A-4C7A-8B6A-7E424067A3A1}" destId="{5BAF905A-434B-4F02-AF85-B20C584C3A8B}" srcOrd="0" destOrd="0" parTransId="{434A5E56-8B6D-4318-9C39-8B789CD69996}" sibTransId="{7726C26F-9AF3-4456-A8B3-2D4020464F61}"/>
    <dgm:cxn modelId="{9D71357E-04DC-44EB-BCFB-6582F4FF7FD0}" srcId="{DFFDCB96-04D4-4E09-A874-504BD3CE52E6}" destId="{FC18479E-EE6F-42D0-A920-4C719C184699}" srcOrd="0" destOrd="0" parTransId="{92AEF53D-6BD0-40D6-984F-CDD66D1FAB44}" sibTransId="{9BAF69CD-6097-44F8-B1A6-1C7CB1A9DFAC}"/>
    <dgm:cxn modelId="{4C217CA3-0B0A-4A31-82D1-B1D09C534ED4}" srcId="{B6ACEFCF-562A-4C7A-8B6A-7E424067A3A1}" destId="{DFFDCB96-04D4-4E09-A874-504BD3CE52E6}" srcOrd="1" destOrd="0" parTransId="{9FE49C8F-C8CE-44E5-89A2-80378D3B9A0B}" sibTransId="{F7683FAA-2D4A-451F-85A3-A95FF0FFC966}"/>
    <dgm:cxn modelId="{0B34DAAF-A071-458C-834C-802823BD66B0}" type="presOf" srcId="{DFFDCB96-04D4-4E09-A874-504BD3CE52E6}" destId="{A7290BE9-B48C-42E6-84AA-E3A28AB04FF5}" srcOrd="0" destOrd="0" presId="urn:microsoft.com/office/officeart/2005/8/layout/vList6"/>
    <dgm:cxn modelId="{061A39FC-92AD-48B6-9BD6-C2371AD1B210}" type="presOf" srcId="{FC18479E-EE6F-42D0-A920-4C719C184699}" destId="{3B5F58B2-32F9-4F64-A780-90218E2F24F3}" srcOrd="0" destOrd="0" presId="urn:microsoft.com/office/officeart/2005/8/layout/vList6"/>
    <dgm:cxn modelId="{353EBDA9-C1EE-43B5-B314-23D2D97FE567}" type="presParOf" srcId="{09944E56-3E76-4BCF-A08F-F2057BC1FB44}" destId="{CB1BEA3D-4016-4568-B039-06CF9F013F38}" srcOrd="0" destOrd="0" presId="urn:microsoft.com/office/officeart/2005/8/layout/vList6"/>
    <dgm:cxn modelId="{5FA0F8BA-CD01-48D1-93BC-52B599DD2493}" type="presParOf" srcId="{CB1BEA3D-4016-4568-B039-06CF9F013F38}" destId="{8EF0F6D1-AFAC-4D1E-A152-6526B5E2CC42}" srcOrd="0" destOrd="0" presId="urn:microsoft.com/office/officeart/2005/8/layout/vList6"/>
    <dgm:cxn modelId="{8CD274ED-3D5B-47E6-9B84-4FB547E90115}" type="presParOf" srcId="{CB1BEA3D-4016-4568-B039-06CF9F013F38}" destId="{529D44DA-D280-4B28-8B4E-6C73B92C9ABF}" srcOrd="1" destOrd="0" presId="urn:microsoft.com/office/officeart/2005/8/layout/vList6"/>
    <dgm:cxn modelId="{09DD12EC-012E-4805-84DE-016E1123D3E0}" type="presParOf" srcId="{09944E56-3E76-4BCF-A08F-F2057BC1FB44}" destId="{86159D8F-E117-4FCD-A4D1-D8AAC38FF274}" srcOrd="1" destOrd="0" presId="urn:microsoft.com/office/officeart/2005/8/layout/vList6"/>
    <dgm:cxn modelId="{46C68ED0-85EF-44A2-89DC-0B7AEEB42966}" type="presParOf" srcId="{09944E56-3E76-4BCF-A08F-F2057BC1FB44}" destId="{6CE5BC3C-F0DB-457F-85FF-335650B15034}" srcOrd="2" destOrd="0" presId="urn:microsoft.com/office/officeart/2005/8/layout/vList6"/>
    <dgm:cxn modelId="{8ED2101E-E6FF-466E-9CBE-61B78435C728}" type="presParOf" srcId="{6CE5BC3C-F0DB-457F-85FF-335650B15034}" destId="{A7290BE9-B48C-42E6-84AA-E3A28AB04FF5}" srcOrd="0" destOrd="0" presId="urn:microsoft.com/office/officeart/2005/8/layout/vList6"/>
    <dgm:cxn modelId="{7A0C1B3A-C3BD-48BB-985C-AD5C0BB4817C}" type="presParOf" srcId="{6CE5BC3C-F0DB-457F-85FF-335650B15034}" destId="{3B5F58B2-32F9-4F64-A780-90218E2F24F3}" srcOrd="1" destOrd="0" presId="urn:microsoft.com/office/officeart/2005/8/layout/vList6"/>
    <dgm:cxn modelId="{E8FBC974-F085-4BFC-986E-92F9A645FE07}" type="presParOf" srcId="{09944E56-3E76-4BCF-A08F-F2057BC1FB44}" destId="{AA4980C5-F741-4153-808B-1FE876976FC0}" srcOrd="3" destOrd="0" presId="urn:microsoft.com/office/officeart/2005/8/layout/vList6"/>
    <dgm:cxn modelId="{5BFC5712-0BE7-4DB9-8271-BEEA4A090DC0}" type="presParOf" srcId="{09944E56-3E76-4BCF-A08F-F2057BC1FB44}" destId="{E1C8388B-4F53-49C5-BCA9-51FD119FCF8C}" srcOrd="4" destOrd="0" presId="urn:microsoft.com/office/officeart/2005/8/layout/vList6"/>
    <dgm:cxn modelId="{F2843BC5-7579-42F1-8C1A-E83DB5980E33}" type="presParOf" srcId="{E1C8388B-4F53-49C5-BCA9-51FD119FCF8C}" destId="{03E33FA4-5504-4DD0-A0AD-4E2FA93FD7D0}" srcOrd="0" destOrd="0" presId="urn:microsoft.com/office/officeart/2005/8/layout/vList6"/>
    <dgm:cxn modelId="{F531B2DD-4967-4E17-8336-0A3CA979C338}" type="presParOf" srcId="{E1C8388B-4F53-49C5-BCA9-51FD119FCF8C}" destId="{9AD1AC44-939B-4B52-9F5D-4DA49F3C3D9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6ACEFCF-562A-4C7A-8B6A-7E424067A3A1}" type="doc">
      <dgm:prSet loTypeId="urn:microsoft.com/office/officeart/2005/8/layout/vList6" loCatId="process" qsTypeId="urn:microsoft.com/office/officeart/2005/8/quickstyle/simple3" qsCatId="simple" csTypeId="urn:microsoft.com/office/officeart/2005/8/colors/colorful5" csCatId="colorful" phldr="1"/>
      <dgm:spPr/>
      <dgm:t>
        <a:bodyPr/>
        <a:lstStyle/>
        <a:p>
          <a:endParaRPr lang="id-ID"/>
        </a:p>
      </dgm:t>
    </dgm:pt>
    <dgm:pt modelId="{5BAF905A-434B-4F02-AF85-B20C584C3A8B}">
      <dgm:prSet phldrT="[Text]" custT="1"/>
      <dgm:spPr/>
      <dgm:t>
        <a:bodyPr/>
        <a:lstStyle/>
        <a:p>
          <a:r>
            <a:rPr lang="id-ID" sz="2400" b="1" i="1" dirty="0"/>
            <a:t>Good governance</a:t>
          </a:r>
          <a:r>
            <a:rPr lang="id-ID" sz="2400" b="1" dirty="0"/>
            <a:t> </a:t>
          </a:r>
        </a:p>
      </dgm:t>
    </dgm:pt>
    <dgm:pt modelId="{434A5E56-8B6D-4318-9C39-8B789CD69996}" type="parTrans" cxnId="{63E9A16F-9A83-4E75-B0DD-1AB5CC8A26D4}">
      <dgm:prSet/>
      <dgm:spPr/>
      <dgm:t>
        <a:bodyPr/>
        <a:lstStyle/>
        <a:p>
          <a:endParaRPr lang="id-ID"/>
        </a:p>
      </dgm:t>
    </dgm:pt>
    <dgm:pt modelId="{7726C26F-9AF3-4456-A8B3-2D4020464F61}" type="sibTrans" cxnId="{63E9A16F-9A83-4E75-B0DD-1AB5CC8A26D4}">
      <dgm:prSet/>
      <dgm:spPr/>
      <dgm:t>
        <a:bodyPr/>
        <a:lstStyle/>
        <a:p>
          <a:endParaRPr lang="id-ID"/>
        </a:p>
      </dgm:t>
    </dgm:pt>
    <dgm:pt modelId="{C25BC9CC-CA40-418C-A0BF-AD3FDFE2E4F7}">
      <dgm:prSet phldrT="[Text]" custT="1"/>
      <dgm:spPr/>
      <dgm:t>
        <a:bodyPr/>
        <a:lstStyle/>
        <a:p>
          <a:r>
            <a:rPr lang="id-ID" sz="1200" dirty="0"/>
            <a:t>Adanya koordinasi dan kerjasama lintas sektoral, serta kemitraan antar institusi pemerintah, lembaga penyelenggara layanan dan organisasi terkait, baik lokal, nasional, maupun internasional, dalam penyelenggaraan Pendidikan anak usia TK Holistik Integratif</a:t>
          </a:r>
        </a:p>
      </dgm:t>
    </dgm:pt>
    <dgm:pt modelId="{EF49199A-DA49-47D5-A724-C52B270FDE74}" type="parTrans" cxnId="{C17F7049-DA66-49B0-AC94-7E81131AD0F3}">
      <dgm:prSet/>
      <dgm:spPr/>
      <dgm:t>
        <a:bodyPr/>
        <a:lstStyle/>
        <a:p>
          <a:endParaRPr lang="id-ID"/>
        </a:p>
      </dgm:t>
    </dgm:pt>
    <dgm:pt modelId="{EC468BA1-CAB8-44CB-A239-4042BC00D14A}" type="sibTrans" cxnId="{C17F7049-DA66-49B0-AC94-7E81131AD0F3}">
      <dgm:prSet/>
      <dgm:spPr/>
      <dgm:t>
        <a:bodyPr/>
        <a:lstStyle/>
        <a:p>
          <a:endParaRPr lang="id-ID"/>
        </a:p>
      </dgm:t>
    </dgm:pt>
    <dgm:pt modelId="{DFFDCB96-04D4-4E09-A874-504BD3CE52E6}">
      <dgm:prSet phldrT="[Text]" custT="1"/>
      <dgm:spPr/>
      <dgm:t>
        <a:bodyPr/>
        <a:lstStyle/>
        <a:p>
          <a:r>
            <a:rPr lang="id-ID" sz="2400" b="1" dirty="0"/>
            <a:t>Berorientasi pada kebutuhan anak </a:t>
          </a:r>
        </a:p>
      </dgm:t>
    </dgm:pt>
    <dgm:pt modelId="{9FE49C8F-C8CE-44E5-89A2-80378D3B9A0B}" type="parTrans" cxnId="{4C217CA3-0B0A-4A31-82D1-B1D09C534ED4}">
      <dgm:prSet/>
      <dgm:spPr/>
      <dgm:t>
        <a:bodyPr/>
        <a:lstStyle/>
        <a:p>
          <a:endParaRPr lang="id-ID"/>
        </a:p>
      </dgm:t>
    </dgm:pt>
    <dgm:pt modelId="{F7683FAA-2D4A-451F-85A3-A95FF0FFC966}" type="sibTrans" cxnId="{4C217CA3-0B0A-4A31-82D1-B1D09C534ED4}">
      <dgm:prSet/>
      <dgm:spPr/>
      <dgm:t>
        <a:bodyPr/>
        <a:lstStyle/>
        <a:p>
          <a:endParaRPr lang="id-ID"/>
        </a:p>
      </dgm:t>
    </dgm:pt>
    <dgm:pt modelId="{FC18479E-EE6F-42D0-A920-4C719C184699}">
      <dgm:prSet phldrT="[Text]" custT="1"/>
      <dgm:spPr/>
      <dgm:t>
        <a:bodyPr/>
        <a:lstStyle/>
        <a:p>
          <a:r>
            <a:rPr lang="id-ID" sz="1600" dirty="0"/>
            <a:t>Kegiatan pembelajaran pada anak harus senantiasa berorientasi pada  kebutuhan anak. </a:t>
          </a:r>
        </a:p>
      </dgm:t>
    </dgm:pt>
    <dgm:pt modelId="{92AEF53D-6BD0-40D6-984F-CDD66D1FAB44}" type="parTrans" cxnId="{9D71357E-04DC-44EB-BCFB-6582F4FF7FD0}">
      <dgm:prSet/>
      <dgm:spPr/>
      <dgm:t>
        <a:bodyPr/>
        <a:lstStyle/>
        <a:p>
          <a:endParaRPr lang="id-ID"/>
        </a:p>
      </dgm:t>
    </dgm:pt>
    <dgm:pt modelId="{9BAF69CD-6097-44F8-B1A6-1C7CB1A9DFAC}" type="sibTrans" cxnId="{9D71357E-04DC-44EB-BCFB-6582F4FF7FD0}">
      <dgm:prSet/>
      <dgm:spPr/>
      <dgm:t>
        <a:bodyPr/>
        <a:lstStyle/>
        <a:p>
          <a:endParaRPr lang="id-ID"/>
        </a:p>
      </dgm:t>
    </dgm:pt>
    <dgm:pt modelId="{E302FD68-AB05-4818-84EC-74E33D224977}">
      <dgm:prSet phldrT="[Text]" custT="1"/>
      <dgm:spPr/>
      <dgm:t>
        <a:bodyPr/>
        <a:lstStyle/>
        <a:p>
          <a:r>
            <a:rPr lang="id-ID" sz="2400" b="1" dirty="0"/>
            <a:t>Belajar melalui bermain</a:t>
          </a:r>
        </a:p>
      </dgm:t>
    </dgm:pt>
    <dgm:pt modelId="{24EC8A53-B754-41DE-974B-1A262AA1547F}" type="parTrans" cxnId="{D59AD609-37FC-484A-99BE-CD7023C62403}">
      <dgm:prSet/>
      <dgm:spPr/>
      <dgm:t>
        <a:bodyPr/>
        <a:lstStyle/>
        <a:p>
          <a:endParaRPr lang="id-ID"/>
        </a:p>
      </dgm:t>
    </dgm:pt>
    <dgm:pt modelId="{0B4852A9-C40F-4FFA-AF85-87F8A9BC7E22}" type="sibTrans" cxnId="{D59AD609-37FC-484A-99BE-CD7023C62403}">
      <dgm:prSet/>
      <dgm:spPr/>
      <dgm:t>
        <a:bodyPr/>
        <a:lstStyle/>
        <a:p>
          <a:endParaRPr lang="id-ID"/>
        </a:p>
      </dgm:t>
    </dgm:pt>
    <dgm:pt modelId="{0721340F-B6AB-4F48-8208-F898155D31E1}">
      <dgm:prSet phldrT="[Text]"/>
      <dgm:spPr/>
      <dgm:t>
        <a:bodyPr/>
        <a:lstStyle/>
        <a:p>
          <a:r>
            <a:rPr lang="id-ID" dirty="0"/>
            <a:t>menggunakan media edukatif dan sumber belajar yang aktif, inovatif,  kreatif, dan menyenangkan</a:t>
          </a:r>
        </a:p>
      </dgm:t>
    </dgm:pt>
    <dgm:pt modelId="{AAAF5D61-E4EF-4F2D-8606-7B1209B49B4B}" type="parTrans" cxnId="{76DD1D2C-A63C-43CD-92DE-90558AEDB059}">
      <dgm:prSet/>
      <dgm:spPr/>
      <dgm:t>
        <a:bodyPr/>
        <a:lstStyle/>
        <a:p>
          <a:endParaRPr lang="id-ID"/>
        </a:p>
      </dgm:t>
    </dgm:pt>
    <dgm:pt modelId="{0EA303A5-409C-4F73-BEDB-CAC9E47FE7F9}" type="sibTrans" cxnId="{76DD1D2C-A63C-43CD-92DE-90558AEDB059}">
      <dgm:prSet/>
      <dgm:spPr/>
      <dgm:t>
        <a:bodyPr/>
        <a:lstStyle/>
        <a:p>
          <a:endParaRPr lang="id-ID"/>
        </a:p>
      </dgm:t>
    </dgm:pt>
    <dgm:pt modelId="{09944E56-3E76-4BCF-A08F-F2057BC1FB44}" type="pres">
      <dgm:prSet presAssocID="{B6ACEFCF-562A-4C7A-8B6A-7E424067A3A1}" presName="Name0" presStyleCnt="0">
        <dgm:presLayoutVars>
          <dgm:dir/>
          <dgm:animLvl val="lvl"/>
          <dgm:resizeHandles/>
        </dgm:presLayoutVars>
      </dgm:prSet>
      <dgm:spPr/>
    </dgm:pt>
    <dgm:pt modelId="{CB1BEA3D-4016-4568-B039-06CF9F013F38}" type="pres">
      <dgm:prSet presAssocID="{5BAF905A-434B-4F02-AF85-B20C584C3A8B}" presName="linNode" presStyleCnt="0"/>
      <dgm:spPr/>
    </dgm:pt>
    <dgm:pt modelId="{8EF0F6D1-AFAC-4D1E-A152-6526B5E2CC42}" type="pres">
      <dgm:prSet presAssocID="{5BAF905A-434B-4F02-AF85-B20C584C3A8B}" presName="parentShp" presStyleLbl="node1" presStyleIdx="0" presStyleCnt="3" custScaleX="84895">
        <dgm:presLayoutVars>
          <dgm:bulletEnabled val="1"/>
        </dgm:presLayoutVars>
      </dgm:prSet>
      <dgm:spPr/>
    </dgm:pt>
    <dgm:pt modelId="{529D44DA-D280-4B28-8B4E-6C73B92C9ABF}" type="pres">
      <dgm:prSet presAssocID="{5BAF905A-434B-4F02-AF85-B20C584C3A8B}" presName="childShp" presStyleLbl="bgAccFollowNode1" presStyleIdx="0" presStyleCnt="3">
        <dgm:presLayoutVars>
          <dgm:bulletEnabled val="1"/>
        </dgm:presLayoutVars>
      </dgm:prSet>
      <dgm:spPr/>
    </dgm:pt>
    <dgm:pt modelId="{86159D8F-E117-4FCD-A4D1-D8AAC38FF274}" type="pres">
      <dgm:prSet presAssocID="{7726C26F-9AF3-4456-A8B3-2D4020464F61}" presName="spacing" presStyleCnt="0"/>
      <dgm:spPr/>
    </dgm:pt>
    <dgm:pt modelId="{6CE5BC3C-F0DB-457F-85FF-335650B15034}" type="pres">
      <dgm:prSet presAssocID="{DFFDCB96-04D4-4E09-A874-504BD3CE52E6}" presName="linNode" presStyleCnt="0"/>
      <dgm:spPr/>
    </dgm:pt>
    <dgm:pt modelId="{A7290BE9-B48C-42E6-84AA-E3A28AB04FF5}" type="pres">
      <dgm:prSet presAssocID="{DFFDCB96-04D4-4E09-A874-504BD3CE52E6}" presName="parentShp" presStyleLbl="node1" presStyleIdx="1" presStyleCnt="3" custScaleX="84895">
        <dgm:presLayoutVars>
          <dgm:bulletEnabled val="1"/>
        </dgm:presLayoutVars>
      </dgm:prSet>
      <dgm:spPr/>
    </dgm:pt>
    <dgm:pt modelId="{3B5F58B2-32F9-4F64-A780-90218E2F24F3}" type="pres">
      <dgm:prSet presAssocID="{DFFDCB96-04D4-4E09-A874-504BD3CE52E6}" presName="childShp" presStyleLbl="bgAccFollowNode1" presStyleIdx="1" presStyleCnt="3">
        <dgm:presLayoutVars>
          <dgm:bulletEnabled val="1"/>
        </dgm:presLayoutVars>
      </dgm:prSet>
      <dgm:spPr/>
    </dgm:pt>
    <dgm:pt modelId="{AA4980C5-F741-4153-808B-1FE876976FC0}" type="pres">
      <dgm:prSet presAssocID="{F7683FAA-2D4A-451F-85A3-A95FF0FFC966}" presName="spacing" presStyleCnt="0"/>
      <dgm:spPr/>
    </dgm:pt>
    <dgm:pt modelId="{E1C8388B-4F53-49C5-BCA9-51FD119FCF8C}" type="pres">
      <dgm:prSet presAssocID="{E302FD68-AB05-4818-84EC-74E33D224977}" presName="linNode" presStyleCnt="0"/>
      <dgm:spPr/>
    </dgm:pt>
    <dgm:pt modelId="{03E33FA4-5504-4DD0-A0AD-4E2FA93FD7D0}" type="pres">
      <dgm:prSet presAssocID="{E302FD68-AB05-4818-84EC-74E33D224977}" presName="parentShp" presStyleLbl="node1" presStyleIdx="2" presStyleCnt="3" custScaleX="84895">
        <dgm:presLayoutVars>
          <dgm:bulletEnabled val="1"/>
        </dgm:presLayoutVars>
      </dgm:prSet>
      <dgm:spPr/>
    </dgm:pt>
    <dgm:pt modelId="{9AD1AC44-939B-4B52-9F5D-4DA49F3C3D94}" type="pres">
      <dgm:prSet presAssocID="{E302FD68-AB05-4818-84EC-74E33D224977}" presName="childShp" presStyleLbl="bgAccFollowNode1" presStyleIdx="2" presStyleCnt="3">
        <dgm:presLayoutVars>
          <dgm:bulletEnabled val="1"/>
        </dgm:presLayoutVars>
      </dgm:prSet>
      <dgm:spPr/>
    </dgm:pt>
  </dgm:ptLst>
  <dgm:cxnLst>
    <dgm:cxn modelId="{D59AD609-37FC-484A-99BE-CD7023C62403}" srcId="{B6ACEFCF-562A-4C7A-8B6A-7E424067A3A1}" destId="{E302FD68-AB05-4818-84EC-74E33D224977}" srcOrd="2" destOrd="0" parTransId="{24EC8A53-B754-41DE-974B-1A262AA1547F}" sibTransId="{0B4852A9-C40F-4FFA-AF85-87F8A9BC7E22}"/>
    <dgm:cxn modelId="{5DBFF41E-E76D-4FB4-BA11-B1C4B79779B9}" type="presOf" srcId="{E302FD68-AB05-4818-84EC-74E33D224977}" destId="{03E33FA4-5504-4DD0-A0AD-4E2FA93FD7D0}" srcOrd="0" destOrd="0" presId="urn:microsoft.com/office/officeart/2005/8/layout/vList6"/>
    <dgm:cxn modelId="{76DD1D2C-A63C-43CD-92DE-90558AEDB059}" srcId="{E302FD68-AB05-4818-84EC-74E33D224977}" destId="{0721340F-B6AB-4F48-8208-F898155D31E1}" srcOrd="0" destOrd="0" parTransId="{AAAF5D61-E4EF-4F2D-8606-7B1209B49B4B}" sibTransId="{0EA303A5-409C-4F73-BEDB-CAC9E47FE7F9}"/>
    <dgm:cxn modelId="{C17F7049-DA66-49B0-AC94-7E81131AD0F3}" srcId="{5BAF905A-434B-4F02-AF85-B20C584C3A8B}" destId="{C25BC9CC-CA40-418C-A0BF-AD3FDFE2E4F7}" srcOrd="0" destOrd="0" parTransId="{EF49199A-DA49-47D5-A724-C52B270FDE74}" sibTransId="{EC468BA1-CAB8-44CB-A239-4042BC00D14A}"/>
    <dgm:cxn modelId="{63E9A16F-9A83-4E75-B0DD-1AB5CC8A26D4}" srcId="{B6ACEFCF-562A-4C7A-8B6A-7E424067A3A1}" destId="{5BAF905A-434B-4F02-AF85-B20C584C3A8B}" srcOrd="0" destOrd="0" parTransId="{434A5E56-8B6D-4318-9C39-8B789CD69996}" sibTransId="{7726C26F-9AF3-4456-A8B3-2D4020464F61}"/>
    <dgm:cxn modelId="{F51B8273-A136-4BA3-9F1E-F840298D5576}" type="presOf" srcId="{5BAF905A-434B-4F02-AF85-B20C584C3A8B}" destId="{8EF0F6D1-AFAC-4D1E-A152-6526B5E2CC42}" srcOrd="0" destOrd="0" presId="urn:microsoft.com/office/officeart/2005/8/layout/vList6"/>
    <dgm:cxn modelId="{9D71357E-04DC-44EB-BCFB-6582F4FF7FD0}" srcId="{DFFDCB96-04D4-4E09-A874-504BD3CE52E6}" destId="{FC18479E-EE6F-42D0-A920-4C719C184699}" srcOrd="0" destOrd="0" parTransId="{92AEF53D-6BD0-40D6-984F-CDD66D1FAB44}" sibTransId="{9BAF69CD-6097-44F8-B1A6-1C7CB1A9DFAC}"/>
    <dgm:cxn modelId="{220E42A2-9A83-4430-A3AE-90C76020878E}" type="presOf" srcId="{FC18479E-EE6F-42D0-A920-4C719C184699}" destId="{3B5F58B2-32F9-4F64-A780-90218E2F24F3}" srcOrd="0" destOrd="0" presId="urn:microsoft.com/office/officeart/2005/8/layout/vList6"/>
    <dgm:cxn modelId="{4C217CA3-0B0A-4A31-82D1-B1D09C534ED4}" srcId="{B6ACEFCF-562A-4C7A-8B6A-7E424067A3A1}" destId="{DFFDCB96-04D4-4E09-A874-504BD3CE52E6}" srcOrd="1" destOrd="0" parTransId="{9FE49C8F-C8CE-44E5-89A2-80378D3B9A0B}" sibTransId="{F7683FAA-2D4A-451F-85A3-A95FF0FFC966}"/>
    <dgm:cxn modelId="{7F941AC0-CBB8-4308-A124-72C0EBFC2FE9}" type="presOf" srcId="{0721340F-B6AB-4F48-8208-F898155D31E1}" destId="{9AD1AC44-939B-4B52-9F5D-4DA49F3C3D94}" srcOrd="0" destOrd="0" presId="urn:microsoft.com/office/officeart/2005/8/layout/vList6"/>
    <dgm:cxn modelId="{AF9616E6-1E71-4E6A-AA20-03009F3C63B4}" type="presOf" srcId="{DFFDCB96-04D4-4E09-A874-504BD3CE52E6}" destId="{A7290BE9-B48C-42E6-84AA-E3A28AB04FF5}" srcOrd="0" destOrd="0" presId="urn:microsoft.com/office/officeart/2005/8/layout/vList6"/>
    <dgm:cxn modelId="{64F444F0-0B54-45FC-986E-78154BF579E1}" type="presOf" srcId="{B6ACEFCF-562A-4C7A-8B6A-7E424067A3A1}" destId="{09944E56-3E76-4BCF-A08F-F2057BC1FB44}" srcOrd="0" destOrd="0" presId="urn:microsoft.com/office/officeart/2005/8/layout/vList6"/>
    <dgm:cxn modelId="{6DF51AF3-66FD-4BA1-8F45-B1A22BBFD376}" type="presOf" srcId="{C25BC9CC-CA40-418C-A0BF-AD3FDFE2E4F7}" destId="{529D44DA-D280-4B28-8B4E-6C73B92C9ABF}" srcOrd="0" destOrd="0" presId="urn:microsoft.com/office/officeart/2005/8/layout/vList6"/>
    <dgm:cxn modelId="{E4E67383-F310-4432-9E49-1E6D8B0F7AFD}" type="presParOf" srcId="{09944E56-3E76-4BCF-A08F-F2057BC1FB44}" destId="{CB1BEA3D-4016-4568-B039-06CF9F013F38}" srcOrd="0" destOrd="0" presId="urn:microsoft.com/office/officeart/2005/8/layout/vList6"/>
    <dgm:cxn modelId="{F54EC6DA-DCAB-43C1-8672-3ED2C56F50C3}" type="presParOf" srcId="{CB1BEA3D-4016-4568-B039-06CF9F013F38}" destId="{8EF0F6D1-AFAC-4D1E-A152-6526B5E2CC42}" srcOrd="0" destOrd="0" presId="urn:microsoft.com/office/officeart/2005/8/layout/vList6"/>
    <dgm:cxn modelId="{1E32C6B8-5903-4F56-BE3A-8A177A933BAE}" type="presParOf" srcId="{CB1BEA3D-4016-4568-B039-06CF9F013F38}" destId="{529D44DA-D280-4B28-8B4E-6C73B92C9ABF}" srcOrd="1" destOrd="0" presId="urn:microsoft.com/office/officeart/2005/8/layout/vList6"/>
    <dgm:cxn modelId="{9852D085-939D-4418-9470-FA2483CD1989}" type="presParOf" srcId="{09944E56-3E76-4BCF-A08F-F2057BC1FB44}" destId="{86159D8F-E117-4FCD-A4D1-D8AAC38FF274}" srcOrd="1" destOrd="0" presId="urn:microsoft.com/office/officeart/2005/8/layout/vList6"/>
    <dgm:cxn modelId="{6FC12D57-4DC2-4C50-AC4D-89EA6DDC6AB2}" type="presParOf" srcId="{09944E56-3E76-4BCF-A08F-F2057BC1FB44}" destId="{6CE5BC3C-F0DB-457F-85FF-335650B15034}" srcOrd="2" destOrd="0" presId="urn:microsoft.com/office/officeart/2005/8/layout/vList6"/>
    <dgm:cxn modelId="{9DD8E5E7-58FD-44D8-A362-55CA39C5C316}" type="presParOf" srcId="{6CE5BC3C-F0DB-457F-85FF-335650B15034}" destId="{A7290BE9-B48C-42E6-84AA-E3A28AB04FF5}" srcOrd="0" destOrd="0" presId="urn:microsoft.com/office/officeart/2005/8/layout/vList6"/>
    <dgm:cxn modelId="{45B35B7D-4412-48C8-88C5-941F5FC31083}" type="presParOf" srcId="{6CE5BC3C-F0DB-457F-85FF-335650B15034}" destId="{3B5F58B2-32F9-4F64-A780-90218E2F24F3}" srcOrd="1" destOrd="0" presId="urn:microsoft.com/office/officeart/2005/8/layout/vList6"/>
    <dgm:cxn modelId="{893EDA6F-2A6B-439D-9B96-FA72E11FA7BA}" type="presParOf" srcId="{09944E56-3E76-4BCF-A08F-F2057BC1FB44}" destId="{AA4980C5-F741-4153-808B-1FE876976FC0}" srcOrd="3" destOrd="0" presId="urn:microsoft.com/office/officeart/2005/8/layout/vList6"/>
    <dgm:cxn modelId="{2C1BDCD0-8934-4C7C-A3EC-7F94E2DF2AF1}" type="presParOf" srcId="{09944E56-3E76-4BCF-A08F-F2057BC1FB44}" destId="{E1C8388B-4F53-49C5-BCA9-51FD119FCF8C}" srcOrd="4" destOrd="0" presId="urn:microsoft.com/office/officeart/2005/8/layout/vList6"/>
    <dgm:cxn modelId="{DC295FF8-D9AA-4A22-852E-611EF82520A8}" type="presParOf" srcId="{E1C8388B-4F53-49C5-BCA9-51FD119FCF8C}" destId="{03E33FA4-5504-4DD0-A0AD-4E2FA93FD7D0}" srcOrd="0" destOrd="0" presId="urn:microsoft.com/office/officeart/2005/8/layout/vList6"/>
    <dgm:cxn modelId="{E8B68D13-C6B7-48C6-85AB-06E1A9277628}" type="presParOf" srcId="{E1C8388B-4F53-49C5-BCA9-51FD119FCF8C}" destId="{9AD1AC44-939B-4B52-9F5D-4DA49F3C3D9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6ACEFCF-562A-4C7A-8B6A-7E424067A3A1}" type="doc">
      <dgm:prSet loTypeId="urn:microsoft.com/office/officeart/2005/8/layout/vList6" loCatId="process" qsTypeId="urn:microsoft.com/office/officeart/2005/8/quickstyle/simple3" qsCatId="simple" csTypeId="urn:microsoft.com/office/officeart/2005/8/colors/colorful5" csCatId="colorful" phldr="1"/>
      <dgm:spPr/>
      <dgm:t>
        <a:bodyPr/>
        <a:lstStyle/>
        <a:p>
          <a:endParaRPr lang="id-ID"/>
        </a:p>
      </dgm:t>
    </dgm:pt>
    <dgm:pt modelId="{5BAF905A-434B-4F02-AF85-B20C584C3A8B}">
      <dgm:prSet phldrT="[Text]" custT="1"/>
      <dgm:spPr/>
      <dgm:t>
        <a:bodyPr/>
        <a:lstStyle/>
        <a:p>
          <a:r>
            <a:rPr lang="id-ID" sz="2400" b="1" dirty="0"/>
            <a:t>Lingkungan yang kondusif </a:t>
          </a:r>
        </a:p>
      </dgm:t>
    </dgm:pt>
    <dgm:pt modelId="{434A5E56-8B6D-4318-9C39-8B789CD69996}" type="parTrans" cxnId="{63E9A16F-9A83-4E75-B0DD-1AB5CC8A26D4}">
      <dgm:prSet/>
      <dgm:spPr/>
      <dgm:t>
        <a:bodyPr/>
        <a:lstStyle/>
        <a:p>
          <a:endParaRPr lang="id-ID"/>
        </a:p>
      </dgm:t>
    </dgm:pt>
    <dgm:pt modelId="{7726C26F-9AF3-4456-A8B3-2D4020464F61}" type="sibTrans" cxnId="{63E9A16F-9A83-4E75-B0DD-1AB5CC8A26D4}">
      <dgm:prSet/>
      <dgm:spPr/>
      <dgm:t>
        <a:bodyPr/>
        <a:lstStyle/>
        <a:p>
          <a:endParaRPr lang="id-ID"/>
        </a:p>
      </dgm:t>
    </dgm:pt>
    <dgm:pt modelId="{C25BC9CC-CA40-418C-A0BF-AD3FDFE2E4F7}">
      <dgm:prSet phldrT="[Text]" custT="1"/>
      <dgm:spPr/>
      <dgm:t>
        <a:bodyPr/>
        <a:lstStyle/>
        <a:p>
          <a:r>
            <a:rPr lang="id-ID" sz="1400" dirty="0"/>
            <a:t>Lingkungan harus diciptakan sedemikian rupa sehingga menarik dan menyenangkan dengan memperhatikan keamanan serta kenyamanan yang dapat mendukung kegiatan belajar melalui bermain. </a:t>
          </a:r>
        </a:p>
      </dgm:t>
    </dgm:pt>
    <dgm:pt modelId="{EF49199A-DA49-47D5-A724-C52B270FDE74}" type="parTrans" cxnId="{C17F7049-DA66-49B0-AC94-7E81131AD0F3}">
      <dgm:prSet/>
      <dgm:spPr/>
      <dgm:t>
        <a:bodyPr/>
        <a:lstStyle/>
        <a:p>
          <a:endParaRPr lang="id-ID"/>
        </a:p>
      </dgm:t>
    </dgm:pt>
    <dgm:pt modelId="{EC468BA1-CAB8-44CB-A239-4042BC00D14A}" type="sibTrans" cxnId="{C17F7049-DA66-49B0-AC94-7E81131AD0F3}">
      <dgm:prSet/>
      <dgm:spPr/>
      <dgm:t>
        <a:bodyPr/>
        <a:lstStyle/>
        <a:p>
          <a:endParaRPr lang="id-ID"/>
        </a:p>
      </dgm:t>
    </dgm:pt>
    <dgm:pt modelId="{DFFDCB96-04D4-4E09-A874-504BD3CE52E6}">
      <dgm:prSet phldrT="[Text]" custT="1"/>
      <dgm:spPr/>
      <dgm:t>
        <a:bodyPr/>
        <a:lstStyle/>
        <a:p>
          <a:r>
            <a:rPr lang="id-ID" sz="2400" b="1" dirty="0"/>
            <a:t>Menggunakan pembelajaran terpadu </a:t>
          </a:r>
        </a:p>
      </dgm:t>
    </dgm:pt>
    <dgm:pt modelId="{9FE49C8F-C8CE-44E5-89A2-80378D3B9A0B}" type="parTrans" cxnId="{4C217CA3-0B0A-4A31-82D1-B1D09C534ED4}">
      <dgm:prSet/>
      <dgm:spPr/>
      <dgm:t>
        <a:bodyPr/>
        <a:lstStyle/>
        <a:p>
          <a:endParaRPr lang="id-ID"/>
        </a:p>
      </dgm:t>
    </dgm:pt>
    <dgm:pt modelId="{F7683FAA-2D4A-451F-85A3-A95FF0FFC966}" type="sibTrans" cxnId="{4C217CA3-0B0A-4A31-82D1-B1D09C534ED4}">
      <dgm:prSet/>
      <dgm:spPr/>
      <dgm:t>
        <a:bodyPr/>
        <a:lstStyle/>
        <a:p>
          <a:endParaRPr lang="id-ID"/>
        </a:p>
      </dgm:t>
    </dgm:pt>
    <dgm:pt modelId="{FC18479E-EE6F-42D0-A920-4C719C184699}">
      <dgm:prSet phldrT="[Text]" custT="1"/>
      <dgm:spPr/>
      <dgm:t>
        <a:bodyPr/>
        <a:lstStyle/>
        <a:p>
          <a:endParaRPr lang="id-ID" sz="700" dirty="0"/>
        </a:p>
      </dgm:t>
    </dgm:pt>
    <dgm:pt modelId="{92AEF53D-6BD0-40D6-984F-CDD66D1FAB44}" type="parTrans" cxnId="{9D71357E-04DC-44EB-BCFB-6582F4FF7FD0}">
      <dgm:prSet/>
      <dgm:spPr/>
      <dgm:t>
        <a:bodyPr/>
        <a:lstStyle/>
        <a:p>
          <a:endParaRPr lang="id-ID"/>
        </a:p>
      </dgm:t>
    </dgm:pt>
    <dgm:pt modelId="{9BAF69CD-6097-44F8-B1A6-1C7CB1A9DFAC}" type="sibTrans" cxnId="{9D71357E-04DC-44EB-BCFB-6582F4FF7FD0}">
      <dgm:prSet/>
      <dgm:spPr/>
      <dgm:t>
        <a:bodyPr/>
        <a:lstStyle/>
        <a:p>
          <a:endParaRPr lang="id-ID"/>
        </a:p>
      </dgm:t>
    </dgm:pt>
    <dgm:pt modelId="{E302FD68-AB05-4818-84EC-74E33D224977}">
      <dgm:prSet phldrT="[Text]" custT="1"/>
      <dgm:spPr/>
      <dgm:t>
        <a:bodyPr/>
        <a:lstStyle/>
        <a:p>
          <a:r>
            <a:rPr lang="id-ID" sz="1800" b="1" dirty="0"/>
            <a:t>Mengembangkan berbagai kecakapan hidup yang dilakukan sebagai pembiasaan  </a:t>
          </a:r>
        </a:p>
      </dgm:t>
    </dgm:pt>
    <dgm:pt modelId="{24EC8A53-B754-41DE-974B-1A262AA1547F}" type="parTrans" cxnId="{D59AD609-37FC-484A-99BE-CD7023C62403}">
      <dgm:prSet/>
      <dgm:spPr/>
      <dgm:t>
        <a:bodyPr/>
        <a:lstStyle/>
        <a:p>
          <a:endParaRPr lang="id-ID"/>
        </a:p>
      </dgm:t>
    </dgm:pt>
    <dgm:pt modelId="{0B4852A9-C40F-4FFA-AF85-87F8A9BC7E22}" type="sibTrans" cxnId="{D59AD609-37FC-484A-99BE-CD7023C62403}">
      <dgm:prSet/>
      <dgm:spPr/>
      <dgm:t>
        <a:bodyPr/>
        <a:lstStyle/>
        <a:p>
          <a:endParaRPr lang="id-ID"/>
        </a:p>
      </dgm:t>
    </dgm:pt>
    <dgm:pt modelId="{0721340F-B6AB-4F48-8208-F898155D31E1}">
      <dgm:prSet phldrT="[Text]"/>
      <dgm:spPr/>
      <dgm:t>
        <a:bodyPr/>
        <a:lstStyle/>
        <a:p>
          <a:r>
            <a:rPr lang="en-US" dirty="0" err="1"/>
            <a:t>Mengembangkan</a:t>
          </a:r>
          <a:r>
            <a:rPr lang="en-US" dirty="0"/>
            <a:t> </a:t>
          </a:r>
          <a:r>
            <a:rPr lang="en-US" dirty="0" err="1"/>
            <a:t>ket</a:t>
          </a:r>
          <a:r>
            <a:rPr lang="id-ID" dirty="0"/>
            <a:t>e</a:t>
          </a:r>
          <a:r>
            <a:rPr lang="en-US" dirty="0" err="1"/>
            <a:t>rampilan</a:t>
          </a:r>
          <a:r>
            <a:rPr lang="en-US" dirty="0"/>
            <a:t> </a:t>
          </a:r>
          <a:r>
            <a:rPr lang="en-US" dirty="0" err="1"/>
            <a:t>hidup</a:t>
          </a:r>
          <a:r>
            <a:rPr lang="en-US" dirty="0"/>
            <a:t> </a:t>
          </a:r>
          <a:r>
            <a:rPr lang="en-US" dirty="0" err="1"/>
            <a:t>dapat</a:t>
          </a:r>
          <a:r>
            <a:rPr lang="en-US" dirty="0"/>
            <a:t> </a:t>
          </a:r>
          <a:r>
            <a:rPr lang="en-US" dirty="0" err="1"/>
            <a:t>dilakukan</a:t>
          </a:r>
          <a:r>
            <a:rPr lang="en-US" dirty="0"/>
            <a:t> </a:t>
          </a:r>
          <a:r>
            <a:rPr lang="en-US" dirty="0" err="1"/>
            <a:t>melalui</a:t>
          </a:r>
          <a:r>
            <a:rPr lang="en-US" dirty="0"/>
            <a:t> </a:t>
          </a:r>
          <a:r>
            <a:rPr lang="en-US" dirty="0" err="1"/>
            <a:t>berbagai</a:t>
          </a:r>
          <a:r>
            <a:rPr lang="en-US" dirty="0"/>
            <a:t> </a:t>
          </a:r>
          <a:r>
            <a:rPr lang="en-US" dirty="0" err="1"/>
            <a:t>proses</a:t>
          </a:r>
          <a:r>
            <a:rPr lang="en-US" dirty="0"/>
            <a:t> </a:t>
          </a:r>
          <a:r>
            <a:rPr lang="en-US" dirty="0" err="1"/>
            <a:t>pembiasaan</a:t>
          </a:r>
          <a:r>
            <a:rPr lang="en-US" dirty="0"/>
            <a:t>. Hal </a:t>
          </a:r>
          <a:r>
            <a:rPr lang="en-US" dirty="0" err="1"/>
            <a:t>ini</a:t>
          </a:r>
          <a:r>
            <a:rPr lang="en-US" dirty="0"/>
            <a:t> </a:t>
          </a:r>
          <a:r>
            <a:rPr lang="en-US" dirty="0" err="1"/>
            <a:t>dimaksud</a:t>
          </a:r>
          <a:r>
            <a:rPr lang="en-US" dirty="0"/>
            <a:t> agar </a:t>
          </a:r>
          <a:r>
            <a:rPr lang="en-US" dirty="0" err="1"/>
            <a:t>anak</a:t>
          </a:r>
          <a:r>
            <a:rPr lang="en-US" dirty="0"/>
            <a:t> </a:t>
          </a:r>
          <a:r>
            <a:rPr lang="en-US" dirty="0" err="1"/>
            <a:t>belajar</a:t>
          </a:r>
          <a:r>
            <a:rPr lang="en-US" dirty="0"/>
            <a:t> </a:t>
          </a:r>
          <a:r>
            <a:rPr lang="en-US" dirty="0" err="1"/>
            <a:t>untuk</a:t>
          </a:r>
          <a:r>
            <a:rPr lang="en-US" dirty="0"/>
            <a:t> </a:t>
          </a:r>
          <a:r>
            <a:rPr lang="en-US" dirty="0" err="1"/>
            <a:t>menolong</a:t>
          </a:r>
          <a:r>
            <a:rPr lang="en-US" dirty="0"/>
            <a:t> </a:t>
          </a:r>
          <a:r>
            <a:rPr lang="en-US" dirty="0" err="1"/>
            <a:t>diri</a:t>
          </a:r>
          <a:r>
            <a:rPr lang="en-US" dirty="0"/>
            <a:t> </a:t>
          </a:r>
          <a:r>
            <a:rPr lang="en-US" dirty="0" err="1"/>
            <a:t>sendiri</a:t>
          </a:r>
          <a:r>
            <a:rPr lang="en-US" dirty="0"/>
            <a:t>, </a:t>
          </a:r>
          <a:r>
            <a:rPr lang="en-US" dirty="0" err="1"/>
            <a:t>mandiri</a:t>
          </a:r>
          <a:r>
            <a:rPr lang="en-US" dirty="0"/>
            <a:t>, </a:t>
          </a:r>
          <a:r>
            <a:rPr lang="en-US" dirty="0" err="1"/>
            <a:t>dan</a:t>
          </a:r>
          <a:r>
            <a:rPr lang="en-US" dirty="0"/>
            <a:t> </a:t>
          </a:r>
          <a:r>
            <a:rPr lang="en-US" dirty="0" err="1"/>
            <a:t>bertanggungjawab</a:t>
          </a:r>
          <a:r>
            <a:rPr lang="en-US" dirty="0"/>
            <a:t> </a:t>
          </a:r>
          <a:r>
            <a:rPr lang="en-US" dirty="0" err="1"/>
            <a:t>serta</a:t>
          </a:r>
          <a:r>
            <a:rPr lang="en-US" dirty="0"/>
            <a:t> </a:t>
          </a:r>
          <a:r>
            <a:rPr lang="en-US" dirty="0" err="1"/>
            <a:t>memiliki</a:t>
          </a:r>
          <a:r>
            <a:rPr lang="en-US" dirty="0"/>
            <a:t> </a:t>
          </a:r>
          <a:r>
            <a:rPr lang="en-US" dirty="0" err="1"/>
            <a:t>disiplin</a:t>
          </a:r>
          <a:r>
            <a:rPr lang="en-US" dirty="0"/>
            <a:t> </a:t>
          </a:r>
          <a:r>
            <a:rPr lang="en-US" dirty="0" err="1"/>
            <a:t>diri</a:t>
          </a:r>
          <a:r>
            <a:rPr lang="en-US" dirty="0"/>
            <a:t>. </a:t>
          </a:r>
          <a:endParaRPr lang="id-ID" dirty="0"/>
        </a:p>
      </dgm:t>
    </dgm:pt>
    <dgm:pt modelId="{AAAF5D61-E4EF-4F2D-8606-7B1209B49B4B}" type="parTrans" cxnId="{76DD1D2C-A63C-43CD-92DE-90558AEDB059}">
      <dgm:prSet/>
      <dgm:spPr/>
      <dgm:t>
        <a:bodyPr/>
        <a:lstStyle/>
        <a:p>
          <a:endParaRPr lang="id-ID"/>
        </a:p>
      </dgm:t>
    </dgm:pt>
    <dgm:pt modelId="{0EA303A5-409C-4F73-BEDB-CAC9E47FE7F9}" type="sibTrans" cxnId="{76DD1D2C-A63C-43CD-92DE-90558AEDB059}">
      <dgm:prSet/>
      <dgm:spPr/>
      <dgm:t>
        <a:bodyPr/>
        <a:lstStyle/>
        <a:p>
          <a:endParaRPr lang="id-ID"/>
        </a:p>
      </dgm:t>
    </dgm:pt>
    <dgm:pt modelId="{C3D66298-0558-4FB1-8F92-4E311D683FBD}">
      <dgm:prSet custT="1"/>
      <dgm:spPr/>
      <dgm:t>
        <a:bodyPr/>
        <a:lstStyle/>
        <a:p>
          <a:r>
            <a:rPr lang="id-ID" sz="1200" dirty="0"/>
            <a:t>Pembelajaran di TK harus menggunakan konsep pembelajaran terpadu yang  dilakukan melalui tema. Tema yang dibangun harus menarik dan dapat membangkitkan minat anak dan bersifat kontekstual. </a:t>
          </a:r>
        </a:p>
      </dgm:t>
    </dgm:pt>
    <dgm:pt modelId="{46506A40-5676-40EC-893C-699610F157B1}" type="parTrans" cxnId="{AC4B0F58-66F2-47DD-8EE3-A4C6E6549430}">
      <dgm:prSet/>
      <dgm:spPr/>
      <dgm:t>
        <a:bodyPr/>
        <a:lstStyle/>
        <a:p>
          <a:endParaRPr lang="id-ID"/>
        </a:p>
      </dgm:t>
    </dgm:pt>
    <dgm:pt modelId="{197E87ED-0001-4AF4-B171-9744171ABEAA}" type="sibTrans" cxnId="{AC4B0F58-66F2-47DD-8EE3-A4C6E6549430}">
      <dgm:prSet/>
      <dgm:spPr/>
      <dgm:t>
        <a:bodyPr/>
        <a:lstStyle/>
        <a:p>
          <a:endParaRPr lang="id-ID"/>
        </a:p>
      </dgm:t>
    </dgm:pt>
    <dgm:pt modelId="{09944E56-3E76-4BCF-A08F-F2057BC1FB44}" type="pres">
      <dgm:prSet presAssocID="{B6ACEFCF-562A-4C7A-8B6A-7E424067A3A1}" presName="Name0" presStyleCnt="0">
        <dgm:presLayoutVars>
          <dgm:dir/>
          <dgm:animLvl val="lvl"/>
          <dgm:resizeHandles/>
        </dgm:presLayoutVars>
      </dgm:prSet>
      <dgm:spPr/>
    </dgm:pt>
    <dgm:pt modelId="{CB1BEA3D-4016-4568-B039-06CF9F013F38}" type="pres">
      <dgm:prSet presAssocID="{5BAF905A-434B-4F02-AF85-B20C584C3A8B}" presName="linNode" presStyleCnt="0"/>
      <dgm:spPr/>
    </dgm:pt>
    <dgm:pt modelId="{8EF0F6D1-AFAC-4D1E-A152-6526B5E2CC42}" type="pres">
      <dgm:prSet presAssocID="{5BAF905A-434B-4F02-AF85-B20C584C3A8B}" presName="parentShp" presStyleLbl="node1" presStyleIdx="0" presStyleCnt="3" custScaleX="84895">
        <dgm:presLayoutVars>
          <dgm:bulletEnabled val="1"/>
        </dgm:presLayoutVars>
      </dgm:prSet>
      <dgm:spPr/>
    </dgm:pt>
    <dgm:pt modelId="{529D44DA-D280-4B28-8B4E-6C73B92C9ABF}" type="pres">
      <dgm:prSet presAssocID="{5BAF905A-434B-4F02-AF85-B20C584C3A8B}" presName="childShp" presStyleLbl="bgAccFollowNode1" presStyleIdx="0" presStyleCnt="3">
        <dgm:presLayoutVars>
          <dgm:bulletEnabled val="1"/>
        </dgm:presLayoutVars>
      </dgm:prSet>
      <dgm:spPr/>
    </dgm:pt>
    <dgm:pt modelId="{86159D8F-E117-4FCD-A4D1-D8AAC38FF274}" type="pres">
      <dgm:prSet presAssocID="{7726C26F-9AF3-4456-A8B3-2D4020464F61}" presName="spacing" presStyleCnt="0"/>
      <dgm:spPr/>
    </dgm:pt>
    <dgm:pt modelId="{6CE5BC3C-F0DB-457F-85FF-335650B15034}" type="pres">
      <dgm:prSet presAssocID="{DFFDCB96-04D4-4E09-A874-504BD3CE52E6}" presName="linNode" presStyleCnt="0"/>
      <dgm:spPr/>
    </dgm:pt>
    <dgm:pt modelId="{A7290BE9-B48C-42E6-84AA-E3A28AB04FF5}" type="pres">
      <dgm:prSet presAssocID="{DFFDCB96-04D4-4E09-A874-504BD3CE52E6}" presName="parentShp" presStyleLbl="node1" presStyleIdx="1" presStyleCnt="3" custScaleX="84895">
        <dgm:presLayoutVars>
          <dgm:bulletEnabled val="1"/>
        </dgm:presLayoutVars>
      </dgm:prSet>
      <dgm:spPr/>
    </dgm:pt>
    <dgm:pt modelId="{3B5F58B2-32F9-4F64-A780-90218E2F24F3}" type="pres">
      <dgm:prSet presAssocID="{DFFDCB96-04D4-4E09-A874-504BD3CE52E6}" presName="childShp" presStyleLbl="bgAccFollowNode1" presStyleIdx="1" presStyleCnt="3">
        <dgm:presLayoutVars>
          <dgm:bulletEnabled val="1"/>
        </dgm:presLayoutVars>
      </dgm:prSet>
      <dgm:spPr/>
    </dgm:pt>
    <dgm:pt modelId="{AA4980C5-F741-4153-808B-1FE876976FC0}" type="pres">
      <dgm:prSet presAssocID="{F7683FAA-2D4A-451F-85A3-A95FF0FFC966}" presName="spacing" presStyleCnt="0"/>
      <dgm:spPr/>
    </dgm:pt>
    <dgm:pt modelId="{E1C8388B-4F53-49C5-BCA9-51FD119FCF8C}" type="pres">
      <dgm:prSet presAssocID="{E302FD68-AB05-4818-84EC-74E33D224977}" presName="linNode" presStyleCnt="0"/>
      <dgm:spPr/>
    </dgm:pt>
    <dgm:pt modelId="{03E33FA4-5504-4DD0-A0AD-4E2FA93FD7D0}" type="pres">
      <dgm:prSet presAssocID="{E302FD68-AB05-4818-84EC-74E33D224977}" presName="parentShp" presStyleLbl="node1" presStyleIdx="2" presStyleCnt="3" custScaleX="84895">
        <dgm:presLayoutVars>
          <dgm:bulletEnabled val="1"/>
        </dgm:presLayoutVars>
      </dgm:prSet>
      <dgm:spPr/>
    </dgm:pt>
    <dgm:pt modelId="{9AD1AC44-939B-4B52-9F5D-4DA49F3C3D94}" type="pres">
      <dgm:prSet presAssocID="{E302FD68-AB05-4818-84EC-74E33D224977}" presName="childShp" presStyleLbl="bgAccFollowNode1" presStyleIdx="2" presStyleCnt="3">
        <dgm:presLayoutVars>
          <dgm:bulletEnabled val="1"/>
        </dgm:presLayoutVars>
      </dgm:prSet>
      <dgm:spPr/>
    </dgm:pt>
  </dgm:ptLst>
  <dgm:cxnLst>
    <dgm:cxn modelId="{D59AD609-37FC-484A-99BE-CD7023C62403}" srcId="{B6ACEFCF-562A-4C7A-8B6A-7E424067A3A1}" destId="{E302FD68-AB05-4818-84EC-74E33D224977}" srcOrd="2" destOrd="0" parTransId="{24EC8A53-B754-41DE-974B-1A262AA1547F}" sibTransId="{0B4852A9-C40F-4FFA-AF85-87F8A9BC7E22}"/>
    <dgm:cxn modelId="{52688D18-525C-4784-A7E8-54E60F734BF3}" type="presOf" srcId="{C3D66298-0558-4FB1-8F92-4E311D683FBD}" destId="{3B5F58B2-32F9-4F64-A780-90218E2F24F3}" srcOrd="0" destOrd="1" presId="urn:microsoft.com/office/officeart/2005/8/layout/vList6"/>
    <dgm:cxn modelId="{76DD1D2C-A63C-43CD-92DE-90558AEDB059}" srcId="{E302FD68-AB05-4818-84EC-74E33D224977}" destId="{0721340F-B6AB-4F48-8208-F898155D31E1}" srcOrd="0" destOrd="0" parTransId="{AAAF5D61-E4EF-4F2D-8606-7B1209B49B4B}" sibTransId="{0EA303A5-409C-4F73-BEDB-CAC9E47FE7F9}"/>
    <dgm:cxn modelId="{1142F567-928C-4CA1-ADD7-19FFE9924C75}" type="presOf" srcId="{C25BC9CC-CA40-418C-A0BF-AD3FDFE2E4F7}" destId="{529D44DA-D280-4B28-8B4E-6C73B92C9ABF}" srcOrd="0" destOrd="0" presId="urn:microsoft.com/office/officeart/2005/8/layout/vList6"/>
    <dgm:cxn modelId="{C17F7049-DA66-49B0-AC94-7E81131AD0F3}" srcId="{5BAF905A-434B-4F02-AF85-B20C584C3A8B}" destId="{C25BC9CC-CA40-418C-A0BF-AD3FDFE2E4F7}" srcOrd="0" destOrd="0" parTransId="{EF49199A-DA49-47D5-A724-C52B270FDE74}" sibTransId="{EC468BA1-CAB8-44CB-A239-4042BC00D14A}"/>
    <dgm:cxn modelId="{63E9A16F-9A83-4E75-B0DD-1AB5CC8A26D4}" srcId="{B6ACEFCF-562A-4C7A-8B6A-7E424067A3A1}" destId="{5BAF905A-434B-4F02-AF85-B20C584C3A8B}" srcOrd="0" destOrd="0" parTransId="{434A5E56-8B6D-4318-9C39-8B789CD69996}" sibTransId="{7726C26F-9AF3-4456-A8B3-2D4020464F61}"/>
    <dgm:cxn modelId="{AC4B0F58-66F2-47DD-8EE3-A4C6E6549430}" srcId="{DFFDCB96-04D4-4E09-A874-504BD3CE52E6}" destId="{C3D66298-0558-4FB1-8F92-4E311D683FBD}" srcOrd="1" destOrd="0" parTransId="{46506A40-5676-40EC-893C-699610F157B1}" sibTransId="{197E87ED-0001-4AF4-B171-9744171ABEAA}"/>
    <dgm:cxn modelId="{9D71357E-04DC-44EB-BCFB-6582F4FF7FD0}" srcId="{DFFDCB96-04D4-4E09-A874-504BD3CE52E6}" destId="{FC18479E-EE6F-42D0-A920-4C719C184699}" srcOrd="0" destOrd="0" parTransId="{92AEF53D-6BD0-40D6-984F-CDD66D1FAB44}" sibTransId="{9BAF69CD-6097-44F8-B1A6-1C7CB1A9DFAC}"/>
    <dgm:cxn modelId="{9D416194-B85C-4094-B9BC-37B5D4000EBB}" type="presOf" srcId="{5BAF905A-434B-4F02-AF85-B20C584C3A8B}" destId="{8EF0F6D1-AFAC-4D1E-A152-6526B5E2CC42}" srcOrd="0" destOrd="0" presId="urn:microsoft.com/office/officeart/2005/8/layout/vList6"/>
    <dgm:cxn modelId="{A24CF89B-64FD-4354-A72E-52301D8216F6}" type="presOf" srcId="{DFFDCB96-04D4-4E09-A874-504BD3CE52E6}" destId="{A7290BE9-B48C-42E6-84AA-E3A28AB04FF5}" srcOrd="0" destOrd="0" presId="urn:microsoft.com/office/officeart/2005/8/layout/vList6"/>
    <dgm:cxn modelId="{5047999E-098E-47CD-A05B-0286845978AF}" type="presOf" srcId="{E302FD68-AB05-4818-84EC-74E33D224977}" destId="{03E33FA4-5504-4DD0-A0AD-4E2FA93FD7D0}" srcOrd="0" destOrd="0" presId="urn:microsoft.com/office/officeart/2005/8/layout/vList6"/>
    <dgm:cxn modelId="{4C217CA3-0B0A-4A31-82D1-B1D09C534ED4}" srcId="{B6ACEFCF-562A-4C7A-8B6A-7E424067A3A1}" destId="{DFFDCB96-04D4-4E09-A874-504BD3CE52E6}" srcOrd="1" destOrd="0" parTransId="{9FE49C8F-C8CE-44E5-89A2-80378D3B9A0B}" sibTransId="{F7683FAA-2D4A-451F-85A3-A95FF0FFC966}"/>
    <dgm:cxn modelId="{E477CBA3-308F-4A15-B51C-A1024A5E98C2}" type="presOf" srcId="{FC18479E-EE6F-42D0-A920-4C719C184699}" destId="{3B5F58B2-32F9-4F64-A780-90218E2F24F3}" srcOrd="0" destOrd="0" presId="urn:microsoft.com/office/officeart/2005/8/layout/vList6"/>
    <dgm:cxn modelId="{CDCB09A4-E116-4DCD-98B1-B5E246534C57}" type="presOf" srcId="{0721340F-B6AB-4F48-8208-F898155D31E1}" destId="{9AD1AC44-939B-4B52-9F5D-4DA49F3C3D94}" srcOrd="0" destOrd="0" presId="urn:microsoft.com/office/officeart/2005/8/layout/vList6"/>
    <dgm:cxn modelId="{815DC2E2-31C2-40CC-B6EC-D055E5F0B564}" type="presOf" srcId="{B6ACEFCF-562A-4C7A-8B6A-7E424067A3A1}" destId="{09944E56-3E76-4BCF-A08F-F2057BC1FB44}" srcOrd="0" destOrd="0" presId="urn:microsoft.com/office/officeart/2005/8/layout/vList6"/>
    <dgm:cxn modelId="{150F726A-2644-452E-B09D-3F87CED15FB5}" type="presParOf" srcId="{09944E56-3E76-4BCF-A08F-F2057BC1FB44}" destId="{CB1BEA3D-4016-4568-B039-06CF9F013F38}" srcOrd="0" destOrd="0" presId="urn:microsoft.com/office/officeart/2005/8/layout/vList6"/>
    <dgm:cxn modelId="{F851B083-FF21-4455-8655-9E1C3CE16083}" type="presParOf" srcId="{CB1BEA3D-4016-4568-B039-06CF9F013F38}" destId="{8EF0F6D1-AFAC-4D1E-A152-6526B5E2CC42}" srcOrd="0" destOrd="0" presId="urn:microsoft.com/office/officeart/2005/8/layout/vList6"/>
    <dgm:cxn modelId="{68883D26-3B5F-4E12-953F-16AF288A7BC8}" type="presParOf" srcId="{CB1BEA3D-4016-4568-B039-06CF9F013F38}" destId="{529D44DA-D280-4B28-8B4E-6C73B92C9ABF}" srcOrd="1" destOrd="0" presId="urn:microsoft.com/office/officeart/2005/8/layout/vList6"/>
    <dgm:cxn modelId="{D95384A7-71AB-4293-8F55-F977030C9EF0}" type="presParOf" srcId="{09944E56-3E76-4BCF-A08F-F2057BC1FB44}" destId="{86159D8F-E117-4FCD-A4D1-D8AAC38FF274}" srcOrd="1" destOrd="0" presId="urn:microsoft.com/office/officeart/2005/8/layout/vList6"/>
    <dgm:cxn modelId="{99E59559-426A-41CB-B699-BB66ED023800}" type="presParOf" srcId="{09944E56-3E76-4BCF-A08F-F2057BC1FB44}" destId="{6CE5BC3C-F0DB-457F-85FF-335650B15034}" srcOrd="2" destOrd="0" presId="urn:microsoft.com/office/officeart/2005/8/layout/vList6"/>
    <dgm:cxn modelId="{9E93AE7C-12B1-45E0-8CF8-807DDBC14840}" type="presParOf" srcId="{6CE5BC3C-F0DB-457F-85FF-335650B15034}" destId="{A7290BE9-B48C-42E6-84AA-E3A28AB04FF5}" srcOrd="0" destOrd="0" presId="urn:microsoft.com/office/officeart/2005/8/layout/vList6"/>
    <dgm:cxn modelId="{684C627B-254F-46A9-83C6-B36009AF7E32}" type="presParOf" srcId="{6CE5BC3C-F0DB-457F-85FF-335650B15034}" destId="{3B5F58B2-32F9-4F64-A780-90218E2F24F3}" srcOrd="1" destOrd="0" presId="urn:microsoft.com/office/officeart/2005/8/layout/vList6"/>
    <dgm:cxn modelId="{05A81693-443A-4331-8145-8FCC8FB2BC32}" type="presParOf" srcId="{09944E56-3E76-4BCF-A08F-F2057BC1FB44}" destId="{AA4980C5-F741-4153-808B-1FE876976FC0}" srcOrd="3" destOrd="0" presId="urn:microsoft.com/office/officeart/2005/8/layout/vList6"/>
    <dgm:cxn modelId="{BD0770B5-4979-499E-84DC-B42762D6CD5A}" type="presParOf" srcId="{09944E56-3E76-4BCF-A08F-F2057BC1FB44}" destId="{E1C8388B-4F53-49C5-BCA9-51FD119FCF8C}" srcOrd="4" destOrd="0" presId="urn:microsoft.com/office/officeart/2005/8/layout/vList6"/>
    <dgm:cxn modelId="{93F1AECE-9473-4060-BC9A-559EB5EA6320}" type="presParOf" srcId="{E1C8388B-4F53-49C5-BCA9-51FD119FCF8C}" destId="{03E33FA4-5504-4DD0-A0AD-4E2FA93FD7D0}" srcOrd="0" destOrd="0" presId="urn:microsoft.com/office/officeart/2005/8/layout/vList6"/>
    <dgm:cxn modelId="{D0C1D4AE-E37B-4BDC-A968-51B7A0A536DA}" type="presParOf" srcId="{E1C8388B-4F53-49C5-BCA9-51FD119FCF8C}" destId="{9AD1AC44-939B-4B52-9F5D-4DA49F3C3D9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B6ACEFCF-562A-4C7A-8B6A-7E424067A3A1}" type="doc">
      <dgm:prSet loTypeId="urn:microsoft.com/office/officeart/2005/8/layout/vList6" loCatId="process" qsTypeId="urn:microsoft.com/office/officeart/2005/8/quickstyle/simple3" qsCatId="simple" csTypeId="urn:microsoft.com/office/officeart/2005/8/colors/colorful5" csCatId="colorful" phldr="1"/>
      <dgm:spPr/>
      <dgm:t>
        <a:bodyPr/>
        <a:lstStyle/>
        <a:p>
          <a:endParaRPr lang="id-ID"/>
        </a:p>
      </dgm:t>
    </dgm:pt>
    <dgm:pt modelId="{5BAF905A-434B-4F02-AF85-B20C584C3A8B}">
      <dgm:prSet phldrT="[Text]" custT="1"/>
      <dgm:spPr/>
      <dgm:t>
        <a:bodyPr/>
        <a:lstStyle/>
        <a:p>
          <a:r>
            <a:rPr lang="id-ID" sz="2400" b="1" dirty="0"/>
            <a:t>Pemanfaatan Teknologi Informasi </a:t>
          </a:r>
        </a:p>
      </dgm:t>
    </dgm:pt>
    <dgm:pt modelId="{434A5E56-8B6D-4318-9C39-8B789CD69996}" type="parTrans" cxnId="{63E9A16F-9A83-4E75-B0DD-1AB5CC8A26D4}">
      <dgm:prSet/>
      <dgm:spPr/>
      <dgm:t>
        <a:bodyPr/>
        <a:lstStyle/>
        <a:p>
          <a:endParaRPr lang="id-ID"/>
        </a:p>
      </dgm:t>
    </dgm:pt>
    <dgm:pt modelId="{7726C26F-9AF3-4456-A8B3-2D4020464F61}" type="sibTrans" cxnId="{63E9A16F-9A83-4E75-B0DD-1AB5CC8A26D4}">
      <dgm:prSet/>
      <dgm:spPr/>
      <dgm:t>
        <a:bodyPr/>
        <a:lstStyle/>
        <a:p>
          <a:endParaRPr lang="id-ID"/>
        </a:p>
      </dgm:t>
    </dgm:pt>
    <dgm:pt modelId="{C25BC9CC-CA40-418C-A0BF-AD3FDFE2E4F7}">
      <dgm:prSet phldrT="[Text]" custT="1"/>
      <dgm:spPr/>
      <dgm:t>
        <a:bodyPr/>
        <a:lstStyle/>
        <a:p>
          <a:r>
            <a:rPr lang="id-ID" sz="1400" dirty="0"/>
            <a:t>Pelaksanaan stimulasi pada anak usia TK, jika dimungkinkan dapat  memanfaatkan teknologi untuk kelancaran kegiatan, misalnya tape, radio, televisi, komputer. Pemanfaatan teknologi informasi dalam kegiatan pembelajaran dimaksudkan untuk mendorong anak menyenangi belajar</a:t>
          </a:r>
        </a:p>
      </dgm:t>
    </dgm:pt>
    <dgm:pt modelId="{EF49199A-DA49-47D5-A724-C52B270FDE74}" type="parTrans" cxnId="{C17F7049-DA66-49B0-AC94-7E81131AD0F3}">
      <dgm:prSet/>
      <dgm:spPr/>
      <dgm:t>
        <a:bodyPr/>
        <a:lstStyle/>
        <a:p>
          <a:endParaRPr lang="id-ID"/>
        </a:p>
      </dgm:t>
    </dgm:pt>
    <dgm:pt modelId="{EC468BA1-CAB8-44CB-A239-4042BC00D14A}" type="sibTrans" cxnId="{C17F7049-DA66-49B0-AC94-7E81131AD0F3}">
      <dgm:prSet/>
      <dgm:spPr/>
      <dgm:t>
        <a:bodyPr/>
        <a:lstStyle/>
        <a:p>
          <a:endParaRPr lang="id-ID"/>
        </a:p>
      </dgm:t>
    </dgm:pt>
    <dgm:pt modelId="{DFFDCB96-04D4-4E09-A874-504BD3CE52E6}">
      <dgm:prSet phldrT="[Text]" custT="1"/>
      <dgm:spPr/>
      <dgm:t>
        <a:bodyPr/>
        <a:lstStyle/>
        <a:p>
          <a:r>
            <a:rPr lang="id-ID" sz="2400" b="1" dirty="0"/>
            <a:t>Pembelajaran bersifat Demokratis </a:t>
          </a:r>
        </a:p>
      </dgm:t>
    </dgm:pt>
    <dgm:pt modelId="{9FE49C8F-C8CE-44E5-89A2-80378D3B9A0B}" type="parTrans" cxnId="{4C217CA3-0B0A-4A31-82D1-B1D09C534ED4}">
      <dgm:prSet/>
      <dgm:spPr/>
      <dgm:t>
        <a:bodyPr/>
        <a:lstStyle/>
        <a:p>
          <a:endParaRPr lang="id-ID"/>
        </a:p>
      </dgm:t>
    </dgm:pt>
    <dgm:pt modelId="{F7683FAA-2D4A-451F-85A3-A95FF0FFC966}" type="sibTrans" cxnId="{4C217CA3-0B0A-4A31-82D1-B1D09C534ED4}">
      <dgm:prSet/>
      <dgm:spPr/>
      <dgm:t>
        <a:bodyPr/>
        <a:lstStyle/>
        <a:p>
          <a:endParaRPr lang="id-ID"/>
        </a:p>
      </dgm:t>
    </dgm:pt>
    <dgm:pt modelId="{FC18479E-EE6F-42D0-A920-4C719C184699}">
      <dgm:prSet phldrT="[Text]" custT="1"/>
      <dgm:spPr/>
      <dgm:t>
        <a:bodyPr/>
        <a:lstStyle/>
        <a:p>
          <a:r>
            <a:rPr lang="en-US" sz="1600" dirty="0" err="1"/>
            <a:t>Proses</a:t>
          </a:r>
          <a:r>
            <a:rPr lang="en-US" sz="1600" dirty="0"/>
            <a:t> </a:t>
          </a:r>
          <a:r>
            <a:rPr lang="en-US" sz="1600" dirty="0" err="1"/>
            <a:t>pembelajaran</a:t>
          </a:r>
          <a:r>
            <a:rPr lang="en-US" sz="1600" dirty="0"/>
            <a:t> </a:t>
          </a:r>
          <a:r>
            <a:rPr lang="en-US" sz="1600" dirty="0" err="1"/>
            <a:t>memberikan</a:t>
          </a:r>
          <a:r>
            <a:rPr lang="en-US" sz="1600" dirty="0"/>
            <a:t> </a:t>
          </a:r>
          <a:r>
            <a:rPr lang="en-US" sz="1600" dirty="0" err="1"/>
            <a:t>kesempatan</a:t>
          </a:r>
          <a:r>
            <a:rPr lang="en-US" sz="1600" dirty="0"/>
            <a:t> </a:t>
          </a:r>
          <a:r>
            <a:rPr lang="en-US" sz="1600" dirty="0" err="1"/>
            <a:t>kepada</a:t>
          </a:r>
          <a:r>
            <a:rPr lang="en-US" sz="1600" dirty="0"/>
            <a:t> </a:t>
          </a:r>
          <a:r>
            <a:rPr lang="en-US" sz="1600" dirty="0" err="1"/>
            <a:t>peserta</a:t>
          </a:r>
          <a:r>
            <a:rPr lang="en-US" sz="1600" dirty="0"/>
            <a:t> </a:t>
          </a:r>
          <a:r>
            <a:rPr lang="en-US" sz="1600" dirty="0" err="1"/>
            <a:t>didik</a:t>
          </a:r>
          <a:r>
            <a:rPr lang="en-US" sz="1600" dirty="0"/>
            <a:t> </a:t>
          </a:r>
          <a:r>
            <a:rPr lang="en-US" sz="1600" dirty="0" err="1"/>
            <a:t>untuk</a:t>
          </a:r>
          <a:r>
            <a:rPr lang="en-US" sz="1600" dirty="0"/>
            <a:t>  </a:t>
          </a:r>
          <a:r>
            <a:rPr lang="en-US" sz="1600" dirty="0" err="1"/>
            <a:t>berpikir</a:t>
          </a:r>
          <a:r>
            <a:rPr lang="en-US" sz="1600" dirty="0"/>
            <a:t>, </a:t>
          </a:r>
          <a:r>
            <a:rPr lang="en-US" sz="1600" dirty="0" err="1"/>
            <a:t>bertindak</a:t>
          </a:r>
          <a:r>
            <a:rPr lang="en-US" sz="1600" dirty="0"/>
            <a:t>, </a:t>
          </a:r>
          <a:r>
            <a:rPr lang="en-US" sz="1600" dirty="0" err="1"/>
            <a:t>berpendapat</a:t>
          </a:r>
          <a:r>
            <a:rPr lang="en-US" sz="1600" dirty="0"/>
            <a:t>, </a:t>
          </a:r>
          <a:r>
            <a:rPr lang="en-US" sz="1600" dirty="0" err="1"/>
            <a:t>serta</a:t>
          </a:r>
          <a:r>
            <a:rPr lang="en-US" sz="1600" dirty="0"/>
            <a:t> </a:t>
          </a:r>
          <a:r>
            <a:rPr lang="en-US" sz="1600" dirty="0" err="1"/>
            <a:t>berekspresi</a:t>
          </a:r>
          <a:r>
            <a:rPr lang="en-US" sz="1600" dirty="0"/>
            <a:t> </a:t>
          </a:r>
          <a:r>
            <a:rPr lang="en-US" sz="1600" dirty="0" err="1"/>
            <a:t>secara</a:t>
          </a:r>
          <a:r>
            <a:rPr lang="en-US" sz="1600" dirty="0"/>
            <a:t> </a:t>
          </a:r>
          <a:r>
            <a:rPr lang="en-US" sz="1600" dirty="0" err="1"/>
            <a:t>bebas</a:t>
          </a:r>
          <a:r>
            <a:rPr lang="en-US" sz="1600" dirty="0"/>
            <a:t> </a:t>
          </a:r>
          <a:r>
            <a:rPr lang="en-US" sz="1600" dirty="0" err="1"/>
            <a:t>dan</a:t>
          </a:r>
          <a:r>
            <a:rPr lang="en-US" sz="1600" dirty="0"/>
            <a:t> </a:t>
          </a:r>
          <a:r>
            <a:rPr lang="en-US" sz="1600" dirty="0" err="1"/>
            <a:t>bertanggung</a:t>
          </a:r>
          <a:r>
            <a:rPr lang="en-US" sz="1600" dirty="0"/>
            <a:t> </a:t>
          </a:r>
          <a:r>
            <a:rPr lang="en-US" sz="1600" dirty="0" err="1"/>
            <a:t>jawab</a:t>
          </a:r>
          <a:r>
            <a:rPr lang="en-US" sz="1600" dirty="0"/>
            <a:t>. </a:t>
          </a:r>
          <a:endParaRPr lang="id-ID" sz="1600" dirty="0"/>
        </a:p>
      </dgm:t>
    </dgm:pt>
    <dgm:pt modelId="{92AEF53D-6BD0-40D6-984F-CDD66D1FAB44}" type="parTrans" cxnId="{9D71357E-04DC-44EB-BCFB-6582F4FF7FD0}">
      <dgm:prSet/>
      <dgm:spPr/>
      <dgm:t>
        <a:bodyPr/>
        <a:lstStyle/>
        <a:p>
          <a:endParaRPr lang="id-ID"/>
        </a:p>
      </dgm:t>
    </dgm:pt>
    <dgm:pt modelId="{9BAF69CD-6097-44F8-B1A6-1C7CB1A9DFAC}" type="sibTrans" cxnId="{9D71357E-04DC-44EB-BCFB-6582F4FF7FD0}">
      <dgm:prSet/>
      <dgm:spPr/>
      <dgm:t>
        <a:bodyPr/>
        <a:lstStyle/>
        <a:p>
          <a:endParaRPr lang="id-ID"/>
        </a:p>
      </dgm:t>
    </dgm:pt>
    <dgm:pt modelId="{09944E56-3E76-4BCF-A08F-F2057BC1FB44}" type="pres">
      <dgm:prSet presAssocID="{B6ACEFCF-562A-4C7A-8B6A-7E424067A3A1}" presName="Name0" presStyleCnt="0">
        <dgm:presLayoutVars>
          <dgm:dir/>
          <dgm:animLvl val="lvl"/>
          <dgm:resizeHandles/>
        </dgm:presLayoutVars>
      </dgm:prSet>
      <dgm:spPr/>
    </dgm:pt>
    <dgm:pt modelId="{CB1BEA3D-4016-4568-B039-06CF9F013F38}" type="pres">
      <dgm:prSet presAssocID="{5BAF905A-434B-4F02-AF85-B20C584C3A8B}" presName="linNode" presStyleCnt="0"/>
      <dgm:spPr/>
    </dgm:pt>
    <dgm:pt modelId="{8EF0F6D1-AFAC-4D1E-A152-6526B5E2CC42}" type="pres">
      <dgm:prSet presAssocID="{5BAF905A-434B-4F02-AF85-B20C584C3A8B}" presName="parentShp" presStyleLbl="node1" presStyleIdx="0" presStyleCnt="2" custScaleX="84895">
        <dgm:presLayoutVars>
          <dgm:bulletEnabled val="1"/>
        </dgm:presLayoutVars>
      </dgm:prSet>
      <dgm:spPr/>
    </dgm:pt>
    <dgm:pt modelId="{529D44DA-D280-4B28-8B4E-6C73B92C9ABF}" type="pres">
      <dgm:prSet presAssocID="{5BAF905A-434B-4F02-AF85-B20C584C3A8B}" presName="childShp" presStyleLbl="bgAccFollowNode1" presStyleIdx="0" presStyleCnt="2">
        <dgm:presLayoutVars>
          <dgm:bulletEnabled val="1"/>
        </dgm:presLayoutVars>
      </dgm:prSet>
      <dgm:spPr/>
    </dgm:pt>
    <dgm:pt modelId="{86159D8F-E117-4FCD-A4D1-D8AAC38FF274}" type="pres">
      <dgm:prSet presAssocID="{7726C26F-9AF3-4456-A8B3-2D4020464F61}" presName="spacing" presStyleCnt="0"/>
      <dgm:spPr/>
    </dgm:pt>
    <dgm:pt modelId="{6CE5BC3C-F0DB-457F-85FF-335650B15034}" type="pres">
      <dgm:prSet presAssocID="{DFFDCB96-04D4-4E09-A874-504BD3CE52E6}" presName="linNode" presStyleCnt="0"/>
      <dgm:spPr/>
    </dgm:pt>
    <dgm:pt modelId="{A7290BE9-B48C-42E6-84AA-E3A28AB04FF5}" type="pres">
      <dgm:prSet presAssocID="{DFFDCB96-04D4-4E09-A874-504BD3CE52E6}" presName="parentShp" presStyleLbl="node1" presStyleIdx="1" presStyleCnt="2" custScaleX="84895">
        <dgm:presLayoutVars>
          <dgm:bulletEnabled val="1"/>
        </dgm:presLayoutVars>
      </dgm:prSet>
      <dgm:spPr/>
    </dgm:pt>
    <dgm:pt modelId="{3B5F58B2-32F9-4F64-A780-90218E2F24F3}" type="pres">
      <dgm:prSet presAssocID="{DFFDCB96-04D4-4E09-A874-504BD3CE52E6}" presName="childShp" presStyleLbl="bgAccFollowNode1" presStyleIdx="1" presStyleCnt="2">
        <dgm:presLayoutVars>
          <dgm:bulletEnabled val="1"/>
        </dgm:presLayoutVars>
      </dgm:prSet>
      <dgm:spPr/>
    </dgm:pt>
  </dgm:ptLst>
  <dgm:cxnLst>
    <dgm:cxn modelId="{E6072A19-362E-45C8-A310-431EBD67E35E}" type="presOf" srcId="{5BAF905A-434B-4F02-AF85-B20C584C3A8B}" destId="{8EF0F6D1-AFAC-4D1E-A152-6526B5E2CC42}" srcOrd="0" destOrd="0" presId="urn:microsoft.com/office/officeart/2005/8/layout/vList6"/>
    <dgm:cxn modelId="{BE25995D-620E-480C-BD20-4F07AE5E100F}" type="presOf" srcId="{C25BC9CC-CA40-418C-A0BF-AD3FDFE2E4F7}" destId="{529D44DA-D280-4B28-8B4E-6C73B92C9ABF}" srcOrd="0" destOrd="0" presId="urn:microsoft.com/office/officeart/2005/8/layout/vList6"/>
    <dgm:cxn modelId="{4A4CB544-A9A6-49BB-BFBB-FB8174231899}" type="presOf" srcId="{DFFDCB96-04D4-4E09-A874-504BD3CE52E6}" destId="{A7290BE9-B48C-42E6-84AA-E3A28AB04FF5}" srcOrd="0" destOrd="0" presId="urn:microsoft.com/office/officeart/2005/8/layout/vList6"/>
    <dgm:cxn modelId="{C17F7049-DA66-49B0-AC94-7E81131AD0F3}" srcId="{5BAF905A-434B-4F02-AF85-B20C584C3A8B}" destId="{C25BC9CC-CA40-418C-A0BF-AD3FDFE2E4F7}" srcOrd="0" destOrd="0" parTransId="{EF49199A-DA49-47D5-A724-C52B270FDE74}" sibTransId="{EC468BA1-CAB8-44CB-A239-4042BC00D14A}"/>
    <dgm:cxn modelId="{63E9A16F-9A83-4E75-B0DD-1AB5CC8A26D4}" srcId="{B6ACEFCF-562A-4C7A-8B6A-7E424067A3A1}" destId="{5BAF905A-434B-4F02-AF85-B20C584C3A8B}" srcOrd="0" destOrd="0" parTransId="{434A5E56-8B6D-4318-9C39-8B789CD69996}" sibTransId="{7726C26F-9AF3-4456-A8B3-2D4020464F61}"/>
    <dgm:cxn modelId="{9D71357E-04DC-44EB-BCFB-6582F4FF7FD0}" srcId="{DFFDCB96-04D4-4E09-A874-504BD3CE52E6}" destId="{FC18479E-EE6F-42D0-A920-4C719C184699}" srcOrd="0" destOrd="0" parTransId="{92AEF53D-6BD0-40D6-984F-CDD66D1FAB44}" sibTransId="{9BAF69CD-6097-44F8-B1A6-1C7CB1A9DFAC}"/>
    <dgm:cxn modelId="{4C217CA3-0B0A-4A31-82D1-B1D09C534ED4}" srcId="{B6ACEFCF-562A-4C7A-8B6A-7E424067A3A1}" destId="{DFFDCB96-04D4-4E09-A874-504BD3CE52E6}" srcOrd="1" destOrd="0" parTransId="{9FE49C8F-C8CE-44E5-89A2-80378D3B9A0B}" sibTransId="{F7683FAA-2D4A-451F-85A3-A95FF0FFC966}"/>
    <dgm:cxn modelId="{E1BD66C5-4C38-47B9-AF01-49AB741AB13C}" type="presOf" srcId="{B6ACEFCF-562A-4C7A-8B6A-7E424067A3A1}" destId="{09944E56-3E76-4BCF-A08F-F2057BC1FB44}" srcOrd="0" destOrd="0" presId="urn:microsoft.com/office/officeart/2005/8/layout/vList6"/>
    <dgm:cxn modelId="{F0C8DBE3-6110-458C-8C0B-FC0707BB9B42}" type="presOf" srcId="{FC18479E-EE6F-42D0-A920-4C719C184699}" destId="{3B5F58B2-32F9-4F64-A780-90218E2F24F3}" srcOrd="0" destOrd="0" presId="urn:microsoft.com/office/officeart/2005/8/layout/vList6"/>
    <dgm:cxn modelId="{1BB7C25F-B3E0-4A08-B904-20912F99A4FF}" type="presParOf" srcId="{09944E56-3E76-4BCF-A08F-F2057BC1FB44}" destId="{CB1BEA3D-4016-4568-B039-06CF9F013F38}" srcOrd="0" destOrd="0" presId="urn:microsoft.com/office/officeart/2005/8/layout/vList6"/>
    <dgm:cxn modelId="{A465EB23-2159-4081-9221-B76CB0F6CE11}" type="presParOf" srcId="{CB1BEA3D-4016-4568-B039-06CF9F013F38}" destId="{8EF0F6D1-AFAC-4D1E-A152-6526B5E2CC42}" srcOrd="0" destOrd="0" presId="urn:microsoft.com/office/officeart/2005/8/layout/vList6"/>
    <dgm:cxn modelId="{DE4DD56B-6CB8-4D27-A1CD-2C21F88D1DFB}" type="presParOf" srcId="{CB1BEA3D-4016-4568-B039-06CF9F013F38}" destId="{529D44DA-D280-4B28-8B4E-6C73B92C9ABF}" srcOrd="1" destOrd="0" presId="urn:microsoft.com/office/officeart/2005/8/layout/vList6"/>
    <dgm:cxn modelId="{2AC4B48F-7B53-4CFC-B162-C07F60287338}" type="presParOf" srcId="{09944E56-3E76-4BCF-A08F-F2057BC1FB44}" destId="{86159D8F-E117-4FCD-A4D1-D8AAC38FF274}" srcOrd="1" destOrd="0" presId="urn:microsoft.com/office/officeart/2005/8/layout/vList6"/>
    <dgm:cxn modelId="{DD2FD541-15E8-422D-89BB-E4E55779C09F}" type="presParOf" srcId="{09944E56-3E76-4BCF-A08F-F2057BC1FB44}" destId="{6CE5BC3C-F0DB-457F-85FF-335650B15034}" srcOrd="2" destOrd="0" presId="urn:microsoft.com/office/officeart/2005/8/layout/vList6"/>
    <dgm:cxn modelId="{777E8017-22FF-41AB-9C0B-6854FC8B9540}" type="presParOf" srcId="{6CE5BC3C-F0DB-457F-85FF-335650B15034}" destId="{A7290BE9-B48C-42E6-84AA-E3A28AB04FF5}" srcOrd="0" destOrd="0" presId="urn:microsoft.com/office/officeart/2005/8/layout/vList6"/>
    <dgm:cxn modelId="{21C1BBCE-C932-4CE2-8BD3-209A7E0EB1F6}" type="presParOf" srcId="{6CE5BC3C-F0DB-457F-85FF-335650B15034}" destId="{3B5F58B2-32F9-4F64-A780-90218E2F24F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7C24A958-0D53-4C43-9AD0-8A38BB916346}" type="doc">
      <dgm:prSet loTypeId="urn:microsoft.com/office/officeart/2005/8/layout/hList1" loCatId="list" qsTypeId="urn:microsoft.com/office/officeart/2005/8/quickstyle/simple3" qsCatId="simple" csTypeId="urn:microsoft.com/office/officeart/2005/8/colors/colorful5" csCatId="colorful" phldr="1"/>
      <dgm:spPr/>
      <dgm:t>
        <a:bodyPr/>
        <a:lstStyle/>
        <a:p>
          <a:endParaRPr lang="id-ID"/>
        </a:p>
      </dgm:t>
    </dgm:pt>
    <dgm:pt modelId="{8A89500D-9445-4D2A-8617-A7AEE04A026F}">
      <dgm:prSet phldrT="[Text]"/>
      <dgm:spPr/>
      <dgm:t>
        <a:bodyPr/>
        <a:lstStyle/>
        <a:p>
          <a:r>
            <a:rPr lang="id-ID" b="1" dirty="0"/>
            <a:t>Model Pembelajaran Klasikal</a:t>
          </a:r>
        </a:p>
      </dgm:t>
    </dgm:pt>
    <dgm:pt modelId="{8F6C0EE7-E7E8-493E-826C-6902602E051C}" type="parTrans" cxnId="{2345AA50-0DAB-4832-90EC-5D7F293EA118}">
      <dgm:prSet/>
      <dgm:spPr/>
      <dgm:t>
        <a:bodyPr/>
        <a:lstStyle/>
        <a:p>
          <a:endParaRPr lang="id-ID"/>
        </a:p>
      </dgm:t>
    </dgm:pt>
    <dgm:pt modelId="{22F194F3-6F90-41B1-84DF-76D391436B73}" type="sibTrans" cxnId="{2345AA50-0DAB-4832-90EC-5D7F293EA118}">
      <dgm:prSet/>
      <dgm:spPr/>
      <dgm:t>
        <a:bodyPr/>
        <a:lstStyle/>
        <a:p>
          <a:endParaRPr lang="id-ID"/>
        </a:p>
      </dgm:t>
    </dgm:pt>
    <dgm:pt modelId="{47A4F777-2ADF-4021-BFB8-9F1972CCA71E}">
      <dgm:prSet phldrT="[Text]"/>
      <dgm:spPr/>
      <dgm:t>
        <a:bodyPr/>
        <a:lstStyle/>
        <a:p>
          <a:r>
            <a:rPr lang="id-ID" dirty="0"/>
            <a:t>suatu pembelajaran dimana dalam waktu yang sama, kegiatan dilakukan oleh seluruh anak, sama dalam satu kelas. </a:t>
          </a:r>
        </a:p>
      </dgm:t>
    </dgm:pt>
    <dgm:pt modelId="{BA9EFA17-DFAC-414A-9BCB-08F1E707FF2F}" type="parTrans" cxnId="{66E1C7E8-6237-417E-8B67-00D509670772}">
      <dgm:prSet/>
      <dgm:spPr/>
      <dgm:t>
        <a:bodyPr/>
        <a:lstStyle/>
        <a:p>
          <a:endParaRPr lang="id-ID"/>
        </a:p>
      </dgm:t>
    </dgm:pt>
    <dgm:pt modelId="{B1F5F694-2C69-450F-BA15-04CE58181DEC}" type="sibTrans" cxnId="{66E1C7E8-6237-417E-8B67-00D509670772}">
      <dgm:prSet/>
      <dgm:spPr/>
      <dgm:t>
        <a:bodyPr/>
        <a:lstStyle/>
        <a:p>
          <a:endParaRPr lang="id-ID"/>
        </a:p>
      </dgm:t>
    </dgm:pt>
    <dgm:pt modelId="{C5CF9E0B-CD46-46FC-B3C5-FBC5E4FE160F}">
      <dgm:prSet phldrT="[Text]"/>
      <dgm:spPr/>
      <dgm:t>
        <a:bodyPr/>
        <a:lstStyle/>
        <a:p>
          <a:r>
            <a:rPr lang="en-US" b="1" dirty="0"/>
            <a:t>Model </a:t>
          </a:r>
          <a:r>
            <a:rPr lang="en-US" b="1" dirty="0" err="1"/>
            <a:t>Pembelajaran</a:t>
          </a:r>
          <a:r>
            <a:rPr lang="en-US" b="1" dirty="0"/>
            <a:t> </a:t>
          </a:r>
          <a:r>
            <a:rPr lang="en-US" b="1" dirty="0" err="1"/>
            <a:t>Kelompok</a:t>
          </a:r>
          <a:r>
            <a:rPr lang="en-US" b="1" dirty="0"/>
            <a:t> </a:t>
          </a:r>
          <a:r>
            <a:rPr lang="en-US" b="1" dirty="0" err="1"/>
            <a:t>dengan</a:t>
          </a:r>
          <a:r>
            <a:rPr lang="en-US" b="1" dirty="0"/>
            <a:t> </a:t>
          </a:r>
          <a:r>
            <a:rPr lang="en-US" b="1" dirty="0" err="1"/>
            <a:t>Kegiatan</a:t>
          </a:r>
          <a:r>
            <a:rPr lang="en-US" b="1" dirty="0"/>
            <a:t> </a:t>
          </a:r>
          <a:r>
            <a:rPr lang="en-US" b="1" dirty="0" err="1"/>
            <a:t>Pengaman</a:t>
          </a:r>
          <a:r>
            <a:rPr lang="en-US" b="1" dirty="0"/>
            <a:t> </a:t>
          </a:r>
          <a:endParaRPr lang="id-ID" dirty="0"/>
        </a:p>
      </dgm:t>
    </dgm:pt>
    <dgm:pt modelId="{A21180A8-7B8F-4084-8C32-B071EDB6AA95}" type="parTrans" cxnId="{C32526ED-AE55-4644-9DBB-273269E4ADA6}">
      <dgm:prSet/>
      <dgm:spPr/>
      <dgm:t>
        <a:bodyPr/>
        <a:lstStyle/>
        <a:p>
          <a:endParaRPr lang="id-ID"/>
        </a:p>
      </dgm:t>
    </dgm:pt>
    <dgm:pt modelId="{9715CC38-2D6D-4F77-8180-8855349470D5}" type="sibTrans" cxnId="{C32526ED-AE55-4644-9DBB-273269E4ADA6}">
      <dgm:prSet/>
      <dgm:spPr/>
      <dgm:t>
        <a:bodyPr/>
        <a:lstStyle/>
        <a:p>
          <a:endParaRPr lang="id-ID"/>
        </a:p>
      </dgm:t>
    </dgm:pt>
    <dgm:pt modelId="{E444692A-FC65-4A2A-BD40-4287A3FBE8D1}">
      <dgm:prSet phldrT="[Text]"/>
      <dgm:spPr/>
      <dgm:t>
        <a:bodyPr/>
        <a:lstStyle/>
        <a:p>
          <a:r>
            <a:rPr lang="id-ID" dirty="0"/>
            <a:t>Dalam pembelajaran ini anak-anak dibagi menjadi 3 kelompok, masing-masing kelompok melakukan kegiatan yang berbeda-beda. </a:t>
          </a:r>
        </a:p>
      </dgm:t>
    </dgm:pt>
    <dgm:pt modelId="{DBE7773D-3C1E-40FB-8B24-C9471A8B1241}" type="parTrans" cxnId="{9DDE2FBD-9EB1-4FC9-960A-43552DF2DE4F}">
      <dgm:prSet/>
      <dgm:spPr/>
      <dgm:t>
        <a:bodyPr/>
        <a:lstStyle/>
        <a:p>
          <a:endParaRPr lang="id-ID"/>
        </a:p>
      </dgm:t>
    </dgm:pt>
    <dgm:pt modelId="{A6243526-A200-4EBE-BA5A-4C96DE4C4788}" type="sibTrans" cxnId="{9DDE2FBD-9EB1-4FC9-960A-43552DF2DE4F}">
      <dgm:prSet/>
      <dgm:spPr/>
      <dgm:t>
        <a:bodyPr/>
        <a:lstStyle/>
        <a:p>
          <a:endParaRPr lang="id-ID"/>
        </a:p>
      </dgm:t>
    </dgm:pt>
    <dgm:pt modelId="{639CE2DF-AAAE-4D02-98A1-7ED42018BFE9}">
      <dgm:prSet phldrT="[Text]"/>
      <dgm:spPr/>
      <dgm:t>
        <a:bodyPr/>
        <a:lstStyle/>
        <a:p>
          <a:r>
            <a:rPr lang="en-US" b="1" dirty="0"/>
            <a:t>Model </a:t>
          </a:r>
          <a:r>
            <a:rPr lang="en-US" b="1" dirty="0" err="1"/>
            <a:t>Pembelajaran</a:t>
          </a:r>
          <a:r>
            <a:rPr lang="en-US" b="1" dirty="0"/>
            <a:t> </a:t>
          </a:r>
          <a:r>
            <a:rPr lang="en-US" b="1" dirty="0" err="1"/>
            <a:t>Berdasarkan</a:t>
          </a:r>
          <a:r>
            <a:rPr lang="en-US" b="1" dirty="0"/>
            <a:t> </a:t>
          </a:r>
          <a:r>
            <a:rPr lang="en-US" b="1" dirty="0" err="1"/>
            <a:t>Sudut-sudut</a:t>
          </a:r>
          <a:r>
            <a:rPr lang="en-US" b="1" dirty="0"/>
            <a:t> </a:t>
          </a:r>
          <a:r>
            <a:rPr lang="id-ID" b="1" dirty="0"/>
            <a:t>Kegiatan</a:t>
          </a:r>
          <a:endParaRPr lang="id-ID" dirty="0"/>
        </a:p>
      </dgm:t>
    </dgm:pt>
    <dgm:pt modelId="{519D2652-C0A7-4AFE-9048-24F260BCE254}" type="parTrans" cxnId="{A7884CB4-3C9F-48F5-BFB8-C2CB89782BCA}">
      <dgm:prSet/>
      <dgm:spPr/>
      <dgm:t>
        <a:bodyPr/>
        <a:lstStyle/>
        <a:p>
          <a:endParaRPr lang="id-ID"/>
        </a:p>
      </dgm:t>
    </dgm:pt>
    <dgm:pt modelId="{B510BBE7-EE3B-4052-BFD7-ECD279C3A71D}" type="sibTrans" cxnId="{A7884CB4-3C9F-48F5-BFB8-C2CB89782BCA}">
      <dgm:prSet/>
      <dgm:spPr/>
      <dgm:t>
        <a:bodyPr/>
        <a:lstStyle/>
        <a:p>
          <a:endParaRPr lang="id-ID"/>
        </a:p>
      </dgm:t>
    </dgm:pt>
    <dgm:pt modelId="{74B6B382-1E96-4E08-9F78-D34C32357306}">
      <dgm:prSet phldrT="[Text]"/>
      <dgm:spPr/>
      <dgm:t>
        <a:bodyPr/>
        <a:lstStyle/>
        <a:p>
          <a:r>
            <a:rPr lang="id-ID" dirty="0"/>
            <a:t>M</a:t>
          </a:r>
          <a:r>
            <a:rPr lang="en-US" dirty="0" err="1"/>
            <a:t>odel</a:t>
          </a:r>
          <a:r>
            <a:rPr lang="en-US" dirty="0"/>
            <a:t> </a:t>
          </a:r>
          <a:r>
            <a:rPr lang="en-US" dirty="0" err="1"/>
            <a:t>pembelajaran</a:t>
          </a:r>
          <a:r>
            <a:rPr lang="en-US" dirty="0"/>
            <a:t> </a:t>
          </a:r>
          <a:r>
            <a:rPr lang="en-US" dirty="0" err="1"/>
            <a:t>berdasarkan</a:t>
          </a:r>
          <a:r>
            <a:rPr lang="en-US" dirty="0"/>
            <a:t> </a:t>
          </a:r>
          <a:r>
            <a:rPr lang="en-US" dirty="0" err="1"/>
            <a:t>sudut</a:t>
          </a:r>
          <a:r>
            <a:rPr lang="en-US" dirty="0"/>
            <a:t>, </a:t>
          </a:r>
          <a:r>
            <a:rPr lang="en-US" dirty="0" err="1"/>
            <a:t>sudut-sudut</a:t>
          </a:r>
          <a:r>
            <a:rPr lang="en-US" dirty="0"/>
            <a:t> </a:t>
          </a:r>
          <a:r>
            <a:rPr lang="en-US" dirty="0" err="1"/>
            <a:t>kegiatan</a:t>
          </a:r>
          <a:r>
            <a:rPr lang="en-US" dirty="0"/>
            <a:t> </a:t>
          </a:r>
          <a:r>
            <a:rPr lang="en-US" dirty="0" err="1"/>
            <a:t>merupakan</a:t>
          </a:r>
          <a:r>
            <a:rPr lang="en-US" dirty="0"/>
            <a:t> </a:t>
          </a:r>
          <a:r>
            <a:rPr lang="en-US" dirty="0" err="1"/>
            <a:t>pusat</a:t>
          </a:r>
          <a:r>
            <a:rPr lang="en-US" dirty="0"/>
            <a:t> </a:t>
          </a:r>
          <a:r>
            <a:rPr lang="en-US" dirty="0" err="1"/>
            <a:t>kegiatan</a:t>
          </a:r>
          <a:r>
            <a:rPr lang="en-US" dirty="0"/>
            <a:t>. </a:t>
          </a:r>
          <a:endParaRPr lang="id-ID" dirty="0"/>
        </a:p>
      </dgm:t>
    </dgm:pt>
    <dgm:pt modelId="{632D3487-4E08-48E1-B951-0C8E65278CAA}" type="parTrans" cxnId="{31F0A242-F474-432B-8317-95754D5B4D8A}">
      <dgm:prSet/>
      <dgm:spPr/>
      <dgm:t>
        <a:bodyPr/>
        <a:lstStyle/>
        <a:p>
          <a:endParaRPr lang="id-ID"/>
        </a:p>
      </dgm:t>
    </dgm:pt>
    <dgm:pt modelId="{595B649D-E410-4E65-BD5D-0CB3042A3725}" type="sibTrans" cxnId="{31F0A242-F474-432B-8317-95754D5B4D8A}">
      <dgm:prSet/>
      <dgm:spPr/>
      <dgm:t>
        <a:bodyPr/>
        <a:lstStyle/>
        <a:p>
          <a:endParaRPr lang="id-ID"/>
        </a:p>
      </dgm:t>
    </dgm:pt>
    <dgm:pt modelId="{1CC1282E-D73E-409D-A677-46D392156E87}">
      <dgm:prSet/>
      <dgm:spPr/>
      <dgm:t>
        <a:bodyPr/>
        <a:lstStyle/>
        <a:p>
          <a:r>
            <a:rPr lang="en-US" b="1" dirty="0"/>
            <a:t>Model </a:t>
          </a:r>
          <a:r>
            <a:rPr lang="en-US" b="1" dirty="0" err="1"/>
            <a:t>Pembelajaran</a:t>
          </a:r>
          <a:r>
            <a:rPr lang="en-US" b="1" dirty="0"/>
            <a:t> Area </a:t>
          </a:r>
          <a:endParaRPr lang="id-ID" dirty="0"/>
        </a:p>
      </dgm:t>
    </dgm:pt>
    <dgm:pt modelId="{4F3E3B77-B9F7-4FC9-9441-247246805E20}" type="parTrans" cxnId="{C588006A-E996-476A-81C9-BADEB5EEFC9A}">
      <dgm:prSet/>
      <dgm:spPr/>
      <dgm:t>
        <a:bodyPr/>
        <a:lstStyle/>
        <a:p>
          <a:endParaRPr lang="id-ID"/>
        </a:p>
      </dgm:t>
    </dgm:pt>
    <dgm:pt modelId="{911AD3F7-2F7C-4DDE-A5F1-34B95000390F}" type="sibTrans" cxnId="{C588006A-E996-476A-81C9-BADEB5EEFC9A}">
      <dgm:prSet/>
      <dgm:spPr/>
      <dgm:t>
        <a:bodyPr/>
        <a:lstStyle/>
        <a:p>
          <a:endParaRPr lang="id-ID"/>
        </a:p>
      </dgm:t>
    </dgm:pt>
    <dgm:pt modelId="{CD9AD051-E93D-4200-B675-1F29929CC662}">
      <dgm:prSet/>
      <dgm:spPr/>
      <dgm:t>
        <a:bodyPr/>
        <a:lstStyle/>
        <a:p>
          <a:r>
            <a:rPr lang="en-US" b="1" dirty="0"/>
            <a:t>Model </a:t>
          </a:r>
          <a:r>
            <a:rPr lang="en-US" b="1" dirty="0" err="1"/>
            <a:t>Pembelajaran</a:t>
          </a:r>
          <a:r>
            <a:rPr lang="en-US" b="1" dirty="0"/>
            <a:t> </a:t>
          </a:r>
          <a:r>
            <a:rPr lang="en-US" b="1" dirty="0" err="1"/>
            <a:t>Berdasarkan</a:t>
          </a:r>
          <a:r>
            <a:rPr lang="en-US" b="1" dirty="0"/>
            <a:t> </a:t>
          </a:r>
          <a:r>
            <a:rPr lang="id-ID" b="1" dirty="0"/>
            <a:t>S</a:t>
          </a:r>
          <a:r>
            <a:rPr lang="en-US" b="1" dirty="0" err="1"/>
            <a:t>entra</a:t>
          </a:r>
          <a:r>
            <a:rPr lang="en-US" b="1" dirty="0"/>
            <a:t> </a:t>
          </a:r>
          <a:endParaRPr lang="id-ID" dirty="0"/>
        </a:p>
      </dgm:t>
    </dgm:pt>
    <dgm:pt modelId="{BC60522B-FCC8-4849-A0C2-53B849A7D60A}" type="parTrans" cxnId="{D8CDE37B-CDA3-406D-8BA7-3B458E9C96F0}">
      <dgm:prSet/>
      <dgm:spPr/>
      <dgm:t>
        <a:bodyPr/>
        <a:lstStyle/>
        <a:p>
          <a:endParaRPr lang="id-ID"/>
        </a:p>
      </dgm:t>
    </dgm:pt>
    <dgm:pt modelId="{8C12D37B-81CA-433D-AAAA-98F8090EA742}" type="sibTrans" cxnId="{D8CDE37B-CDA3-406D-8BA7-3B458E9C96F0}">
      <dgm:prSet/>
      <dgm:spPr/>
      <dgm:t>
        <a:bodyPr/>
        <a:lstStyle/>
        <a:p>
          <a:endParaRPr lang="id-ID"/>
        </a:p>
      </dgm:t>
    </dgm:pt>
    <dgm:pt modelId="{A2919A43-4B82-4A30-9A95-FCFCA75AC728}">
      <dgm:prSet/>
      <dgm:spPr/>
      <dgm:t>
        <a:bodyPr/>
        <a:lstStyle/>
        <a:p>
          <a:r>
            <a:rPr lang="id-ID" dirty="0"/>
            <a:t>Model pembelajaran ini memberikan kesempatan kepada anak  dalam memilih / menentukan kegiatan sendiri sesuai dengan minatnya. </a:t>
          </a:r>
        </a:p>
      </dgm:t>
    </dgm:pt>
    <dgm:pt modelId="{6C8F5374-5F56-416B-9F93-43D7564473FC}" type="parTrans" cxnId="{C475BB48-D327-4008-B973-B5A6019D09FC}">
      <dgm:prSet/>
      <dgm:spPr/>
      <dgm:t>
        <a:bodyPr/>
        <a:lstStyle/>
        <a:p>
          <a:endParaRPr lang="id-ID"/>
        </a:p>
      </dgm:t>
    </dgm:pt>
    <dgm:pt modelId="{4187529E-A125-4DA7-8F25-548074D26810}" type="sibTrans" cxnId="{C475BB48-D327-4008-B973-B5A6019D09FC}">
      <dgm:prSet/>
      <dgm:spPr/>
      <dgm:t>
        <a:bodyPr/>
        <a:lstStyle/>
        <a:p>
          <a:endParaRPr lang="id-ID"/>
        </a:p>
      </dgm:t>
    </dgm:pt>
    <dgm:pt modelId="{403483BD-9754-41F1-BACF-9481C959CF5A}">
      <dgm:prSet/>
      <dgm:spPr/>
      <dgm:t>
        <a:bodyPr/>
        <a:lstStyle/>
        <a:p>
          <a:r>
            <a:rPr lang="id-ID" dirty="0"/>
            <a:t>proses pembelajaran yang dilakukan di dalam lingkaran dan sentra bermain.Guru bersama anak duduk dengan posisi melingkar dan saat dalam lingkaran, guru memberikan pijakan pada anak sebelum dan sesudah bermain. </a:t>
          </a:r>
        </a:p>
      </dgm:t>
    </dgm:pt>
    <dgm:pt modelId="{8D2115A3-1E17-4907-88DC-29C02B99BAB6}" type="parTrans" cxnId="{F71E989C-19FA-4B95-A518-2BDF72F4B91F}">
      <dgm:prSet/>
      <dgm:spPr/>
      <dgm:t>
        <a:bodyPr/>
        <a:lstStyle/>
        <a:p>
          <a:endParaRPr lang="id-ID"/>
        </a:p>
      </dgm:t>
    </dgm:pt>
    <dgm:pt modelId="{6DCBF6AB-B593-456D-88C2-29FCFE998F80}" type="sibTrans" cxnId="{F71E989C-19FA-4B95-A518-2BDF72F4B91F}">
      <dgm:prSet/>
      <dgm:spPr/>
      <dgm:t>
        <a:bodyPr/>
        <a:lstStyle/>
        <a:p>
          <a:endParaRPr lang="id-ID"/>
        </a:p>
      </dgm:t>
    </dgm:pt>
    <dgm:pt modelId="{45C93106-89A7-49B5-992D-6CE6BD256413}">
      <dgm:prSet phldrT="[Text]"/>
      <dgm:spPr/>
      <dgm:t>
        <a:bodyPr/>
        <a:lstStyle/>
        <a:p>
          <a:r>
            <a:rPr lang="en-US" dirty="0" err="1"/>
            <a:t>Alat-alat</a:t>
          </a:r>
          <a:r>
            <a:rPr lang="en-US" dirty="0"/>
            <a:t> </a:t>
          </a:r>
          <a:r>
            <a:rPr lang="en-US" dirty="0" err="1"/>
            <a:t>kegiatan</a:t>
          </a:r>
          <a:r>
            <a:rPr lang="en-US" dirty="0"/>
            <a:t> yang </a:t>
          </a:r>
          <a:r>
            <a:rPr lang="en-US" dirty="0" err="1"/>
            <a:t>disediakan</a:t>
          </a:r>
          <a:r>
            <a:rPr lang="en-US" dirty="0"/>
            <a:t> </a:t>
          </a:r>
          <a:r>
            <a:rPr lang="en-US" dirty="0" err="1"/>
            <a:t>lebih</a:t>
          </a:r>
          <a:r>
            <a:rPr lang="en-US" dirty="0"/>
            <a:t> </a:t>
          </a:r>
          <a:r>
            <a:rPr lang="en-US" dirty="0" err="1"/>
            <a:t>bervariasi</a:t>
          </a:r>
          <a:r>
            <a:rPr lang="en-US" dirty="0"/>
            <a:t>, </a:t>
          </a:r>
          <a:r>
            <a:rPr lang="en-US" dirty="0" err="1"/>
            <a:t>sering</a:t>
          </a:r>
          <a:r>
            <a:rPr lang="en-US" dirty="0"/>
            <a:t> </a:t>
          </a:r>
          <a:r>
            <a:rPr lang="en-US" dirty="0" err="1"/>
            <a:t>diganti</a:t>
          </a:r>
          <a:r>
            <a:rPr lang="en-US" dirty="0"/>
            <a:t> </a:t>
          </a:r>
          <a:r>
            <a:rPr lang="en-US" dirty="0" err="1"/>
            <a:t>sesuai</a:t>
          </a:r>
          <a:r>
            <a:rPr lang="en-US" dirty="0"/>
            <a:t> </a:t>
          </a:r>
          <a:r>
            <a:rPr lang="en-US" dirty="0" err="1"/>
            <a:t>dengan</a:t>
          </a:r>
          <a:r>
            <a:rPr lang="en-US" dirty="0"/>
            <a:t> </a:t>
          </a:r>
          <a:r>
            <a:rPr lang="en-US" dirty="0" err="1"/>
            <a:t>tema</a:t>
          </a:r>
          <a:r>
            <a:rPr lang="en-US" dirty="0"/>
            <a:t> </a:t>
          </a:r>
          <a:r>
            <a:rPr lang="en-US" dirty="0" err="1"/>
            <a:t>dan</a:t>
          </a:r>
          <a:r>
            <a:rPr lang="en-US" dirty="0"/>
            <a:t> sub </a:t>
          </a:r>
          <a:r>
            <a:rPr lang="en-US" dirty="0" err="1"/>
            <a:t>tema</a:t>
          </a:r>
          <a:r>
            <a:rPr lang="en-US" dirty="0"/>
            <a:t>.</a:t>
          </a:r>
          <a:endParaRPr lang="id-ID" dirty="0"/>
        </a:p>
      </dgm:t>
    </dgm:pt>
    <dgm:pt modelId="{B76787DA-ADB2-473D-9F28-AEBADA956971}" type="parTrans" cxnId="{8CF7E122-F544-4123-B61F-24DDCA5091BA}">
      <dgm:prSet/>
      <dgm:spPr/>
      <dgm:t>
        <a:bodyPr/>
        <a:lstStyle/>
        <a:p>
          <a:endParaRPr lang="id-ID"/>
        </a:p>
      </dgm:t>
    </dgm:pt>
    <dgm:pt modelId="{F5193BC4-75C2-4D03-A06D-5D21862D74EA}" type="sibTrans" cxnId="{8CF7E122-F544-4123-B61F-24DDCA5091BA}">
      <dgm:prSet/>
      <dgm:spPr/>
      <dgm:t>
        <a:bodyPr/>
        <a:lstStyle/>
        <a:p>
          <a:endParaRPr lang="id-ID"/>
        </a:p>
      </dgm:t>
    </dgm:pt>
    <dgm:pt modelId="{BF11FE38-E0AA-4287-BFEC-8175853D9366}">
      <dgm:prSet phldrT="[Text]"/>
      <dgm:spPr/>
      <dgm:t>
        <a:bodyPr/>
        <a:lstStyle/>
        <a:p>
          <a:endParaRPr lang="id-ID" dirty="0"/>
        </a:p>
      </dgm:t>
    </dgm:pt>
    <dgm:pt modelId="{A4C3F295-768A-49F9-9FF0-6376D35D20B3}" type="parTrans" cxnId="{DD1742A7-3FB0-4CDC-A9AF-426B7C14CFC8}">
      <dgm:prSet/>
      <dgm:spPr/>
      <dgm:t>
        <a:bodyPr/>
        <a:lstStyle/>
        <a:p>
          <a:endParaRPr lang="id-ID"/>
        </a:p>
      </dgm:t>
    </dgm:pt>
    <dgm:pt modelId="{5B767BBA-949F-4EED-8493-F25C2690AF39}" type="sibTrans" cxnId="{DD1742A7-3FB0-4CDC-A9AF-426B7C14CFC8}">
      <dgm:prSet/>
      <dgm:spPr/>
      <dgm:t>
        <a:bodyPr/>
        <a:lstStyle/>
        <a:p>
          <a:endParaRPr lang="id-ID"/>
        </a:p>
      </dgm:t>
    </dgm:pt>
    <dgm:pt modelId="{F65581A2-2A74-4FBC-861C-0F4DF30927CE}">
      <dgm:prSet/>
      <dgm:spPr/>
      <dgm:t>
        <a:bodyPr/>
        <a:lstStyle/>
        <a:p>
          <a:r>
            <a:rPr lang="id-ID" dirty="0"/>
            <a:t>pembelajaran ini untuk memenuhi kebutuhan anak dan menghormati keberagaman budaya serta menekankan pada pengalaman belajar bagi setiap anak </a:t>
          </a:r>
        </a:p>
      </dgm:t>
    </dgm:pt>
    <dgm:pt modelId="{65F3BB2F-CEAF-4A4C-8033-BEE254FDEE11}" type="parTrans" cxnId="{67E0DA6E-CAFC-411A-8334-E8CCA415F95D}">
      <dgm:prSet/>
      <dgm:spPr/>
      <dgm:t>
        <a:bodyPr/>
        <a:lstStyle/>
        <a:p>
          <a:endParaRPr lang="id-ID"/>
        </a:p>
      </dgm:t>
    </dgm:pt>
    <dgm:pt modelId="{4142174E-6BED-4E4C-9EBC-95A70476A5AD}" type="sibTrans" cxnId="{67E0DA6E-CAFC-411A-8334-E8CCA415F95D}">
      <dgm:prSet/>
      <dgm:spPr/>
      <dgm:t>
        <a:bodyPr/>
        <a:lstStyle/>
        <a:p>
          <a:endParaRPr lang="id-ID"/>
        </a:p>
      </dgm:t>
    </dgm:pt>
    <dgm:pt modelId="{89952A24-9AEF-4C13-AD08-6CA85EAAAD35}">
      <dgm:prSet phldrT="[Text]"/>
      <dgm:spPr/>
      <dgm:t>
        <a:bodyPr/>
        <a:lstStyle/>
        <a:p>
          <a:r>
            <a:rPr lang="id-ID" dirty="0"/>
            <a:t>Sarana pembelajaran terbatas dan kurang memperhatikan minat anak secara individu. </a:t>
          </a:r>
        </a:p>
      </dgm:t>
    </dgm:pt>
    <dgm:pt modelId="{1D1B5E2D-8213-46AC-9671-AAACBCF2944D}" type="parTrans" cxnId="{9B32EDB1-D17D-4283-95A9-BC77DF91F77D}">
      <dgm:prSet/>
      <dgm:spPr/>
      <dgm:t>
        <a:bodyPr/>
        <a:lstStyle/>
        <a:p>
          <a:endParaRPr lang="id-ID"/>
        </a:p>
      </dgm:t>
    </dgm:pt>
    <dgm:pt modelId="{432D1260-EC3A-4937-AA35-26A7FF0B2039}" type="sibTrans" cxnId="{9B32EDB1-D17D-4283-95A9-BC77DF91F77D}">
      <dgm:prSet/>
      <dgm:spPr/>
      <dgm:t>
        <a:bodyPr/>
        <a:lstStyle/>
        <a:p>
          <a:endParaRPr lang="id-ID"/>
        </a:p>
      </dgm:t>
    </dgm:pt>
    <dgm:pt modelId="{488A387C-65B3-4731-8655-32AF4A63F785}">
      <dgm:prSet phldrT="[Text]"/>
      <dgm:spPr/>
      <dgm:t>
        <a:bodyPr/>
        <a:lstStyle/>
        <a:p>
          <a:endParaRPr lang="id-ID" dirty="0"/>
        </a:p>
      </dgm:t>
    </dgm:pt>
    <dgm:pt modelId="{991AEF9C-122F-41F7-B94F-F9E7C12D1884}" type="parTrans" cxnId="{EADF447A-0B4F-4B66-97BD-55AC851A4691}">
      <dgm:prSet/>
      <dgm:spPr/>
      <dgm:t>
        <a:bodyPr/>
        <a:lstStyle/>
        <a:p>
          <a:endParaRPr lang="id-ID"/>
        </a:p>
      </dgm:t>
    </dgm:pt>
    <dgm:pt modelId="{7CB98441-F73B-4A13-A2DE-F8B966CA8A37}" type="sibTrans" cxnId="{EADF447A-0B4F-4B66-97BD-55AC851A4691}">
      <dgm:prSet/>
      <dgm:spPr/>
      <dgm:t>
        <a:bodyPr/>
        <a:lstStyle/>
        <a:p>
          <a:endParaRPr lang="id-ID"/>
        </a:p>
      </dgm:t>
    </dgm:pt>
    <dgm:pt modelId="{65F486DE-2AFD-46ED-8F06-B460D6E64CA8}">
      <dgm:prSet phldrT="[Text]"/>
      <dgm:spPr/>
      <dgm:t>
        <a:bodyPr/>
        <a:lstStyle/>
        <a:p>
          <a:r>
            <a:rPr lang="id-ID" dirty="0"/>
            <a:t>Dalam satu pertemuan anak harus menyelesaikan 2-3 kegiatan dan secara bergantian.</a:t>
          </a:r>
        </a:p>
      </dgm:t>
    </dgm:pt>
    <dgm:pt modelId="{A3066CA9-5D99-4426-96B8-1FDEB6147594}" type="parTrans" cxnId="{9EB842FA-7127-4FDD-B631-0FA955DB4C8F}">
      <dgm:prSet/>
      <dgm:spPr/>
      <dgm:t>
        <a:bodyPr/>
        <a:lstStyle/>
        <a:p>
          <a:endParaRPr lang="id-ID"/>
        </a:p>
      </dgm:t>
    </dgm:pt>
    <dgm:pt modelId="{709751B1-FAA1-4BA1-824D-03F3693F76E0}" type="sibTrans" cxnId="{9EB842FA-7127-4FDD-B631-0FA955DB4C8F}">
      <dgm:prSet/>
      <dgm:spPr/>
      <dgm:t>
        <a:bodyPr/>
        <a:lstStyle/>
        <a:p>
          <a:endParaRPr lang="id-ID"/>
        </a:p>
      </dgm:t>
    </dgm:pt>
    <dgm:pt modelId="{01207C9D-22FC-4084-AD5F-863EEFEF46FB}">
      <dgm:prSet phldrT="[Text]"/>
      <dgm:spPr/>
      <dgm:t>
        <a:bodyPr/>
        <a:lstStyle/>
        <a:p>
          <a:endParaRPr lang="id-ID" dirty="0"/>
        </a:p>
      </dgm:t>
    </dgm:pt>
    <dgm:pt modelId="{24CEFF70-7A2C-4AC6-BA7C-2499FE456668}" type="parTrans" cxnId="{CBF5CB02-B495-4159-9BB6-376826714B13}">
      <dgm:prSet/>
      <dgm:spPr/>
      <dgm:t>
        <a:bodyPr/>
        <a:lstStyle/>
        <a:p>
          <a:endParaRPr lang="id-ID"/>
        </a:p>
      </dgm:t>
    </dgm:pt>
    <dgm:pt modelId="{B82ABC6C-E24F-4A35-9EA8-F9147960A738}" type="sibTrans" cxnId="{CBF5CB02-B495-4159-9BB6-376826714B13}">
      <dgm:prSet/>
      <dgm:spPr/>
      <dgm:t>
        <a:bodyPr/>
        <a:lstStyle/>
        <a:p>
          <a:endParaRPr lang="id-ID"/>
        </a:p>
      </dgm:t>
    </dgm:pt>
    <dgm:pt modelId="{48D1A549-BDB7-4F46-B933-F0EFB5606946}">
      <dgm:prSet/>
      <dgm:spPr/>
      <dgm:t>
        <a:bodyPr/>
        <a:lstStyle/>
        <a:p>
          <a:r>
            <a:rPr lang="id-ID" dirty="0"/>
            <a:t>Dalam membuka sentra setiap hari disesuaikan dengan jumlah kelompok setiap TK. </a:t>
          </a:r>
        </a:p>
      </dgm:t>
    </dgm:pt>
    <dgm:pt modelId="{D3C280DA-8080-4FA6-A119-00F9381E7E38}" type="parTrans" cxnId="{E883D2C9-90FE-47D9-A65B-21E82312F03A}">
      <dgm:prSet/>
      <dgm:spPr/>
      <dgm:t>
        <a:bodyPr/>
        <a:lstStyle/>
        <a:p>
          <a:endParaRPr lang="id-ID"/>
        </a:p>
      </dgm:t>
    </dgm:pt>
    <dgm:pt modelId="{C54E725C-3302-4B55-8E47-D6DA84D1E6CF}" type="sibTrans" cxnId="{E883D2C9-90FE-47D9-A65B-21E82312F03A}">
      <dgm:prSet/>
      <dgm:spPr/>
      <dgm:t>
        <a:bodyPr/>
        <a:lstStyle/>
        <a:p>
          <a:endParaRPr lang="id-ID"/>
        </a:p>
      </dgm:t>
    </dgm:pt>
    <dgm:pt modelId="{17D38D0A-6495-4B71-94C9-610655DCB349}" type="pres">
      <dgm:prSet presAssocID="{7C24A958-0D53-4C43-9AD0-8A38BB916346}" presName="Name0" presStyleCnt="0">
        <dgm:presLayoutVars>
          <dgm:dir/>
          <dgm:animLvl val="lvl"/>
          <dgm:resizeHandles val="exact"/>
        </dgm:presLayoutVars>
      </dgm:prSet>
      <dgm:spPr/>
    </dgm:pt>
    <dgm:pt modelId="{0B5E3FA0-D921-43A3-AD30-151F6602C6B1}" type="pres">
      <dgm:prSet presAssocID="{8A89500D-9445-4D2A-8617-A7AEE04A026F}" presName="composite" presStyleCnt="0"/>
      <dgm:spPr/>
    </dgm:pt>
    <dgm:pt modelId="{9EF21CA8-2BBA-4ADA-A48A-88140CF6E534}" type="pres">
      <dgm:prSet presAssocID="{8A89500D-9445-4D2A-8617-A7AEE04A026F}" presName="parTx" presStyleLbl="alignNode1" presStyleIdx="0" presStyleCnt="5">
        <dgm:presLayoutVars>
          <dgm:chMax val="0"/>
          <dgm:chPref val="0"/>
          <dgm:bulletEnabled val="1"/>
        </dgm:presLayoutVars>
      </dgm:prSet>
      <dgm:spPr/>
    </dgm:pt>
    <dgm:pt modelId="{EB087BEC-58DA-42AF-8E8E-275411BCDA8B}" type="pres">
      <dgm:prSet presAssocID="{8A89500D-9445-4D2A-8617-A7AEE04A026F}" presName="desTx" presStyleLbl="alignAccFollowNode1" presStyleIdx="0" presStyleCnt="5">
        <dgm:presLayoutVars>
          <dgm:bulletEnabled val="1"/>
        </dgm:presLayoutVars>
      </dgm:prSet>
      <dgm:spPr/>
    </dgm:pt>
    <dgm:pt modelId="{B8B906CF-86B5-418C-9D91-68FE6E61DB93}" type="pres">
      <dgm:prSet presAssocID="{22F194F3-6F90-41B1-84DF-76D391436B73}" presName="space" presStyleCnt="0"/>
      <dgm:spPr/>
    </dgm:pt>
    <dgm:pt modelId="{11DD8895-079E-4861-B766-7370B66DBD65}" type="pres">
      <dgm:prSet presAssocID="{C5CF9E0B-CD46-46FC-B3C5-FBC5E4FE160F}" presName="composite" presStyleCnt="0"/>
      <dgm:spPr/>
    </dgm:pt>
    <dgm:pt modelId="{7E2046E5-A4FF-443A-B3D6-028816729DD4}" type="pres">
      <dgm:prSet presAssocID="{C5CF9E0B-CD46-46FC-B3C5-FBC5E4FE160F}" presName="parTx" presStyleLbl="alignNode1" presStyleIdx="1" presStyleCnt="5">
        <dgm:presLayoutVars>
          <dgm:chMax val="0"/>
          <dgm:chPref val="0"/>
          <dgm:bulletEnabled val="1"/>
        </dgm:presLayoutVars>
      </dgm:prSet>
      <dgm:spPr/>
    </dgm:pt>
    <dgm:pt modelId="{4CE030E8-16B6-43AF-AC4C-39D3F8AA3F76}" type="pres">
      <dgm:prSet presAssocID="{C5CF9E0B-CD46-46FC-B3C5-FBC5E4FE160F}" presName="desTx" presStyleLbl="alignAccFollowNode1" presStyleIdx="1" presStyleCnt="5">
        <dgm:presLayoutVars>
          <dgm:bulletEnabled val="1"/>
        </dgm:presLayoutVars>
      </dgm:prSet>
      <dgm:spPr/>
    </dgm:pt>
    <dgm:pt modelId="{DEEA21E9-89E7-4884-837D-F4FE4036545E}" type="pres">
      <dgm:prSet presAssocID="{9715CC38-2D6D-4F77-8180-8855349470D5}" presName="space" presStyleCnt="0"/>
      <dgm:spPr/>
    </dgm:pt>
    <dgm:pt modelId="{006996BC-366C-489E-A71C-74AC3DD2ECAD}" type="pres">
      <dgm:prSet presAssocID="{639CE2DF-AAAE-4D02-98A1-7ED42018BFE9}" presName="composite" presStyleCnt="0"/>
      <dgm:spPr/>
    </dgm:pt>
    <dgm:pt modelId="{7043E65D-9237-4CA2-A343-46BFAFF679CB}" type="pres">
      <dgm:prSet presAssocID="{639CE2DF-AAAE-4D02-98A1-7ED42018BFE9}" presName="parTx" presStyleLbl="alignNode1" presStyleIdx="2" presStyleCnt="5">
        <dgm:presLayoutVars>
          <dgm:chMax val="0"/>
          <dgm:chPref val="0"/>
          <dgm:bulletEnabled val="1"/>
        </dgm:presLayoutVars>
      </dgm:prSet>
      <dgm:spPr/>
    </dgm:pt>
    <dgm:pt modelId="{5EE331D1-756C-483C-ABEB-169AEC87205F}" type="pres">
      <dgm:prSet presAssocID="{639CE2DF-AAAE-4D02-98A1-7ED42018BFE9}" presName="desTx" presStyleLbl="alignAccFollowNode1" presStyleIdx="2" presStyleCnt="5">
        <dgm:presLayoutVars>
          <dgm:bulletEnabled val="1"/>
        </dgm:presLayoutVars>
      </dgm:prSet>
      <dgm:spPr/>
    </dgm:pt>
    <dgm:pt modelId="{AB0DC02D-30EE-4540-835A-BFCF43750348}" type="pres">
      <dgm:prSet presAssocID="{B510BBE7-EE3B-4052-BFD7-ECD279C3A71D}" presName="space" presStyleCnt="0"/>
      <dgm:spPr/>
    </dgm:pt>
    <dgm:pt modelId="{2A34C080-7F2F-4FA8-98FF-4208BA4A2286}" type="pres">
      <dgm:prSet presAssocID="{1CC1282E-D73E-409D-A677-46D392156E87}" presName="composite" presStyleCnt="0"/>
      <dgm:spPr/>
    </dgm:pt>
    <dgm:pt modelId="{96C041F4-30B5-41D4-80BC-0FD25466A00B}" type="pres">
      <dgm:prSet presAssocID="{1CC1282E-D73E-409D-A677-46D392156E87}" presName="parTx" presStyleLbl="alignNode1" presStyleIdx="3" presStyleCnt="5">
        <dgm:presLayoutVars>
          <dgm:chMax val="0"/>
          <dgm:chPref val="0"/>
          <dgm:bulletEnabled val="1"/>
        </dgm:presLayoutVars>
      </dgm:prSet>
      <dgm:spPr/>
    </dgm:pt>
    <dgm:pt modelId="{C612CD3B-816F-4FEC-BBD7-E5FFC32ABED7}" type="pres">
      <dgm:prSet presAssocID="{1CC1282E-D73E-409D-A677-46D392156E87}" presName="desTx" presStyleLbl="alignAccFollowNode1" presStyleIdx="3" presStyleCnt="5">
        <dgm:presLayoutVars>
          <dgm:bulletEnabled val="1"/>
        </dgm:presLayoutVars>
      </dgm:prSet>
      <dgm:spPr/>
    </dgm:pt>
    <dgm:pt modelId="{F0364651-2067-456E-B330-A5199B370B56}" type="pres">
      <dgm:prSet presAssocID="{911AD3F7-2F7C-4DDE-A5F1-34B95000390F}" presName="space" presStyleCnt="0"/>
      <dgm:spPr/>
    </dgm:pt>
    <dgm:pt modelId="{8B5AF855-6A43-4FA9-8A6F-426F977A76F7}" type="pres">
      <dgm:prSet presAssocID="{CD9AD051-E93D-4200-B675-1F29929CC662}" presName="composite" presStyleCnt="0"/>
      <dgm:spPr/>
    </dgm:pt>
    <dgm:pt modelId="{233DF076-A3DB-4D83-84E9-16B71745348F}" type="pres">
      <dgm:prSet presAssocID="{CD9AD051-E93D-4200-B675-1F29929CC662}" presName="parTx" presStyleLbl="alignNode1" presStyleIdx="4" presStyleCnt="5">
        <dgm:presLayoutVars>
          <dgm:chMax val="0"/>
          <dgm:chPref val="0"/>
          <dgm:bulletEnabled val="1"/>
        </dgm:presLayoutVars>
      </dgm:prSet>
      <dgm:spPr/>
    </dgm:pt>
    <dgm:pt modelId="{95B93A1E-FFFD-4999-B590-1CE1DD30C4B4}" type="pres">
      <dgm:prSet presAssocID="{CD9AD051-E93D-4200-B675-1F29929CC662}" presName="desTx" presStyleLbl="alignAccFollowNode1" presStyleIdx="4" presStyleCnt="5">
        <dgm:presLayoutVars>
          <dgm:bulletEnabled val="1"/>
        </dgm:presLayoutVars>
      </dgm:prSet>
      <dgm:spPr/>
    </dgm:pt>
  </dgm:ptLst>
  <dgm:cxnLst>
    <dgm:cxn modelId="{6CFA1300-E797-42FB-B930-768D56FB1440}" type="presOf" srcId="{47A4F777-2ADF-4021-BFB8-9F1972CCA71E}" destId="{EB087BEC-58DA-42AF-8E8E-275411BCDA8B}" srcOrd="0" destOrd="0" presId="urn:microsoft.com/office/officeart/2005/8/layout/hList1"/>
    <dgm:cxn modelId="{CBF5CB02-B495-4159-9BB6-376826714B13}" srcId="{C5CF9E0B-CD46-46FC-B3C5-FBC5E4FE160F}" destId="{01207C9D-22FC-4084-AD5F-863EEFEF46FB}" srcOrd="1" destOrd="0" parTransId="{24CEFF70-7A2C-4AC6-BA7C-2499FE456668}" sibTransId="{B82ABC6C-E24F-4A35-9EA8-F9147960A738}"/>
    <dgm:cxn modelId="{EF4F7E0A-2EF8-42A8-B52E-DAD1ABBAEAE3}" type="presOf" srcId="{CD9AD051-E93D-4200-B675-1F29929CC662}" destId="{233DF076-A3DB-4D83-84E9-16B71745348F}" srcOrd="0" destOrd="0" presId="urn:microsoft.com/office/officeart/2005/8/layout/hList1"/>
    <dgm:cxn modelId="{00CDD411-05AA-490E-8542-C5419654C4F2}" type="presOf" srcId="{639CE2DF-AAAE-4D02-98A1-7ED42018BFE9}" destId="{7043E65D-9237-4CA2-A343-46BFAFF679CB}" srcOrd="0" destOrd="0" presId="urn:microsoft.com/office/officeart/2005/8/layout/hList1"/>
    <dgm:cxn modelId="{07B6231F-CE70-4D14-80F1-1A5C97AFDB00}" type="presOf" srcId="{F65581A2-2A74-4FBC-861C-0F4DF30927CE}" destId="{C612CD3B-816F-4FEC-BBD7-E5FFC32ABED7}" srcOrd="0" destOrd="1" presId="urn:microsoft.com/office/officeart/2005/8/layout/hList1"/>
    <dgm:cxn modelId="{8CF7E122-F544-4123-B61F-24DDCA5091BA}" srcId="{639CE2DF-AAAE-4D02-98A1-7ED42018BFE9}" destId="{45C93106-89A7-49B5-992D-6CE6BD256413}" srcOrd="2" destOrd="0" parTransId="{B76787DA-ADB2-473D-9F28-AEBADA956971}" sibTransId="{F5193BC4-75C2-4D03-A06D-5D21862D74EA}"/>
    <dgm:cxn modelId="{FC98D824-0617-4B29-B5FE-7059CEA351DA}" type="presOf" srcId="{89952A24-9AEF-4C13-AD08-6CA85EAAAD35}" destId="{EB087BEC-58DA-42AF-8E8E-275411BCDA8B}" srcOrd="0" destOrd="2" presId="urn:microsoft.com/office/officeart/2005/8/layout/hList1"/>
    <dgm:cxn modelId="{31F0A242-F474-432B-8317-95754D5B4D8A}" srcId="{639CE2DF-AAAE-4D02-98A1-7ED42018BFE9}" destId="{74B6B382-1E96-4E08-9F78-D34C32357306}" srcOrd="0" destOrd="0" parTransId="{632D3487-4E08-48E1-B951-0C8E65278CAA}" sibTransId="{595B649D-E410-4E65-BD5D-0CB3042A3725}"/>
    <dgm:cxn modelId="{CF281866-CDCF-4127-82C0-F2046FB938CF}" type="presOf" srcId="{74B6B382-1E96-4E08-9F78-D34C32357306}" destId="{5EE331D1-756C-483C-ABEB-169AEC87205F}" srcOrd="0" destOrd="0" presId="urn:microsoft.com/office/officeart/2005/8/layout/hList1"/>
    <dgm:cxn modelId="{C475BB48-D327-4008-B973-B5A6019D09FC}" srcId="{1CC1282E-D73E-409D-A677-46D392156E87}" destId="{A2919A43-4B82-4A30-9A95-FCFCA75AC728}" srcOrd="0" destOrd="0" parTransId="{6C8F5374-5F56-416B-9F93-43D7564473FC}" sibTransId="{4187529E-A125-4DA7-8F25-548074D26810}"/>
    <dgm:cxn modelId="{C588006A-E996-476A-81C9-BADEB5EEFC9A}" srcId="{7C24A958-0D53-4C43-9AD0-8A38BB916346}" destId="{1CC1282E-D73E-409D-A677-46D392156E87}" srcOrd="3" destOrd="0" parTransId="{4F3E3B77-B9F7-4FC9-9441-247246805E20}" sibTransId="{911AD3F7-2F7C-4DDE-A5F1-34B95000390F}"/>
    <dgm:cxn modelId="{67E0DA6E-CAFC-411A-8334-E8CCA415F95D}" srcId="{1CC1282E-D73E-409D-A677-46D392156E87}" destId="{F65581A2-2A74-4FBC-861C-0F4DF30927CE}" srcOrd="1" destOrd="0" parTransId="{65F3BB2F-CEAF-4A4C-8033-BEE254FDEE11}" sibTransId="{4142174E-6BED-4E4C-9EBC-95A70476A5AD}"/>
    <dgm:cxn modelId="{2345AA50-0DAB-4832-90EC-5D7F293EA118}" srcId="{7C24A958-0D53-4C43-9AD0-8A38BB916346}" destId="{8A89500D-9445-4D2A-8617-A7AEE04A026F}" srcOrd="0" destOrd="0" parTransId="{8F6C0EE7-E7E8-493E-826C-6902602E051C}" sibTransId="{22F194F3-6F90-41B1-84DF-76D391436B73}"/>
    <dgm:cxn modelId="{58F87172-0CEB-48C9-86E9-C856399904BA}" type="presOf" srcId="{48D1A549-BDB7-4F46-B933-F0EFB5606946}" destId="{95B93A1E-FFFD-4999-B590-1CE1DD30C4B4}" srcOrd="0" destOrd="1" presId="urn:microsoft.com/office/officeart/2005/8/layout/hList1"/>
    <dgm:cxn modelId="{BEDE2975-DCE5-43DB-AB5C-766832D416BF}" type="presOf" srcId="{45C93106-89A7-49B5-992D-6CE6BD256413}" destId="{5EE331D1-756C-483C-ABEB-169AEC87205F}" srcOrd="0" destOrd="2" presId="urn:microsoft.com/office/officeart/2005/8/layout/hList1"/>
    <dgm:cxn modelId="{EADF447A-0B4F-4B66-97BD-55AC851A4691}" srcId="{8A89500D-9445-4D2A-8617-A7AEE04A026F}" destId="{488A387C-65B3-4731-8655-32AF4A63F785}" srcOrd="1" destOrd="0" parTransId="{991AEF9C-122F-41F7-B94F-F9E7C12D1884}" sibTransId="{7CB98441-F73B-4A13-A2DE-F8B966CA8A37}"/>
    <dgm:cxn modelId="{6A53905A-F3C4-4D24-85E8-1EE91DC0FD15}" type="presOf" srcId="{A2919A43-4B82-4A30-9A95-FCFCA75AC728}" destId="{C612CD3B-816F-4FEC-BBD7-E5FFC32ABED7}" srcOrd="0" destOrd="0" presId="urn:microsoft.com/office/officeart/2005/8/layout/hList1"/>
    <dgm:cxn modelId="{D8CDE37B-CDA3-406D-8BA7-3B458E9C96F0}" srcId="{7C24A958-0D53-4C43-9AD0-8A38BB916346}" destId="{CD9AD051-E93D-4200-B675-1F29929CC662}" srcOrd="4" destOrd="0" parTransId="{BC60522B-FCC8-4849-A0C2-53B849A7D60A}" sibTransId="{8C12D37B-81CA-433D-AAAA-98F8090EA742}"/>
    <dgm:cxn modelId="{0F0AFC80-27CB-4431-804F-115B3B02FD0C}" type="presOf" srcId="{403483BD-9754-41F1-BACF-9481C959CF5A}" destId="{95B93A1E-FFFD-4999-B590-1CE1DD30C4B4}" srcOrd="0" destOrd="0" presId="urn:microsoft.com/office/officeart/2005/8/layout/hList1"/>
    <dgm:cxn modelId="{EB9E1D81-BAE8-4E10-B979-A9980DA14994}" type="presOf" srcId="{BF11FE38-E0AA-4287-BFEC-8175853D9366}" destId="{5EE331D1-756C-483C-ABEB-169AEC87205F}" srcOrd="0" destOrd="1" presId="urn:microsoft.com/office/officeart/2005/8/layout/hList1"/>
    <dgm:cxn modelId="{F71E989C-19FA-4B95-A518-2BDF72F4B91F}" srcId="{CD9AD051-E93D-4200-B675-1F29929CC662}" destId="{403483BD-9754-41F1-BACF-9481C959CF5A}" srcOrd="0" destOrd="0" parTransId="{8D2115A3-1E17-4907-88DC-29C02B99BAB6}" sibTransId="{6DCBF6AB-B593-456D-88C2-29FCFE998F80}"/>
    <dgm:cxn modelId="{159BE59C-5EBA-4C20-BDB5-7237291F7B35}" type="presOf" srcId="{01207C9D-22FC-4084-AD5F-863EEFEF46FB}" destId="{4CE030E8-16B6-43AF-AC4C-39D3F8AA3F76}" srcOrd="0" destOrd="1" presId="urn:microsoft.com/office/officeart/2005/8/layout/hList1"/>
    <dgm:cxn modelId="{7969B6A4-8265-4279-883A-6ABDAD1F5866}" type="presOf" srcId="{488A387C-65B3-4731-8655-32AF4A63F785}" destId="{EB087BEC-58DA-42AF-8E8E-275411BCDA8B}" srcOrd="0" destOrd="1" presId="urn:microsoft.com/office/officeart/2005/8/layout/hList1"/>
    <dgm:cxn modelId="{DD1742A7-3FB0-4CDC-A9AF-426B7C14CFC8}" srcId="{639CE2DF-AAAE-4D02-98A1-7ED42018BFE9}" destId="{BF11FE38-E0AA-4287-BFEC-8175853D9366}" srcOrd="1" destOrd="0" parTransId="{A4C3F295-768A-49F9-9FF0-6376D35D20B3}" sibTransId="{5B767BBA-949F-4EED-8493-F25C2690AF39}"/>
    <dgm:cxn modelId="{9B32EDB1-D17D-4283-95A9-BC77DF91F77D}" srcId="{8A89500D-9445-4D2A-8617-A7AEE04A026F}" destId="{89952A24-9AEF-4C13-AD08-6CA85EAAAD35}" srcOrd="2" destOrd="0" parTransId="{1D1B5E2D-8213-46AC-9671-AAACBCF2944D}" sibTransId="{432D1260-EC3A-4937-AA35-26A7FF0B2039}"/>
    <dgm:cxn modelId="{A7884CB4-3C9F-48F5-BFB8-C2CB89782BCA}" srcId="{7C24A958-0D53-4C43-9AD0-8A38BB916346}" destId="{639CE2DF-AAAE-4D02-98A1-7ED42018BFE9}" srcOrd="2" destOrd="0" parTransId="{519D2652-C0A7-4AFE-9048-24F260BCE254}" sibTransId="{B510BBE7-EE3B-4052-BFD7-ECD279C3A71D}"/>
    <dgm:cxn modelId="{9DDE2FBD-9EB1-4FC9-960A-43552DF2DE4F}" srcId="{C5CF9E0B-CD46-46FC-B3C5-FBC5E4FE160F}" destId="{E444692A-FC65-4A2A-BD40-4287A3FBE8D1}" srcOrd="0" destOrd="0" parTransId="{DBE7773D-3C1E-40FB-8B24-C9471A8B1241}" sibTransId="{A6243526-A200-4EBE-BA5A-4C96DE4C4788}"/>
    <dgm:cxn modelId="{C3B8F5BE-6CCD-4781-A28C-4B9B36B42B6A}" type="presOf" srcId="{7C24A958-0D53-4C43-9AD0-8A38BB916346}" destId="{17D38D0A-6495-4B71-94C9-610655DCB349}" srcOrd="0" destOrd="0" presId="urn:microsoft.com/office/officeart/2005/8/layout/hList1"/>
    <dgm:cxn modelId="{CAB3DAC5-73BD-4845-AEB1-56591E45CAF2}" type="presOf" srcId="{1CC1282E-D73E-409D-A677-46D392156E87}" destId="{96C041F4-30B5-41D4-80BC-0FD25466A00B}" srcOrd="0" destOrd="0" presId="urn:microsoft.com/office/officeart/2005/8/layout/hList1"/>
    <dgm:cxn modelId="{E883D2C9-90FE-47D9-A65B-21E82312F03A}" srcId="{CD9AD051-E93D-4200-B675-1F29929CC662}" destId="{48D1A549-BDB7-4F46-B933-F0EFB5606946}" srcOrd="1" destOrd="0" parTransId="{D3C280DA-8080-4FA6-A119-00F9381E7E38}" sibTransId="{C54E725C-3302-4B55-8E47-D6DA84D1E6CF}"/>
    <dgm:cxn modelId="{779F3FCA-111F-4F5F-8455-FB554325DF63}" type="presOf" srcId="{8A89500D-9445-4D2A-8617-A7AEE04A026F}" destId="{9EF21CA8-2BBA-4ADA-A48A-88140CF6E534}" srcOrd="0" destOrd="0" presId="urn:microsoft.com/office/officeart/2005/8/layout/hList1"/>
    <dgm:cxn modelId="{0ED001CF-ED60-4F63-B9CD-2080D13BA9C4}" type="presOf" srcId="{C5CF9E0B-CD46-46FC-B3C5-FBC5E4FE160F}" destId="{7E2046E5-A4FF-443A-B3D6-028816729DD4}" srcOrd="0" destOrd="0" presId="urn:microsoft.com/office/officeart/2005/8/layout/hList1"/>
    <dgm:cxn modelId="{6D9DBEE0-2ACF-4B7A-B2E5-94BF568DA6AF}" type="presOf" srcId="{65F486DE-2AFD-46ED-8F06-B460D6E64CA8}" destId="{4CE030E8-16B6-43AF-AC4C-39D3F8AA3F76}" srcOrd="0" destOrd="2" presId="urn:microsoft.com/office/officeart/2005/8/layout/hList1"/>
    <dgm:cxn modelId="{66E1C7E8-6237-417E-8B67-00D509670772}" srcId="{8A89500D-9445-4D2A-8617-A7AEE04A026F}" destId="{47A4F777-2ADF-4021-BFB8-9F1972CCA71E}" srcOrd="0" destOrd="0" parTransId="{BA9EFA17-DFAC-414A-9BCB-08F1E707FF2F}" sibTransId="{B1F5F694-2C69-450F-BA15-04CE58181DEC}"/>
    <dgm:cxn modelId="{2A80B3EC-58BA-4628-94B4-7DC534766D48}" type="presOf" srcId="{E444692A-FC65-4A2A-BD40-4287A3FBE8D1}" destId="{4CE030E8-16B6-43AF-AC4C-39D3F8AA3F76}" srcOrd="0" destOrd="0" presId="urn:microsoft.com/office/officeart/2005/8/layout/hList1"/>
    <dgm:cxn modelId="{C32526ED-AE55-4644-9DBB-273269E4ADA6}" srcId="{7C24A958-0D53-4C43-9AD0-8A38BB916346}" destId="{C5CF9E0B-CD46-46FC-B3C5-FBC5E4FE160F}" srcOrd="1" destOrd="0" parTransId="{A21180A8-7B8F-4084-8C32-B071EDB6AA95}" sibTransId="{9715CC38-2D6D-4F77-8180-8855349470D5}"/>
    <dgm:cxn modelId="{9EB842FA-7127-4FDD-B631-0FA955DB4C8F}" srcId="{C5CF9E0B-CD46-46FC-B3C5-FBC5E4FE160F}" destId="{65F486DE-2AFD-46ED-8F06-B460D6E64CA8}" srcOrd="2" destOrd="0" parTransId="{A3066CA9-5D99-4426-96B8-1FDEB6147594}" sibTransId="{709751B1-FAA1-4BA1-824D-03F3693F76E0}"/>
    <dgm:cxn modelId="{21BB875B-D76F-4817-AB32-E4EDB6182900}" type="presParOf" srcId="{17D38D0A-6495-4B71-94C9-610655DCB349}" destId="{0B5E3FA0-D921-43A3-AD30-151F6602C6B1}" srcOrd="0" destOrd="0" presId="urn:microsoft.com/office/officeart/2005/8/layout/hList1"/>
    <dgm:cxn modelId="{F9BE86C3-6CF8-4F04-9012-DA8A0936AD33}" type="presParOf" srcId="{0B5E3FA0-D921-43A3-AD30-151F6602C6B1}" destId="{9EF21CA8-2BBA-4ADA-A48A-88140CF6E534}" srcOrd="0" destOrd="0" presId="urn:microsoft.com/office/officeart/2005/8/layout/hList1"/>
    <dgm:cxn modelId="{18FE9F9B-92E6-466F-826E-B79DB402588B}" type="presParOf" srcId="{0B5E3FA0-D921-43A3-AD30-151F6602C6B1}" destId="{EB087BEC-58DA-42AF-8E8E-275411BCDA8B}" srcOrd="1" destOrd="0" presId="urn:microsoft.com/office/officeart/2005/8/layout/hList1"/>
    <dgm:cxn modelId="{63EFA983-0FD7-4916-B84B-1C92C0504C55}" type="presParOf" srcId="{17D38D0A-6495-4B71-94C9-610655DCB349}" destId="{B8B906CF-86B5-418C-9D91-68FE6E61DB93}" srcOrd="1" destOrd="0" presId="urn:microsoft.com/office/officeart/2005/8/layout/hList1"/>
    <dgm:cxn modelId="{85247FF9-83FA-4D4E-933A-BB03E8F3E0EB}" type="presParOf" srcId="{17D38D0A-6495-4B71-94C9-610655DCB349}" destId="{11DD8895-079E-4861-B766-7370B66DBD65}" srcOrd="2" destOrd="0" presId="urn:microsoft.com/office/officeart/2005/8/layout/hList1"/>
    <dgm:cxn modelId="{D8FA2AA4-C32D-4B81-8275-6EA3CA43F47F}" type="presParOf" srcId="{11DD8895-079E-4861-B766-7370B66DBD65}" destId="{7E2046E5-A4FF-443A-B3D6-028816729DD4}" srcOrd="0" destOrd="0" presId="urn:microsoft.com/office/officeart/2005/8/layout/hList1"/>
    <dgm:cxn modelId="{3E864543-5F1D-483F-A327-1F4CF318E279}" type="presParOf" srcId="{11DD8895-079E-4861-B766-7370B66DBD65}" destId="{4CE030E8-16B6-43AF-AC4C-39D3F8AA3F76}" srcOrd="1" destOrd="0" presId="urn:microsoft.com/office/officeart/2005/8/layout/hList1"/>
    <dgm:cxn modelId="{D6196759-9B65-409B-A636-333EFB0D586E}" type="presParOf" srcId="{17D38D0A-6495-4B71-94C9-610655DCB349}" destId="{DEEA21E9-89E7-4884-837D-F4FE4036545E}" srcOrd="3" destOrd="0" presId="urn:microsoft.com/office/officeart/2005/8/layout/hList1"/>
    <dgm:cxn modelId="{EA3BADAC-B8CF-4B30-B4D1-B66DC276874D}" type="presParOf" srcId="{17D38D0A-6495-4B71-94C9-610655DCB349}" destId="{006996BC-366C-489E-A71C-74AC3DD2ECAD}" srcOrd="4" destOrd="0" presId="urn:microsoft.com/office/officeart/2005/8/layout/hList1"/>
    <dgm:cxn modelId="{5EC547E6-B344-4D33-9980-0260DD0721EC}" type="presParOf" srcId="{006996BC-366C-489E-A71C-74AC3DD2ECAD}" destId="{7043E65D-9237-4CA2-A343-46BFAFF679CB}" srcOrd="0" destOrd="0" presId="urn:microsoft.com/office/officeart/2005/8/layout/hList1"/>
    <dgm:cxn modelId="{9524DA03-01B7-4BEA-8A26-DE7D36611756}" type="presParOf" srcId="{006996BC-366C-489E-A71C-74AC3DD2ECAD}" destId="{5EE331D1-756C-483C-ABEB-169AEC87205F}" srcOrd="1" destOrd="0" presId="urn:microsoft.com/office/officeart/2005/8/layout/hList1"/>
    <dgm:cxn modelId="{DB0D191D-3B63-43B2-807B-08F2FB5DD085}" type="presParOf" srcId="{17D38D0A-6495-4B71-94C9-610655DCB349}" destId="{AB0DC02D-30EE-4540-835A-BFCF43750348}" srcOrd="5" destOrd="0" presId="urn:microsoft.com/office/officeart/2005/8/layout/hList1"/>
    <dgm:cxn modelId="{A53A4802-690B-49F3-A3D4-DF6C4319F476}" type="presParOf" srcId="{17D38D0A-6495-4B71-94C9-610655DCB349}" destId="{2A34C080-7F2F-4FA8-98FF-4208BA4A2286}" srcOrd="6" destOrd="0" presId="urn:microsoft.com/office/officeart/2005/8/layout/hList1"/>
    <dgm:cxn modelId="{BD0044E7-BE2D-4371-B2A1-DBDA578CDC7C}" type="presParOf" srcId="{2A34C080-7F2F-4FA8-98FF-4208BA4A2286}" destId="{96C041F4-30B5-41D4-80BC-0FD25466A00B}" srcOrd="0" destOrd="0" presId="urn:microsoft.com/office/officeart/2005/8/layout/hList1"/>
    <dgm:cxn modelId="{E9A6C839-5934-4B16-9690-07F87C0D9C0D}" type="presParOf" srcId="{2A34C080-7F2F-4FA8-98FF-4208BA4A2286}" destId="{C612CD3B-816F-4FEC-BBD7-E5FFC32ABED7}" srcOrd="1" destOrd="0" presId="urn:microsoft.com/office/officeart/2005/8/layout/hList1"/>
    <dgm:cxn modelId="{9FA5D85A-D84E-42C1-8044-CAC2FE828EE1}" type="presParOf" srcId="{17D38D0A-6495-4B71-94C9-610655DCB349}" destId="{F0364651-2067-456E-B330-A5199B370B56}" srcOrd="7" destOrd="0" presId="urn:microsoft.com/office/officeart/2005/8/layout/hList1"/>
    <dgm:cxn modelId="{D1D7070A-B0D6-4AFF-B7F6-6268382F579A}" type="presParOf" srcId="{17D38D0A-6495-4B71-94C9-610655DCB349}" destId="{8B5AF855-6A43-4FA9-8A6F-426F977A76F7}" srcOrd="8" destOrd="0" presId="urn:microsoft.com/office/officeart/2005/8/layout/hList1"/>
    <dgm:cxn modelId="{4DE29D4B-1764-4192-BCA6-BBFA3FC86C3A}" type="presParOf" srcId="{8B5AF855-6A43-4FA9-8A6F-426F977A76F7}" destId="{233DF076-A3DB-4D83-84E9-16B71745348F}" srcOrd="0" destOrd="0" presId="urn:microsoft.com/office/officeart/2005/8/layout/hList1"/>
    <dgm:cxn modelId="{649FA397-5F95-4160-91A7-6631DF611690}" type="presParOf" srcId="{8B5AF855-6A43-4FA9-8A6F-426F977A76F7}" destId="{95B93A1E-FFFD-4999-B590-1CE1DD30C4B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9E07B7C-B6DC-40DE-8E85-99BE22B9F76F}" type="doc">
      <dgm:prSet loTypeId="urn:microsoft.com/office/officeart/2005/8/layout/bProcess4" loCatId="process" qsTypeId="urn:microsoft.com/office/officeart/2005/8/quickstyle/simple3" qsCatId="simple" csTypeId="urn:microsoft.com/office/officeart/2005/8/colors/accent1_2" csCatId="accent1" phldr="1"/>
      <dgm:spPr/>
      <dgm:t>
        <a:bodyPr/>
        <a:lstStyle/>
        <a:p>
          <a:endParaRPr lang="id-ID"/>
        </a:p>
      </dgm:t>
    </dgm:pt>
    <dgm:pt modelId="{607188A2-97C4-4154-9A29-21364ABFD078}">
      <dgm:prSet phldrT="[Text]"/>
      <dgm:spPr>
        <a:solidFill>
          <a:srgbClr val="FFFF99"/>
        </a:solidFill>
      </dgm:spPr>
      <dgm:t>
        <a:bodyPr/>
        <a:lstStyle/>
        <a:p>
          <a:r>
            <a:rPr lang="id-ID" b="1" dirty="0"/>
            <a:t>Anak Membangun Kemampuan Sosial dan Emosional</a:t>
          </a:r>
          <a:endParaRPr lang="id-ID" dirty="0"/>
        </a:p>
      </dgm:t>
    </dgm:pt>
    <dgm:pt modelId="{E021B26E-26AE-4C75-8C84-F9EF5DABAAE0}" type="parTrans" cxnId="{8BF39D55-6C5F-49FD-9473-5F106B01B379}">
      <dgm:prSet/>
      <dgm:spPr/>
      <dgm:t>
        <a:bodyPr/>
        <a:lstStyle/>
        <a:p>
          <a:endParaRPr lang="id-ID"/>
        </a:p>
      </dgm:t>
    </dgm:pt>
    <dgm:pt modelId="{9795015D-7BA1-49FD-AD5D-02411E5D12EC}" type="sibTrans" cxnId="{8BF39D55-6C5F-49FD-9473-5F106B01B379}">
      <dgm:prSet/>
      <dgm:spPr/>
      <dgm:t>
        <a:bodyPr/>
        <a:lstStyle/>
        <a:p>
          <a:endParaRPr lang="id-ID"/>
        </a:p>
      </dgm:t>
    </dgm:pt>
    <dgm:pt modelId="{4BEA6B35-852B-49C9-AB65-AE8884E5FA4E}">
      <dgm:prSet phldrT="[Text]"/>
      <dgm:spPr>
        <a:solidFill>
          <a:srgbClr val="CCFFCC"/>
        </a:solidFill>
      </dgm:spPr>
      <dgm:t>
        <a:bodyPr/>
        <a:lstStyle/>
        <a:p>
          <a:r>
            <a:rPr lang="fi-FI" b="1" dirty="0"/>
            <a:t>Anak Belajar untuk Berpikir</a:t>
          </a:r>
          <a:endParaRPr lang="id-ID" dirty="0"/>
        </a:p>
      </dgm:t>
    </dgm:pt>
    <dgm:pt modelId="{8CB1A78E-666E-4D23-822D-91786E6749B9}" type="parTrans" cxnId="{24D2EA4E-EED0-46A3-AE66-A7719012F7B5}">
      <dgm:prSet/>
      <dgm:spPr/>
      <dgm:t>
        <a:bodyPr/>
        <a:lstStyle/>
        <a:p>
          <a:endParaRPr lang="id-ID"/>
        </a:p>
      </dgm:t>
    </dgm:pt>
    <dgm:pt modelId="{30061504-2461-48E7-BA9E-4CBFDFDC5864}" type="sibTrans" cxnId="{24D2EA4E-EED0-46A3-AE66-A7719012F7B5}">
      <dgm:prSet/>
      <dgm:spPr/>
      <dgm:t>
        <a:bodyPr/>
        <a:lstStyle/>
        <a:p>
          <a:endParaRPr lang="id-ID"/>
        </a:p>
      </dgm:t>
    </dgm:pt>
    <dgm:pt modelId="{3E758064-A873-4040-A714-516BFA797ACB}">
      <dgm:prSet phldrT="[Text]"/>
      <dgm:spPr>
        <a:solidFill>
          <a:srgbClr val="FFCC66"/>
        </a:solidFill>
      </dgm:spPr>
      <dgm:t>
        <a:bodyPr/>
        <a:lstStyle/>
        <a:p>
          <a:r>
            <a:rPr lang="id-ID" b="1" dirty="0"/>
            <a:t>Anak Mengembangkan Kemampuan Fisik</a:t>
          </a:r>
          <a:endParaRPr lang="id-ID" dirty="0"/>
        </a:p>
      </dgm:t>
    </dgm:pt>
    <dgm:pt modelId="{47AE26C7-D2AC-433E-A80C-B00BC1908720}" type="parTrans" cxnId="{788D1F3E-4D1F-44D4-9219-945929AAD06C}">
      <dgm:prSet/>
      <dgm:spPr/>
      <dgm:t>
        <a:bodyPr/>
        <a:lstStyle/>
        <a:p>
          <a:endParaRPr lang="id-ID"/>
        </a:p>
      </dgm:t>
    </dgm:pt>
    <dgm:pt modelId="{E4BF0031-7411-4768-8688-4259B241B0EF}" type="sibTrans" cxnId="{788D1F3E-4D1F-44D4-9219-945929AAD06C}">
      <dgm:prSet/>
      <dgm:spPr/>
      <dgm:t>
        <a:bodyPr/>
        <a:lstStyle/>
        <a:p>
          <a:endParaRPr lang="id-ID"/>
        </a:p>
      </dgm:t>
    </dgm:pt>
    <dgm:pt modelId="{20F2AAE5-3C59-4884-A436-B7A80D761AFD}">
      <dgm:prSet phldrT="[Text]"/>
      <dgm:spPr>
        <a:solidFill>
          <a:srgbClr val="FFCCFF"/>
        </a:solidFill>
      </dgm:spPr>
      <dgm:t>
        <a:bodyPr/>
        <a:lstStyle/>
        <a:p>
          <a:r>
            <a:rPr lang="id-ID" b="1" dirty="0"/>
            <a:t>Anak Berkembang Dipengaruhi Budaya</a:t>
          </a:r>
          <a:endParaRPr lang="id-ID" dirty="0"/>
        </a:p>
      </dgm:t>
    </dgm:pt>
    <dgm:pt modelId="{D5AE1588-37CD-435E-87FA-4EB2740C25A9}" type="parTrans" cxnId="{0DC0C876-E0BA-40EB-817C-C580DA19DC4C}">
      <dgm:prSet/>
      <dgm:spPr/>
      <dgm:t>
        <a:bodyPr/>
        <a:lstStyle/>
        <a:p>
          <a:endParaRPr lang="id-ID"/>
        </a:p>
      </dgm:t>
    </dgm:pt>
    <dgm:pt modelId="{72A79ACA-1B32-482E-899E-585D09159E0D}" type="sibTrans" cxnId="{0DC0C876-E0BA-40EB-817C-C580DA19DC4C}">
      <dgm:prSet/>
      <dgm:spPr/>
      <dgm:t>
        <a:bodyPr/>
        <a:lstStyle/>
        <a:p>
          <a:endParaRPr lang="id-ID"/>
        </a:p>
      </dgm:t>
    </dgm:pt>
    <dgm:pt modelId="{CA3C4DB5-D3D8-4985-9509-5FEAFE30E3AB}" type="pres">
      <dgm:prSet presAssocID="{79E07B7C-B6DC-40DE-8E85-99BE22B9F76F}" presName="Name0" presStyleCnt="0">
        <dgm:presLayoutVars>
          <dgm:dir/>
          <dgm:resizeHandles/>
        </dgm:presLayoutVars>
      </dgm:prSet>
      <dgm:spPr/>
    </dgm:pt>
    <dgm:pt modelId="{C9CF13C0-B5D1-43A8-9B44-A470D975F0FE}" type="pres">
      <dgm:prSet presAssocID="{607188A2-97C4-4154-9A29-21364ABFD078}" presName="compNode" presStyleCnt="0"/>
      <dgm:spPr/>
    </dgm:pt>
    <dgm:pt modelId="{801BCD6B-94D7-4BB4-8005-D5C793F33D89}" type="pres">
      <dgm:prSet presAssocID="{607188A2-97C4-4154-9A29-21364ABFD078}" presName="dummyConnPt" presStyleCnt="0"/>
      <dgm:spPr/>
    </dgm:pt>
    <dgm:pt modelId="{5974120E-8849-4591-84BC-18FD02B29089}" type="pres">
      <dgm:prSet presAssocID="{607188A2-97C4-4154-9A29-21364ABFD078}" presName="node" presStyleLbl="node1" presStyleIdx="0" presStyleCnt="4">
        <dgm:presLayoutVars>
          <dgm:bulletEnabled val="1"/>
        </dgm:presLayoutVars>
      </dgm:prSet>
      <dgm:spPr/>
    </dgm:pt>
    <dgm:pt modelId="{0E00FE19-67F4-4FC9-AAB2-541376DB1DC2}" type="pres">
      <dgm:prSet presAssocID="{9795015D-7BA1-49FD-AD5D-02411E5D12EC}" presName="sibTrans" presStyleLbl="bgSibTrans2D1" presStyleIdx="0" presStyleCnt="3"/>
      <dgm:spPr/>
    </dgm:pt>
    <dgm:pt modelId="{162A6BC9-5F65-41C0-BFCE-D3F8800BE600}" type="pres">
      <dgm:prSet presAssocID="{4BEA6B35-852B-49C9-AB65-AE8884E5FA4E}" presName="compNode" presStyleCnt="0"/>
      <dgm:spPr/>
    </dgm:pt>
    <dgm:pt modelId="{F3BB084E-9EB9-424A-B4EC-11B407CBD09D}" type="pres">
      <dgm:prSet presAssocID="{4BEA6B35-852B-49C9-AB65-AE8884E5FA4E}" presName="dummyConnPt" presStyleCnt="0"/>
      <dgm:spPr/>
    </dgm:pt>
    <dgm:pt modelId="{8279D02C-84C3-402D-B026-20464DE8923B}" type="pres">
      <dgm:prSet presAssocID="{4BEA6B35-852B-49C9-AB65-AE8884E5FA4E}" presName="node" presStyleLbl="node1" presStyleIdx="1" presStyleCnt="4">
        <dgm:presLayoutVars>
          <dgm:bulletEnabled val="1"/>
        </dgm:presLayoutVars>
      </dgm:prSet>
      <dgm:spPr/>
    </dgm:pt>
    <dgm:pt modelId="{5F9ED9BF-4B88-4871-A3CA-C9709E7900B7}" type="pres">
      <dgm:prSet presAssocID="{30061504-2461-48E7-BA9E-4CBFDFDC5864}" presName="sibTrans" presStyleLbl="bgSibTrans2D1" presStyleIdx="1" presStyleCnt="3"/>
      <dgm:spPr/>
    </dgm:pt>
    <dgm:pt modelId="{136570E3-F5CF-4A0C-A51C-DE34BC85F37C}" type="pres">
      <dgm:prSet presAssocID="{3E758064-A873-4040-A714-516BFA797ACB}" presName="compNode" presStyleCnt="0"/>
      <dgm:spPr/>
    </dgm:pt>
    <dgm:pt modelId="{F182C596-72B1-4EAC-9EA5-BEB4B2B6C2D4}" type="pres">
      <dgm:prSet presAssocID="{3E758064-A873-4040-A714-516BFA797ACB}" presName="dummyConnPt" presStyleCnt="0"/>
      <dgm:spPr/>
    </dgm:pt>
    <dgm:pt modelId="{66D92768-2420-4DE3-B9CD-9B2E64342354}" type="pres">
      <dgm:prSet presAssocID="{3E758064-A873-4040-A714-516BFA797ACB}" presName="node" presStyleLbl="node1" presStyleIdx="2" presStyleCnt="4">
        <dgm:presLayoutVars>
          <dgm:bulletEnabled val="1"/>
        </dgm:presLayoutVars>
      </dgm:prSet>
      <dgm:spPr/>
    </dgm:pt>
    <dgm:pt modelId="{015A76C9-54B9-45CC-80BA-3CEAC4A9F696}" type="pres">
      <dgm:prSet presAssocID="{E4BF0031-7411-4768-8688-4259B241B0EF}" presName="sibTrans" presStyleLbl="bgSibTrans2D1" presStyleIdx="2" presStyleCnt="3"/>
      <dgm:spPr/>
    </dgm:pt>
    <dgm:pt modelId="{6CBA1E96-941C-45FF-94E6-9FC940B2C761}" type="pres">
      <dgm:prSet presAssocID="{20F2AAE5-3C59-4884-A436-B7A80D761AFD}" presName="compNode" presStyleCnt="0"/>
      <dgm:spPr/>
    </dgm:pt>
    <dgm:pt modelId="{8D67CAAB-ABE0-427E-907C-F41F8AE8505A}" type="pres">
      <dgm:prSet presAssocID="{20F2AAE5-3C59-4884-A436-B7A80D761AFD}" presName="dummyConnPt" presStyleCnt="0"/>
      <dgm:spPr/>
    </dgm:pt>
    <dgm:pt modelId="{CDFE7F6F-11BF-4A6F-9382-BAAAE26814FF}" type="pres">
      <dgm:prSet presAssocID="{20F2AAE5-3C59-4884-A436-B7A80D761AFD}" presName="node" presStyleLbl="node1" presStyleIdx="3" presStyleCnt="4">
        <dgm:presLayoutVars>
          <dgm:bulletEnabled val="1"/>
        </dgm:presLayoutVars>
      </dgm:prSet>
      <dgm:spPr/>
    </dgm:pt>
  </dgm:ptLst>
  <dgm:cxnLst>
    <dgm:cxn modelId="{788D1F3E-4D1F-44D4-9219-945929AAD06C}" srcId="{79E07B7C-B6DC-40DE-8E85-99BE22B9F76F}" destId="{3E758064-A873-4040-A714-516BFA797ACB}" srcOrd="2" destOrd="0" parTransId="{47AE26C7-D2AC-433E-A80C-B00BC1908720}" sibTransId="{E4BF0031-7411-4768-8688-4259B241B0EF}"/>
    <dgm:cxn modelId="{54F7C06B-8B93-4E8F-A63C-0EF5C0E41564}" type="presOf" srcId="{4BEA6B35-852B-49C9-AB65-AE8884E5FA4E}" destId="{8279D02C-84C3-402D-B026-20464DE8923B}" srcOrd="0" destOrd="0" presId="urn:microsoft.com/office/officeart/2005/8/layout/bProcess4"/>
    <dgm:cxn modelId="{098F4F6E-F4E7-43E3-836E-CCB7D301F0C2}" type="presOf" srcId="{3E758064-A873-4040-A714-516BFA797ACB}" destId="{66D92768-2420-4DE3-B9CD-9B2E64342354}" srcOrd="0" destOrd="0" presId="urn:microsoft.com/office/officeart/2005/8/layout/bProcess4"/>
    <dgm:cxn modelId="{24D2EA4E-EED0-46A3-AE66-A7719012F7B5}" srcId="{79E07B7C-B6DC-40DE-8E85-99BE22B9F76F}" destId="{4BEA6B35-852B-49C9-AB65-AE8884E5FA4E}" srcOrd="1" destOrd="0" parTransId="{8CB1A78E-666E-4D23-822D-91786E6749B9}" sibTransId="{30061504-2461-48E7-BA9E-4CBFDFDC5864}"/>
    <dgm:cxn modelId="{8BF39D55-6C5F-49FD-9473-5F106B01B379}" srcId="{79E07B7C-B6DC-40DE-8E85-99BE22B9F76F}" destId="{607188A2-97C4-4154-9A29-21364ABFD078}" srcOrd="0" destOrd="0" parTransId="{E021B26E-26AE-4C75-8C84-F9EF5DABAAE0}" sibTransId="{9795015D-7BA1-49FD-AD5D-02411E5D12EC}"/>
    <dgm:cxn modelId="{0DC0C876-E0BA-40EB-817C-C580DA19DC4C}" srcId="{79E07B7C-B6DC-40DE-8E85-99BE22B9F76F}" destId="{20F2AAE5-3C59-4884-A436-B7A80D761AFD}" srcOrd="3" destOrd="0" parTransId="{D5AE1588-37CD-435E-87FA-4EB2740C25A9}" sibTransId="{72A79ACA-1B32-482E-899E-585D09159E0D}"/>
    <dgm:cxn modelId="{DC0F3689-FCC2-4499-BE85-76306C7507A4}" type="presOf" srcId="{9795015D-7BA1-49FD-AD5D-02411E5D12EC}" destId="{0E00FE19-67F4-4FC9-AAB2-541376DB1DC2}" srcOrd="0" destOrd="0" presId="urn:microsoft.com/office/officeart/2005/8/layout/bProcess4"/>
    <dgm:cxn modelId="{F4B6A89C-A18E-4D24-8207-B492B86A3FCE}" type="presOf" srcId="{30061504-2461-48E7-BA9E-4CBFDFDC5864}" destId="{5F9ED9BF-4B88-4871-A3CA-C9709E7900B7}" srcOrd="0" destOrd="0" presId="urn:microsoft.com/office/officeart/2005/8/layout/bProcess4"/>
    <dgm:cxn modelId="{14320DAE-8657-4966-AB2D-AF4B5C9E559D}" type="presOf" srcId="{607188A2-97C4-4154-9A29-21364ABFD078}" destId="{5974120E-8849-4591-84BC-18FD02B29089}" srcOrd="0" destOrd="0" presId="urn:microsoft.com/office/officeart/2005/8/layout/bProcess4"/>
    <dgm:cxn modelId="{E69765B2-66D9-4367-BC7B-11476DCF1E1E}" type="presOf" srcId="{E4BF0031-7411-4768-8688-4259B241B0EF}" destId="{015A76C9-54B9-45CC-80BA-3CEAC4A9F696}" srcOrd="0" destOrd="0" presId="urn:microsoft.com/office/officeart/2005/8/layout/bProcess4"/>
    <dgm:cxn modelId="{42D653C4-B5BB-4AE5-B837-BE1D74248EE6}" type="presOf" srcId="{79E07B7C-B6DC-40DE-8E85-99BE22B9F76F}" destId="{CA3C4DB5-D3D8-4985-9509-5FEAFE30E3AB}" srcOrd="0" destOrd="0" presId="urn:microsoft.com/office/officeart/2005/8/layout/bProcess4"/>
    <dgm:cxn modelId="{4E1894EB-130B-4D7B-8C29-1F1784D9C37E}" type="presOf" srcId="{20F2AAE5-3C59-4884-A436-B7A80D761AFD}" destId="{CDFE7F6F-11BF-4A6F-9382-BAAAE26814FF}" srcOrd="0" destOrd="0" presId="urn:microsoft.com/office/officeart/2005/8/layout/bProcess4"/>
    <dgm:cxn modelId="{A27E0F0A-93EF-48C8-9681-4C16A7B8E335}" type="presParOf" srcId="{CA3C4DB5-D3D8-4985-9509-5FEAFE30E3AB}" destId="{C9CF13C0-B5D1-43A8-9B44-A470D975F0FE}" srcOrd="0" destOrd="0" presId="urn:microsoft.com/office/officeart/2005/8/layout/bProcess4"/>
    <dgm:cxn modelId="{40B34B11-EA28-411D-8F87-1D765EE173EA}" type="presParOf" srcId="{C9CF13C0-B5D1-43A8-9B44-A470D975F0FE}" destId="{801BCD6B-94D7-4BB4-8005-D5C793F33D89}" srcOrd="0" destOrd="0" presId="urn:microsoft.com/office/officeart/2005/8/layout/bProcess4"/>
    <dgm:cxn modelId="{F4222F2F-D9D5-4403-9B2F-ECD315712392}" type="presParOf" srcId="{C9CF13C0-B5D1-43A8-9B44-A470D975F0FE}" destId="{5974120E-8849-4591-84BC-18FD02B29089}" srcOrd="1" destOrd="0" presId="urn:microsoft.com/office/officeart/2005/8/layout/bProcess4"/>
    <dgm:cxn modelId="{206F28F2-C274-46F9-B76A-B82597B1508F}" type="presParOf" srcId="{CA3C4DB5-D3D8-4985-9509-5FEAFE30E3AB}" destId="{0E00FE19-67F4-4FC9-AAB2-541376DB1DC2}" srcOrd="1" destOrd="0" presId="urn:microsoft.com/office/officeart/2005/8/layout/bProcess4"/>
    <dgm:cxn modelId="{B3A39DCA-1225-42FF-8F12-10D04F8D5343}" type="presParOf" srcId="{CA3C4DB5-D3D8-4985-9509-5FEAFE30E3AB}" destId="{162A6BC9-5F65-41C0-BFCE-D3F8800BE600}" srcOrd="2" destOrd="0" presId="urn:microsoft.com/office/officeart/2005/8/layout/bProcess4"/>
    <dgm:cxn modelId="{F41B7CFF-6343-44F8-AE42-8C8D06DFE90E}" type="presParOf" srcId="{162A6BC9-5F65-41C0-BFCE-D3F8800BE600}" destId="{F3BB084E-9EB9-424A-B4EC-11B407CBD09D}" srcOrd="0" destOrd="0" presId="urn:microsoft.com/office/officeart/2005/8/layout/bProcess4"/>
    <dgm:cxn modelId="{A313DC9D-94E4-49D5-9420-EB38FB4040BA}" type="presParOf" srcId="{162A6BC9-5F65-41C0-BFCE-D3F8800BE600}" destId="{8279D02C-84C3-402D-B026-20464DE8923B}" srcOrd="1" destOrd="0" presId="urn:microsoft.com/office/officeart/2005/8/layout/bProcess4"/>
    <dgm:cxn modelId="{6CFC6C33-CD7A-4CB5-9AFE-30B1C12A0A35}" type="presParOf" srcId="{CA3C4DB5-D3D8-4985-9509-5FEAFE30E3AB}" destId="{5F9ED9BF-4B88-4871-A3CA-C9709E7900B7}" srcOrd="3" destOrd="0" presId="urn:microsoft.com/office/officeart/2005/8/layout/bProcess4"/>
    <dgm:cxn modelId="{6A89A400-0611-48BE-8855-FF361DD5C85E}" type="presParOf" srcId="{CA3C4DB5-D3D8-4985-9509-5FEAFE30E3AB}" destId="{136570E3-F5CF-4A0C-A51C-DE34BC85F37C}" srcOrd="4" destOrd="0" presId="urn:microsoft.com/office/officeart/2005/8/layout/bProcess4"/>
    <dgm:cxn modelId="{B32D95CF-091F-453C-AE04-17E093C57B49}" type="presParOf" srcId="{136570E3-F5CF-4A0C-A51C-DE34BC85F37C}" destId="{F182C596-72B1-4EAC-9EA5-BEB4B2B6C2D4}" srcOrd="0" destOrd="0" presId="urn:microsoft.com/office/officeart/2005/8/layout/bProcess4"/>
    <dgm:cxn modelId="{45D2EBC9-AE5A-4BBC-8271-42E0F15EE9B4}" type="presParOf" srcId="{136570E3-F5CF-4A0C-A51C-DE34BC85F37C}" destId="{66D92768-2420-4DE3-B9CD-9B2E64342354}" srcOrd="1" destOrd="0" presId="urn:microsoft.com/office/officeart/2005/8/layout/bProcess4"/>
    <dgm:cxn modelId="{8DF4C0C8-FF04-478A-A884-B423FE410109}" type="presParOf" srcId="{CA3C4DB5-D3D8-4985-9509-5FEAFE30E3AB}" destId="{015A76C9-54B9-45CC-80BA-3CEAC4A9F696}" srcOrd="5" destOrd="0" presId="urn:microsoft.com/office/officeart/2005/8/layout/bProcess4"/>
    <dgm:cxn modelId="{B6C445C2-ADF4-4A0C-BADB-0117C7885ABB}" type="presParOf" srcId="{CA3C4DB5-D3D8-4985-9509-5FEAFE30E3AB}" destId="{6CBA1E96-941C-45FF-94E6-9FC940B2C761}" srcOrd="6" destOrd="0" presId="urn:microsoft.com/office/officeart/2005/8/layout/bProcess4"/>
    <dgm:cxn modelId="{C1FF130C-D369-442F-90A3-A4BA22BDD24E}" type="presParOf" srcId="{6CBA1E96-941C-45FF-94E6-9FC940B2C761}" destId="{8D67CAAB-ABE0-427E-907C-F41F8AE8505A}" srcOrd="0" destOrd="0" presId="urn:microsoft.com/office/officeart/2005/8/layout/bProcess4"/>
    <dgm:cxn modelId="{F084D348-C607-4080-9FDC-3BCB9733983B}" type="presParOf" srcId="{6CBA1E96-941C-45FF-94E6-9FC940B2C761}" destId="{CDFE7F6F-11BF-4A6F-9382-BAAAE26814FF}"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C34BAC03-71BF-42DA-AD41-22A22200486E}" type="doc">
      <dgm:prSet loTypeId="urn:microsoft.com/office/officeart/2005/8/layout/process5" loCatId="process" qsTypeId="urn:microsoft.com/office/officeart/2005/8/quickstyle/simple3" qsCatId="simple" csTypeId="urn:microsoft.com/office/officeart/2005/8/colors/colorful5" csCatId="colorful" phldr="1"/>
      <dgm:spPr/>
      <dgm:t>
        <a:bodyPr/>
        <a:lstStyle/>
        <a:p>
          <a:endParaRPr lang="id-ID"/>
        </a:p>
      </dgm:t>
    </dgm:pt>
    <dgm:pt modelId="{5295CD45-D8D3-4809-BA21-9EC7AB2C58E4}">
      <dgm:prSet phldrT="[Text]"/>
      <dgm:spPr/>
      <dgm:t>
        <a:bodyPr/>
        <a:lstStyle/>
        <a:p>
          <a:r>
            <a:rPr lang="nl-NL" b="1" dirty="0"/>
            <a:t>Kreasi terhadap objek ( </a:t>
          </a:r>
          <a:r>
            <a:rPr lang="nl-NL" b="1" i="1" dirty="0"/>
            <a:t>object creation</a:t>
          </a:r>
          <a:r>
            <a:rPr lang="id-ID" b="1" i="1" dirty="0"/>
            <a:t>)</a:t>
          </a:r>
          <a:endParaRPr lang="id-ID" dirty="0"/>
        </a:p>
      </dgm:t>
    </dgm:pt>
    <dgm:pt modelId="{4B3C1A49-4608-44E5-B9DC-AB5DE92207CA}" type="parTrans" cxnId="{52272120-DC6D-408C-A651-6D0A3243F972}">
      <dgm:prSet/>
      <dgm:spPr/>
      <dgm:t>
        <a:bodyPr/>
        <a:lstStyle/>
        <a:p>
          <a:endParaRPr lang="id-ID"/>
        </a:p>
      </dgm:t>
    </dgm:pt>
    <dgm:pt modelId="{A36F13E5-8BE7-469A-8CE7-9591715846D5}" type="sibTrans" cxnId="{52272120-DC6D-408C-A651-6D0A3243F972}">
      <dgm:prSet/>
      <dgm:spPr/>
      <dgm:t>
        <a:bodyPr/>
        <a:lstStyle/>
        <a:p>
          <a:endParaRPr lang="id-ID"/>
        </a:p>
      </dgm:t>
    </dgm:pt>
    <dgm:pt modelId="{30BCD2E8-5C1D-4634-9EDF-526C2A004329}">
      <dgm:prSet phldrT="[Text]"/>
      <dgm:spPr/>
      <dgm:t>
        <a:bodyPr/>
        <a:lstStyle/>
        <a:p>
          <a:r>
            <a:rPr lang="nl-NL" b="1" dirty="0"/>
            <a:t>Cerita bersambung (</a:t>
          </a:r>
          <a:r>
            <a:rPr lang="nl-NL" b="1" i="1" dirty="0"/>
            <a:t>continuing story</a:t>
          </a:r>
          <a:r>
            <a:rPr lang="nl-NL" b="1" dirty="0"/>
            <a:t>)</a:t>
          </a:r>
          <a:r>
            <a:rPr lang="nl-NL" dirty="0"/>
            <a:t> </a:t>
          </a:r>
          <a:endParaRPr lang="id-ID" dirty="0"/>
        </a:p>
      </dgm:t>
    </dgm:pt>
    <dgm:pt modelId="{DDF0833B-9D46-4967-8D0E-BAB1A547A012}" type="parTrans" cxnId="{F05F348B-1C6C-470B-9102-AA077D9E6BC5}">
      <dgm:prSet/>
      <dgm:spPr/>
      <dgm:t>
        <a:bodyPr/>
        <a:lstStyle/>
        <a:p>
          <a:endParaRPr lang="id-ID"/>
        </a:p>
      </dgm:t>
    </dgm:pt>
    <dgm:pt modelId="{099ED537-3C98-4FD8-A8F3-D5CEE3F40208}" type="sibTrans" cxnId="{F05F348B-1C6C-470B-9102-AA077D9E6BC5}">
      <dgm:prSet/>
      <dgm:spPr/>
      <dgm:t>
        <a:bodyPr/>
        <a:lstStyle/>
        <a:p>
          <a:endParaRPr lang="id-ID"/>
        </a:p>
      </dgm:t>
    </dgm:pt>
    <dgm:pt modelId="{12C42054-1447-4C13-8C2B-7785E85A69F9}">
      <dgm:prSet phldrT="[Text]"/>
      <dgm:spPr/>
      <dgm:t>
        <a:bodyPr/>
        <a:lstStyle/>
        <a:p>
          <a:r>
            <a:rPr lang="nl-NL" b="1" dirty="0"/>
            <a:t>Permainan drama kreatif (</a:t>
          </a:r>
          <a:r>
            <a:rPr lang="nl-NL" b="1" i="1" dirty="0"/>
            <a:t>creative dramatic play</a:t>
          </a:r>
          <a:r>
            <a:rPr lang="nl-NL" b="1" dirty="0"/>
            <a:t>)</a:t>
          </a:r>
          <a:r>
            <a:rPr lang="nl-NL" dirty="0"/>
            <a:t> </a:t>
          </a:r>
          <a:endParaRPr lang="id-ID" dirty="0"/>
        </a:p>
      </dgm:t>
    </dgm:pt>
    <dgm:pt modelId="{4EA202BF-316C-4903-9CE8-1C85E5BE5089}" type="parTrans" cxnId="{2ABA8B81-190F-48CE-B5A5-9093A6BC049D}">
      <dgm:prSet/>
      <dgm:spPr/>
      <dgm:t>
        <a:bodyPr/>
        <a:lstStyle/>
        <a:p>
          <a:endParaRPr lang="id-ID"/>
        </a:p>
      </dgm:t>
    </dgm:pt>
    <dgm:pt modelId="{045D4E5E-6E8C-4FD5-90FE-54873C03BAD7}" type="sibTrans" cxnId="{2ABA8B81-190F-48CE-B5A5-9093A6BC049D}">
      <dgm:prSet/>
      <dgm:spPr/>
      <dgm:t>
        <a:bodyPr/>
        <a:lstStyle/>
        <a:p>
          <a:endParaRPr lang="id-ID"/>
        </a:p>
      </dgm:t>
    </dgm:pt>
    <dgm:pt modelId="{5A671758-AE2C-4BE8-899A-78109A7CA679}">
      <dgm:prSet phldrT="[Text]"/>
      <dgm:spPr/>
      <dgm:t>
        <a:bodyPr/>
        <a:lstStyle/>
        <a:p>
          <a:r>
            <a:rPr lang="nl-NL" b="1" dirty="0"/>
            <a:t>Gerakan kreatif (</a:t>
          </a:r>
          <a:r>
            <a:rPr lang="nl-NL" b="1" i="1" dirty="0"/>
            <a:t>creative movement</a:t>
          </a:r>
          <a:r>
            <a:rPr lang="nl-NL" b="1" dirty="0"/>
            <a:t>)</a:t>
          </a:r>
          <a:endParaRPr lang="id-ID" dirty="0"/>
        </a:p>
      </dgm:t>
    </dgm:pt>
    <dgm:pt modelId="{E3C19170-1586-4DE0-A49A-D7FEB1A4CD34}" type="parTrans" cxnId="{16313C37-6E57-49D8-899D-9744A4B1E28F}">
      <dgm:prSet/>
      <dgm:spPr/>
      <dgm:t>
        <a:bodyPr/>
        <a:lstStyle/>
        <a:p>
          <a:endParaRPr lang="id-ID"/>
        </a:p>
      </dgm:t>
    </dgm:pt>
    <dgm:pt modelId="{81A3764F-DCB8-4CD5-8D0D-33C083509509}" type="sibTrans" cxnId="{16313C37-6E57-49D8-899D-9744A4B1E28F}">
      <dgm:prSet/>
      <dgm:spPr/>
      <dgm:t>
        <a:bodyPr/>
        <a:lstStyle/>
        <a:p>
          <a:endParaRPr lang="id-ID"/>
        </a:p>
      </dgm:t>
    </dgm:pt>
    <dgm:pt modelId="{E0B3EF94-735E-472D-86B6-92E562B92C41}">
      <dgm:prSet phldrT="[Text]"/>
      <dgm:spPr/>
      <dgm:t>
        <a:bodyPr/>
        <a:lstStyle/>
        <a:p>
          <a:r>
            <a:rPr lang="nl-NL" b="1" dirty="0"/>
            <a:t>Pertanyaan kreatif (</a:t>
          </a:r>
          <a:r>
            <a:rPr lang="nl-NL" b="1" i="1" dirty="0"/>
            <a:t>creative questioning</a:t>
          </a:r>
          <a:r>
            <a:rPr lang="nl-NL" b="1" dirty="0"/>
            <a:t>)</a:t>
          </a:r>
          <a:endParaRPr lang="id-ID" dirty="0"/>
        </a:p>
      </dgm:t>
    </dgm:pt>
    <dgm:pt modelId="{7E36E00B-6B5A-4E02-9A81-E092D4C7424F}" type="parTrans" cxnId="{E6449367-55D3-4963-A800-B94E161805B8}">
      <dgm:prSet/>
      <dgm:spPr/>
      <dgm:t>
        <a:bodyPr/>
        <a:lstStyle/>
        <a:p>
          <a:endParaRPr lang="id-ID"/>
        </a:p>
      </dgm:t>
    </dgm:pt>
    <dgm:pt modelId="{A6C3C232-A0F3-44E5-81E1-181D44BF66FA}" type="sibTrans" cxnId="{E6449367-55D3-4963-A800-B94E161805B8}">
      <dgm:prSet/>
      <dgm:spPr/>
      <dgm:t>
        <a:bodyPr/>
        <a:lstStyle/>
        <a:p>
          <a:endParaRPr lang="id-ID"/>
        </a:p>
      </dgm:t>
    </dgm:pt>
    <dgm:pt modelId="{35713ED0-AEE2-43FD-A126-EE30EBB250AA}" type="pres">
      <dgm:prSet presAssocID="{C34BAC03-71BF-42DA-AD41-22A22200486E}" presName="diagram" presStyleCnt="0">
        <dgm:presLayoutVars>
          <dgm:dir/>
          <dgm:resizeHandles val="exact"/>
        </dgm:presLayoutVars>
      </dgm:prSet>
      <dgm:spPr/>
    </dgm:pt>
    <dgm:pt modelId="{49C208E8-B8A3-47AA-B091-1706CC56DCCB}" type="pres">
      <dgm:prSet presAssocID="{5295CD45-D8D3-4809-BA21-9EC7AB2C58E4}" presName="node" presStyleLbl="node1" presStyleIdx="0" presStyleCnt="5">
        <dgm:presLayoutVars>
          <dgm:bulletEnabled val="1"/>
        </dgm:presLayoutVars>
      </dgm:prSet>
      <dgm:spPr/>
    </dgm:pt>
    <dgm:pt modelId="{11154137-25FC-4E33-93DF-966B1939243C}" type="pres">
      <dgm:prSet presAssocID="{A36F13E5-8BE7-469A-8CE7-9591715846D5}" presName="sibTrans" presStyleLbl="sibTrans2D1" presStyleIdx="0" presStyleCnt="4"/>
      <dgm:spPr/>
    </dgm:pt>
    <dgm:pt modelId="{E1DE59C3-E45F-49B9-AA83-5BB0D803160A}" type="pres">
      <dgm:prSet presAssocID="{A36F13E5-8BE7-469A-8CE7-9591715846D5}" presName="connectorText" presStyleLbl="sibTrans2D1" presStyleIdx="0" presStyleCnt="4"/>
      <dgm:spPr/>
    </dgm:pt>
    <dgm:pt modelId="{0E3E41D3-29AA-4033-8088-2E15229EA598}" type="pres">
      <dgm:prSet presAssocID="{30BCD2E8-5C1D-4634-9EDF-526C2A004329}" presName="node" presStyleLbl="node1" presStyleIdx="1" presStyleCnt="5">
        <dgm:presLayoutVars>
          <dgm:bulletEnabled val="1"/>
        </dgm:presLayoutVars>
      </dgm:prSet>
      <dgm:spPr/>
    </dgm:pt>
    <dgm:pt modelId="{8D03121F-54E6-472E-99D1-67778EED19C6}" type="pres">
      <dgm:prSet presAssocID="{099ED537-3C98-4FD8-A8F3-D5CEE3F40208}" presName="sibTrans" presStyleLbl="sibTrans2D1" presStyleIdx="1" presStyleCnt="4"/>
      <dgm:spPr/>
    </dgm:pt>
    <dgm:pt modelId="{57B80F41-9943-477D-A671-E5B719CA9055}" type="pres">
      <dgm:prSet presAssocID="{099ED537-3C98-4FD8-A8F3-D5CEE3F40208}" presName="connectorText" presStyleLbl="sibTrans2D1" presStyleIdx="1" presStyleCnt="4"/>
      <dgm:spPr/>
    </dgm:pt>
    <dgm:pt modelId="{3C49D6E3-6F35-4C30-8A2E-9878AC4788CD}" type="pres">
      <dgm:prSet presAssocID="{12C42054-1447-4C13-8C2B-7785E85A69F9}" presName="node" presStyleLbl="node1" presStyleIdx="2" presStyleCnt="5">
        <dgm:presLayoutVars>
          <dgm:bulletEnabled val="1"/>
        </dgm:presLayoutVars>
      </dgm:prSet>
      <dgm:spPr/>
    </dgm:pt>
    <dgm:pt modelId="{3AE900D4-5757-408A-A224-8004371BFF7B}" type="pres">
      <dgm:prSet presAssocID="{045D4E5E-6E8C-4FD5-90FE-54873C03BAD7}" presName="sibTrans" presStyleLbl="sibTrans2D1" presStyleIdx="2" presStyleCnt="4"/>
      <dgm:spPr/>
    </dgm:pt>
    <dgm:pt modelId="{CB6406DA-17DB-4089-975A-694ED4E8DB64}" type="pres">
      <dgm:prSet presAssocID="{045D4E5E-6E8C-4FD5-90FE-54873C03BAD7}" presName="connectorText" presStyleLbl="sibTrans2D1" presStyleIdx="2" presStyleCnt="4"/>
      <dgm:spPr/>
    </dgm:pt>
    <dgm:pt modelId="{795E3907-239B-47F9-8343-1918A5899CEF}" type="pres">
      <dgm:prSet presAssocID="{5A671758-AE2C-4BE8-899A-78109A7CA679}" presName="node" presStyleLbl="node1" presStyleIdx="3" presStyleCnt="5">
        <dgm:presLayoutVars>
          <dgm:bulletEnabled val="1"/>
        </dgm:presLayoutVars>
      </dgm:prSet>
      <dgm:spPr/>
    </dgm:pt>
    <dgm:pt modelId="{0060E1CE-09BC-427F-9557-1492BE12F38C}" type="pres">
      <dgm:prSet presAssocID="{81A3764F-DCB8-4CD5-8D0D-33C083509509}" presName="sibTrans" presStyleLbl="sibTrans2D1" presStyleIdx="3" presStyleCnt="4"/>
      <dgm:spPr/>
    </dgm:pt>
    <dgm:pt modelId="{C790444D-0DEC-451A-AE7D-CC79BBF3D1AE}" type="pres">
      <dgm:prSet presAssocID="{81A3764F-DCB8-4CD5-8D0D-33C083509509}" presName="connectorText" presStyleLbl="sibTrans2D1" presStyleIdx="3" presStyleCnt="4"/>
      <dgm:spPr/>
    </dgm:pt>
    <dgm:pt modelId="{6D49F54D-D1E5-4723-A9C8-2F4E98C4119D}" type="pres">
      <dgm:prSet presAssocID="{E0B3EF94-735E-472D-86B6-92E562B92C41}" presName="node" presStyleLbl="node1" presStyleIdx="4" presStyleCnt="5">
        <dgm:presLayoutVars>
          <dgm:bulletEnabled val="1"/>
        </dgm:presLayoutVars>
      </dgm:prSet>
      <dgm:spPr/>
    </dgm:pt>
  </dgm:ptLst>
  <dgm:cxnLst>
    <dgm:cxn modelId="{5B498103-CC2C-45F0-8F59-D7E854E323C3}" type="presOf" srcId="{5295CD45-D8D3-4809-BA21-9EC7AB2C58E4}" destId="{49C208E8-B8A3-47AA-B091-1706CC56DCCB}" srcOrd="0" destOrd="0" presId="urn:microsoft.com/office/officeart/2005/8/layout/process5"/>
    <dgm:cxn modelId="{1E0A0620-0557-4AE5-9130-B5C06C6B7AE9}" type="presOf" srcId="{12C42054-1447-4C13-8C2B-7785E85A69F9}" destId="{3C49D6E3-6F35-4C30-8A2E-9878AC4788CD}" srcOrd="0" destOrd="0" presId="urn:microsoft.com/office/officeart/2005/8/layout/process5"/>
    <dgm:cxn modelId="{52272120-DC6D-408C-A651-6D0A3243F972}" srcId="{C34BAC03-71BF-42DA-AD41-22A22200486E}" destId="{5295CD45-D8D3-4809-BA21-9EC7AB2C58E4}" srcOrd="0" destOrd="0" parTransId="{4B3C1A49-4608-44E5-B9DC-AB5DE92207CA}" sibTransId="{A36F13E5-8BE7-469A-8CE7-9591715846D5}"/>
    <dgm:cxn modelId="{84BD252D-4CEC-4FFB-B080-5E6B85461D37}" type="presOf" srcId="{30BCD2E8-5C1D-4634-9EDF-526C2A004329}" destId="{0E3E41D3-29AA-4033-8088-2E15229EA598}" srcOrd="0" destOrd="0" presId="urn:microsoft.com/office/officeart/2005/8/layout/process5"/>
    <dgm:cxn modelId="{16313C37-6E57-49D8-899D-9744A4B1E28F}" srcId="{C34BAC03-71BF-42DA-AD41-22A22200486E}" destId="{5A671758-AE2C-4BE8-899A-78109A7CA679}" srcOrd="3" destOrd="0" parTransId="{E3C19170-1586-4DE0-A49A-D7FEB1A4CD34}" sibTransId="{81A3764F-DCB8-4CD5-8D0D-33C083509509}"/>
    <dgm:cxn modelId="{AB57A344-4F5B-44E6-8641-2C6A40DE4A91}" type="presOf" srcId="{045D4E5E-6E8C-4FD5-90FE-54873C03BAD7}" destId="{CB6406DA-17DB-4089-975A-694ED4E8DB64}" srcOrd="1" destOrd="0" presId="urn:microsoft.com/office/officeart/2005/8/layout/process5"/>
    <dgm:cxn modelId="{77E8D965-11BE-4E3A-AF2F-4171C4B035F0}" type="presOf" srcId="{099ED537-3C98-4FD8-A8F3-D5CEE3F40208}" destId="{8D03121F-54E6-472E-99D1-67778EED19C6}" srcOrd="0" destOrd="0" presId="urn:microsoft.com/office/officeart/2005/8/layout/process5"/>
    <dgm:cxn modelId="{E6449367-55D3-4963-A800-B94E161805B8}" srcId="{C34BAC03-71BF-42DA-AD41-22A22200486E}" destId="{E0B3EF94-735E-472D-86B6-92E562B92C41}" srcOrd="4" destOrd="0" parTransId="{7E36E00B-6B5A-4E02-9A81-E092D4C7424F}" sibTransId="{A6C3C232-A0F3-44E5-81E1-181D44BF66FA}"/>
    <dgm:cxn modelId="{E042426B-6874-441C-8B96-2797CAFCC406}" type="presOf" srcId="{045D4E5E-6E8C-4FD5-90FE-54873C03BAD7}" destId="{3AE900D4-5757-408A-A224-8004371BFF7B}" srcOrd="0" destOrd="0" presId="urn:microsoft.com/office/officeart/2005/8/layout/process5"/>
    <dgm:cxn modelId="{9439E94F-44AB-4914-B89B-30E6CB23CECA}" type="presOf" srcId="{E0B3EF94-735E-472D-86B6-92E562B92C41}" destId="{6D49F54D-D1E5-4723-A9C8-2F4E98C4119D}" srcOrd="0" destOrd="0" presId="urn:microsoft.com/office/officeart/2005/8/layout/process5"/>
    <dgm:cxn modelId="{2ABA8B81-190F-48CE-B5A5-9093A6BC049D}" srcId="{C34BAC03-71BF-42DA-AD41-22A22200486E}" destId="{12C42054-1447-4C13-8C2B-7785E85A69F9}" srcOrd="2" destOrd="0" parTransId="{4EA202BF-316C-4903-9CE8-1C85E5BE5089}" sibTransId="{045D4E5E-6E8C-4FD5-90FE-54873C03BAD7}"/>
    <dgm:cxn modelId="{F05F348B-1C6C-470B-9102-AA077D9E6BC5}" srcId="{C34BAC03-71BF-42DA-AD41-22A22200486E}" destId="{30BCD2E8-5C1D-4634-9EDF-526C2A004329}" srcOrd="1" destOrd="0" parTransId="{DDF0833B-9D46-4967-8D0E-BAB1A547A012}" sibTransId="{099ED537-3C98-4FD8-A8F3-D5CEE3F40208}"/>
    <dgm:cxn modelId="{69DD508F-52D8-48D4-A91E-EAE4C39B25E6}" type="presOf" srcId="{5A671758-AE2C-4BE8-899A-78109A7CA679}" destId="{795E3907-239B-47F9-8343-1918A5899CEF}" srcOrd="0" destOrd="0" presId="urn:microsoft.com/office/officeart/2005/8/layout/process5"/>
    <dgm:cxn modelId="{BFB66890-E678-4E40-8815-2AA1D618D05E}" type="presOf" srcId="{81A3764F-DCB8-4CD5-8D0D-33C083509509}" destId="{C790444D-0DEC-451A-AE7D-CC79BBF3D1AE}" srcOrd="1" destOrd="0" presId="urn:microsoft.com/office/officeart/2005/8/layout/process5"/>
    <dgm:cxn modelId="{BAC3EAA4-29E5-4EDB-A274-3805EA327EDB}" type="presOf" srcId="{099ED537-3C98-4FD8-A8F3-D5CEE3F40208}" destId="{57B80F41-9943-477D-A671-E5B719CA9055}" srcOrd="1" destOrd="0" presId="urn:microsoft.com/office/officeart/2005/8/layout/process5"/>
    <dgm:cxn modelId="{ECFADCAB-1B07-4095-85E6-06E0C562D728}" type="presOf" srcId="{81A3764F-DCB8-4CD5-8D0D-33C083509509}" destId="{0060E1CE-09BC-427F-9557-1492BE12F38C}" srcOrd="0" destOrd="0" presId="urn:microsoft.com/office/officeart/2005/8/layout/process5"/>
    <dgm:cxn modelId="{C77D08AE-1FF5-4F46-8775-49AC7EFD8331}" type="presOf" srcId="{A36F13E5-8BE7-469A-8CE7-9591715846D5}" destId="{E1DE59C3-E45F-49B9-AA83-5BB0D803160A}" srcOrd="1" destOrd="0" presId="urn:microsoft.com/office/officeart/2005/8/layout/process5"/>
    <dgm:cxn modelId="{10E141CE-0B6D-4150-B160-DB37174D845C}" type="presOf" srcId="{C34BAC03-71BF-42DA-AD41-22A22200486E}" destId="{35713ED0-AEE2-43FD-A126-EE30EBB250AA}" srcOrd="0" destOrd="0" presId="urn:microsoft.com/office/officeart/2005/8/layout/process5"/>
    <dgm:cxn modelId="{05C2DDE9-7530-48C6-BE30-0B7DC1AD4E1D}" type="presOf" srcId="{A36F13E5-8BE7-469A-8CE7-9591715846D5}" destId="{11154137-25FC-4E33-93DF-966B1939243C}" srcOrd="0" destOrd="0" presId="urn:microsoft.com/office/officeart/2005/8/layout/process5"/>
    <dgm:cxn modelId="{99AC707F-CAFC-4005-8DCE-3AD9D312D21C}" type="presParOf" srcId="{35713ED0-AEE2-43FD-A126-EE30EBB250AA}" destId="{49C208E8-B8A3-47AA-B091-1706CC56DCCB}" srcOrd="0" destOrd="0" presId="urn:microsoft.com/office/officeart/2005/8/layout/process5"/>
    <dgm:cxn modelId="{D8414257-3CEB-4945-9BEA-49CDA26CA10F}" type="presParOf" srcId="{35713ED0-AEE2-43FD-A126-EE30EBB250AA}" destId="{11154137-25FC-4E33-93DF-966B1939243C}" srcOrd="1" destOrd="0" presId="urn:microsoft.com/office/officeart/2005/8/layout/process5"/>
    <dgm:cxn modelId="{2AB6A26D-98E4-4C43-B36E-47EE790F9E2F}" type="presParOf" srcId="{11154137-25FC-4E33-93DF-966B1939243C}" destId="{E1DE59C3-E45F-49B9-AA83-5BB0D803160A}" srcOrd="0" destOrd="0" presId="urn:microsoft.com/office/officeart/2005/8/layout/process5"/>
    <dgm:cxn modelId="{192F178E-9406-4FE2-9A94-42EA7375DCCE}" type="presParOf" srcId="{35713ED0-AEE2-43FD-A126-EE30EBB250AA}" destId="{0E3E41D3-29AA-4033-8088-2E15229EA598}" srcOrd="2" destOrd="0" presId="urn:microsoft.com/office/officeart/2005/8/layout/process5"/>
    <dgm:cxn modelId="{2E24BDC1-524C-406D-8CA0-5853839C249B}" type="presParOf" srcId="{35713ED0-AEE2-43FD-A126-EE30EBB250AA}" destId="{8D03121F-54E6-472E-99D1-67778EED19C6}" srcOrd="3" destOrd="0" presId="urn:microsoft.com/office/officeart/2005/8/layout/process5"/>
    <dgm:cxn modelId="{27107DF7-DF66-47D7-B7C9-48AC182375EB}" type="presParOf" srcId="{8D03121F-54E6-472E-99D1-67778EED19C6}" destId="{57B80F41-9943-477D-A671-E5B719CA9055}" srcOrd="0" destOrd="0" presId="urn:microsoft.com/office/officeart/2005/8/layout/process5"/>
    <dgm:cxn modelId="{3B3F7FD8-AE8F-4F2C-93E8-FBF94BD93F16}" type="presParOf" srcId="{35713ED0-AEE2-43FD-A126-EE30EBB250AA}" destId="{3C49D6E3-6F35-4C30-8A2E-9878AC4788CD}" srcOrd="4" destOrd="0" presId="urn:microsoft.com/office/officeart/2005/8/layout/process5"/>
    <dgm:cxn modelId="{EE302061-C0CD-4FE4-B0D2-DCBEB3747C58}" type="presParOf" srcId="{35713ED0-AEE2-43FD-A126-EE30EBB250AA}" destId="{3AE900D4-5757-408A-A224-8004371BFF7B}" srcOrd="5" destOrd="0" presId="urn:microsoft.com/office/officeart/2005/8/layout/process5"/>
    <dgm:cxn modelId="{442CC135-A114-4353-AD9A-49CB5BAD3458}" type="presParOf" srcId="{3AE900D4-5757-408A-A224-8004371BFF7B}" destId="{CB6406DA-17DB-4089-975A-694ED4E8DB64}" srcOrd="0" destOrd="0" presId="urn:microsoft.com/office/officeart/2005/8/layout/process5"/>
    <dgm:cxn modelId="{603D690E-AE22-44D0-8361-4BAB2D77A3B5}" type="presParOf" srcId="{35713ED0-AEE2-43FD-A126-EE30EBB250AA}" destId="{795E3907-239B-47F9-8343-1918A5899CEF}" srcOrd="6" destOrd="0" presId="urn:microsoft.com/office/officeart/2005/8/layout/process5"/>
    <dgm:cxn modelId="{9E05870B-06BB-448A-8266-B3085A00F5AA}" type="presParOf" srcId="{35713ED0-AEE2-43FD-A126-EE30EBB250AA}" destId="{0060E1CE-09BC-427F-9557-1492BE12F38C}" srcOrd="7" destOrd="0" presId="urn:microsoft.com/office/officeart/2005/8/layout/process5"/>
    <dgm:cxn modelId="{B19D4827-429C-4A68-AA22-C8FB9A0F217A}" type="presParOf" srcId="{0060E1CE-09BC-427F-9557-1492BE12F38C}" destId="{C790444D-0DEC-451A-AE7D-CC79BBF3D1AE}" srcOrd="0" destOrd="0" presId="urn:microsoft.com/office/officeart/2005/8/layout/process5"/>
    <dgm:cxn modelId="{189A3887-F26D-4C10-B744-85A80EDB8C08}" type="presParOf" srcId="{35713ED0-AEE2-43FD-A126-EE30EBB250AA}" destId="{6D49F54D-D1E5-4723-A9C8-2F4E98C4119D}"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B81E47-ACB2-4E51-A4A5-C9B277716BF5}" type="doc">
      <dgm:prSet loTypeId="urn:microsoft.com/office/officeart/2005/8/layout/radial5" loCatId="relationship" qsTypeId="urn:microsoft.com/office/officeart/2005/8/quickstyle/simple3" qsCatId="simple" csTypeId="urn:microsoft.com/office/officeart/2005/8/colors/colorful5" csCatId="colorful" phldr="1"/>
      <dgm:spPr/>
      <dgm:t>
        <a:bodyPr/>
        <a:lstStyle/>
        <a:p>
          <a:endParaRPr lang="id-ID"/>
        </a:p>
      </dgm:t>
    </dgm:pt>
    <dgm:pt modelId="{63049694-0FB6-4589-A68B-A54F36E2B477}">
      <dgm:prSet phldrT="[Text]"/>
      <dgm:spPr/>
      <dgm:t>
        <a:bodyPr/>
        <a:lstStyle/>
        <a:p>
          <a:r>
            <a:rPr lang="id-ID" dirty="0"/>
            <a:t>Anak usia dini</a:t>
          </a:r>
        </a:p>
      </dgm:t>
    </dgm:pt>
    <dgm:pt modelId="{07FC9458-8A4E-4142-A216-387310BD8614}" type="parTrans" cxnId="{FE888521-6FA0-43EB-A087-0F09C3C2BF7D}">
      <dgm:prSet/>
      <dgm:spPr/>
      <dgm:t>
        <a:bodyPr/>
        <a:lstStyle/>
        <a:p>
          <a:endParaRPr lang="id-ID"/>
        </a:p>
      </dgm:t>
    </dgm:pt>
    <dgm:pt modelId="{BBD07C7E-3F89-4BDA-95F8-DFD74C01C272}" type="sibTrans" cxnId="{FE888521-6FA0-43EB-A087-0F09C3C2BF7D}">
      <dgm:prSet/>
      <dgm:spPr/>
      <dgm:t>
        <a:bodyPr/>
        <a:lstStyle/>
        <a:p>
          <a:endParaRPr lang="id-ID"/>
        </a:p>
      </dgm:t>
    </dgm:pt>
    <dgm:pt modelId="{B6BD4940-8F29-4F28-AD7C-6C97E53C8BD2}">
      <dgm:prSet phldrT="[Text]" custT="1"/>
      <dgm:spPr/>
      <dgm:t>
        <a:bodyPr/>
        <a:lstStyle/>
        <a:p>
          <a:r>
            <a:rPr lang="id-ID" sz="1050" dirty="0"/>
            <a:t>Anak usia 0-8 tahun</a:t>
          </a:r>
        </a:p>
      </dgm:t>
    </dgm:pt>
    <dgm:pt modelId="{405845A9-D2DD-42E4-9D48-5955298AD296}" type="parTrans" cxnId="{78E3B2E3-3FFF-4924-AA2C-4394C169EAA3}">
      <dgm:prSet/>
      <dgm:spPr/>
      <dgm:t>
        <a:bodyPr/>
        <a:lstStyle/>
        <a:p>
          <a:endParaRPr lang="id-ID"/>
        </a:p>
      </dgm:t>
    </dgm:pt>
    <dgm:pt modelId="{BAC91EA1-2ABB-4F74-A99E-8B57CF9FF579}" type="sibTrans" cxnId="{78E3B2E3-3FFF-4924-AA2C-4394C169EAA3}">
      <dgm:prSet/>
      <dgm:spPr/>
      <dgm:t>
        <a:bodyPr/>
        <a:lstStyle/>
        <a:p>
          <a:endParaRPr lang="id-ID"/>
        </a:p>
      </dgm:t>
    </dgm:pt>
    <dgm:pt modelId="{9DBFCE82-2120-45B3-9CD6-B8E8345E5A8F}">
      <dgm:prSet phldrT="[Text]" custT="1"/>
      <dgm:spPr/>
      <dgm:t>
        <a:bodyPr/>
        <a:lstStyle/>
        <a:p>
          <a:r>
            <a:rPr lang="id-ID" sz="900" dirty="0"/>
            <a:t>manusia kecil yang memiliki potensi yang masih harus ditumbuhkembangkan. Pada masa ini proses pertumbuhan dan perkembangan dalam berbagai aspek sedang mengalami masa yang cepat dalam rentang perkembangan hidup manusia (Berk, 1992)</a:t>
          </a:r>
        </a:p>
      </dgm:t>
    </dgm:pt>
    <dgm:pt modelId="{2B753AA2-6AD8-456B-B668-4AC2A0B81E31}" type="parTrans" cxnId="{0AEF5E66-8BF7-43BD-BA86-9A02E531DB88}">
      <dgm:prSet/>
      <dgm:spPr/>
      <dgm:t>
        <a:bodyPr/>
        <a:lstStyle/>
        <a:p>
          <a:endParaRPr lang="id-ID"/>
        </a:p>
      </dgm:t>
    </dgm:pt>
    <dgm:pt modelId="{0D6D77C1-4FD7-42CD-98E3-C52A04E2C56F}" type="sibTrans" cxnId="{0AEF5E66-8BF7-43BD-BA86-9A02E531DB88}">
      <dgm:prSet/>
      <dgm:spPr/>
      <dgm:t>
        <a:bodyPr/>
        <a:lstStyle/>
        <a:p>
          <a:endParaRPr lang="id-ID"/>
        </a:p>
      </dgm:t>
    </dgm:pt>
    <dgm:pt modelId="{AF323746-05CE-45E1-827E-E0FFE7F4652A}">
      <dgm:prSet phldrT="[Text]" custT="1"/>
      <dgm:spPr/>
      <dgm:t>
        <a:bodyPr/>
        <a:lstStyle/>
        <a:p>
          <a:r>
            <a:rPr lang="id-ID" sz="800" dirty="0"/>
            <a:t>bersifat egosentris, memiliki rasa ingin tahu secara alamiah, merupakan makhluk sosial, unik, kaya dengan fantasi, memiliki daya perhatian yang pendek, dan merupakan masa yang paling potensial untuk belajar (</a:t>
          </a:r>
          <a:r>
            <a:rPr lang="en-US" sz="800" dirty="0" err="1"/>
            <a:t>Yuliani</a:t>
          </a:r>
          <a:r>
            <a:rPr lang="en-US" sz="800" dirty="0"/>
            <a:t> </a:t>
          </a:r>
          <a:r>
            <a:rPr lang="en-US" sz="800" dirty="0" err="1"/>
            <a:t>Nurani</a:t>
          </a:r>
          <a:r>
            <a:rPr lang="id-ID" sz="800" dirty="0"/>
            <a:t>, 2009).</a:t>
          </a:r>
        </a:p>
      </dgm:t>
    </dgm:pt>
    <dgm:pt modelId="{52B7BF7E-93E6-423C-A70E-E742C53F7B1A}" type="parTrans" cxnId="{44C4F360-6D77-4939-81F6-EF17452B448F}">
      <dgm:prSet/>
      <dgm:spPr/>
      <dgm:t>
        <a:bodyPr/>
        <a:lstStyle/>
        <a:p>
          <a:endParaRPr lang="id-ID"/>
        </a:p>
      </dgm:t>
    </dgm:pt>
    <dgm:pt modelId="{73F02C1A-514E-40D6-A7D2-EE383EEDE954}" type="sibTrans" cxnId="{44C4F360-6D77-4939-81F6-EF17452B448F}">
      <dgm:prSet/>
      <dgm:spPr/>
      <dgm:t>
        <a:bodyPr/>
        <a:lstStyle/>
        <a:p>
          <a:endParaRPr lang="id-ID"/>
        </a:p>
      </dgm:t>
    </dgm:pt>
    <dgm:pt modelId="{BA6A7F73-2268-4591-A1A6-75391D62079F}">
      <dgm:prSet phldrT="[Text]" custT="1"/>
      <dgm:spPr/>
      <dgm:t>
        <a:bodyPr/>
        <a:lstStyle/>
        <a:p>
          <a:r>
            <a:rPr lang="id-ID" sz="1000" dirty="0"/>
            <a:t>periode 5 (lima) tahun pertama kehidupan anak merupakan 'masa emas' (</a:t>
          </a:r>
          <a:r>
            <a:rPr lang="id-ID" sz="1000" i="1" dirty="0"/>
            <a:t>golden period</a:t>
          </a:r>
          <a:r>
            <a:rPr lang="id-ID" sz="1000" dirty="0"/>
            <a:t>) </a:t>
          </a:r>
        </a:p>
      </dgm:t>
    </dgm:pt>
    <dgm:pt modelId="{19623694-F960-466E-8770-9C2B8BDFBD39}" type="parTrans" cxnId="{277F972C-D5BD-4965-A854-827CD236DA6A}">
      <dgm:prSet/>
      <dgm:spPr/>
      <dgm:t>
        <a:bodyPr/>
        <a:lstStyle/>
        <a:p>
          <a:endParaRPr lang="id-ID"/>
        </a:p>
      </dgm:t>
    </dgm:pt>
    <dgm:pt modelId="{5FD0A8DD-E5AD-4339-A935-7F31F0CB87AA}" type="sibTrans" cxnId="{277F972C-D5BD-4965-A854-827CD236DA6A}">
      <dgm:prSet/>
      <dgm:spPr/>
      <dgm:t>
        <a:bodyPr/>
        <a:lstStyle/>
        <a:p>
          <a:endParaRPr lang="id-ID"/>
        </a:p>
      </dgm:t>
    </dgm:pt>
    <dgm:pt modelId="{3F68004D-1E64-42E8-8BAD-3732556CC2AA}" type="pres">
      <dgm:prSet presAssocID="{C9B81E47-ACB2-4E51-A4A5-C9B277716BF5}" presName="Name0" presStyleCnt="0">
        <dgm:presLayoutVars>
          <dgm:chMax val="1"/>
          <dgm:dir/>
          <dgm:animLvl val="ctr"/>
          <dgm:resizeHandles val="exact"/>
        </dgm:presLayoutVars>
      </dgm:prSet>
      <dgm:spPr/>
    </dgm:pt>
    <dgm:pt modelId="{036692CD-42A1-4B26-917A-CD7D124F3B6E}" type="pres">
      <dgm:prSet presAssocID="{63049694-0FB6-4589-A68B-A54F36E2B477}" presName="centerShape" presStyleLbl="node0" presStyleIdx="0" presStyleCnt="1" custLinFactNeighborX="-185" custLinFactNeighborY="-991"/>
      <dgm:spPr/>
    </dgm:pt>
    <dgm:pt modelId="{C94110DE-9B92-4381-B106-C434A286B7D0}" type="pres">
      <dgm:prSet presAssocID="{405845A9-D2DD-42E4-9D48-5955298AD296}" presName="parTrans" presStyleLbl="sibTrans2D1" presStyleIdx="0" presStyleCnt="4"/>
      <dgm:spPr/>
    </dgm:pt>
    <dgm:pt modelId="{60A626EB-EC8E-4E65-8DCF-A028A21C1645}" type="pres">
      <dgm:prSet presAssocID="{405845A9-D2DD-42E4-9D48-5955298AD296}" presName="connectorText" presStyleLbl="sibTrans2D1" presStyleIdx="0" presStyleCnt="4"/>
      <dgm:spPr/>
    </dgm:pt>
    <dgm:pt modelId="{7ABA64D9-F92B-4305-BA67-211B57E2F0E4}" type="pres">
      <dgm:prSet presAssocID="{B6BD4940-8F29-4F28-AD7C-6C97E53C8BD2}" presName="node" presStyleLbl="node1" presStyleIdx="0" presStyleCnt="4" custRadScaleRad="97261" custRadScaleInc="-372">
        <dgm:presLayoutVars>
          <dgm:bulletEnabled val="1"/>
        </dgm:presLayoutVars>
      </dgm:prSet>
      <dgm:spPr/>
    </dgm:pt>
    <dgm:pt modelId="{1FC6CE61-7EB1-4BA4-A402-43DA10134B75}" type="pres">
      <dgm:prSet presAssocID="{2B753AA2-6AD8-456B-B668-4AC2A0B81E31}" presName="parTrans" presStyleLbl="sibTrans2D1" presStyleIdx="1" presStyleCnt="4"/>
      <dgm:spPr/>
    </dgm:pt>
    <dgm:pt modelId="{88D86893-2C6E-44DD-A81C-D698126B957F}" type="pres">
      <dgm:prSet presAssocID="{2B753AA2-6AD8-456B-B668-4AC2A0B81E31}" presName="connectorText" presStyleLbl="sibTrans2D1" presStyleIdx="1" presStyleCnt="4"/>
      <dgm:spPr/>
    </dgm:pt>
    <dgm:pt modelId="{9805C0C7-6D59-474F-9434-EA43FD29BE01}" type="pres">
      <dgm:prSet presAssocID="{9DBFCE82-2120-45B3-9CD6-B8E8345E5A8F}" presName="node" presStyleLbl="node1" presStyleIdx="1" presStyleCnt="4" custScaleX="212256" custScaleY="152536" custRadScaleRad="176790" custRadScaleInc="-478">
        <dgm:presLayoutVars>
          <dgm:bulletEnabled val="1"/>
        </dgm:presLayoutVars>
      </dgm:prSet>
      <dgm:spPr/>
    </dgm:pt>
    <dgm:pt modelId="{ECC681D0-8BA5-4571-A590-52605CD074A9}" type="pres">
      <dgm:prSet presAssocID="{52B7BF7E-93E6-423C-A70E-E742C53F7B1A}" presName="parTrans" presStyleLbl="sibTrans2D1" presStyleIdx="2" presStyleCnt="4"/>
      <dgm:spPr/>
    </dgm:pt>
    <dgm:pt modelId="{30F4B9B8-B183-4952-9B18-ABE6368DEA4D}" type="pres">
      <dgm:prSet presAssocID="{52B7BF7E-93E6-423C-A70E-E742C53F7B1A}" presName="connectorText" presStyleLbl="sibTrans2D1" presStyleIdx="2" presStyleCnt="4"/>
      <dgm:spPr/>
    </dgm:pt>
    <dgm:pt modelId="{6672455F-631C-4E17-B568-BAF05D71D474}" type="pres">
      <dgm:prSet presAssocID="{AF323746-05CE-45E1-827E-E0FFE7F4652A}" presName="node" presStyleLbl="node1" presStyleIdx="2" presStyleCnt="4" custScaleX="164065" custScaleY="143069" custRadScaleRad="102689" custRadScaleInc="1425">
        <dgm:presLayoutVars>
          <dgm:bulletEnabled val="1"/>
        </dgm:presLayoutVars>
      </dgm:prSet>
      <dgm:spPr/>
    </dgm:pt>
    <dgm:pt modelId="{E5327F0A-E53D-4788-B633-8C405BD567A0}" type="pres">
      <dgm:prSet presAssocID="{19623694-F960-466E-8770-9C2B8BDFBD39}" presName="parTrans" presStyleLbl="sibTrans2D1" presStyleIdx="3" presStyleCnt="4" custScaleX="52641" custScaleY="72872"/>
      <dgm:spPr/>
    </dgm:pt>
    <dgm:pt modelId="{B9764F0D-4CC9-4614-A4D3-6896F370677F}" type="pres">
      <dgm:prSet presAssocID="{19623694-F960-466E-8770-9C2B8BDFBD39}" presName="connectorText" presStyleLbl="sibTrans2D1" presStyleIdx="3" presStyleCnt="4"/>
      <dgm:spPr/>
    </dgm:pt>
    <dgm:pt modelId="{8B25265B-D172-47FC-B74D-3680A3016E42}" type="pres">
      <dgm:prSet presAssocID="{BA6A7F73-2268-4591-A1A6-75391D62079F}" presName="node" presStyleLbl="node1" presStyleIdx="3" presStyleCnt="4" custScaleX="152158" custScaleY="152537" custRadScaleRad="177169" custRadScaleInc="1586">
        <dgm:presLayoutVars>
          <dgm:bulletEnabled val="1"/>
        </dgm:presLayoutVars>
      </dgm:prSet>
      <dgm:spPr/>
    </dgm:pt>
  </dgm:ptLst>
  <dgm:cxnLst>
    <dgm:cxn modelId="{FE888521-6FA0-43EB-A087-0F09C3C2BF7D}" srcId="{C9B81E47-ACB2-4E51-A4A5-C9B277716BF5}" destId="{63049694-0FB6-4589-A68B-A54F36E2B477}" srcOrd="0" destOrd="0" parTransId="{07FC9458-8A4E-4142-A216-387310BD8614}" sibTransId="{BBD07C7E-3F89-4BDA-95F8-DFD74C01C272}"/>
    <dgm:cxn modelId="{84323D2A-7839-4795-8CBF-30A3F99FD11D}" type="presOf" srcId="{2B753AA2-6AD8-456B-B668-4AC2A0B81E31}" destId="{1FC6CE61-7EB1-4BA4-A402-43DA10134B75}" srcOrd="0" destOrd="0" presId="urn:microsoft.com/office/officeart/2005/8/layout/radial5"/>
    <dgm:cxn modelId="{277F972C-D5BD-4965-A854-827CD236DA6A}" srcId="{63049694-0FB6-4589-A68B-A54F36E2B477}" destId="{BA6A7F73-2268-4591-A1A6-75391D62079F}" srcOrd="3" destOrd="0" parTransId="{19623694-F960-466E-8770-9C2B8BDFBD39}" sibTransId="{5FD0A8DD-E5AD-4339-A935-7F31F0CB87AA}"/>
    <dgm:cxn modelId="{FA937738-10A5-4DA7-B184-0A0EA0EB6E0A}" type="presOf" srcId="{52B7BF7E-93E6-423C-A70E-E742C53F7B1A}" destId="{ECC681D0-8BA5-4571-A590-52605CD074A9}" srcOrd="0" destOrd="0" presId="urn:microsoft.com/office/officeart/2005/8/layout/radial5"/>
    <dgm:cxn modelId="{D1B27D3B-315F-406E-87EC-9B4350A3F5F9}" type="presOf" srcId="{405845A9-D2DD-42E4-9D48-5955298AD296}" destId="{60A626EB-EC8E-4E65-8DCF-A028A21C1645}" srcOrd="1" destOrd="0" presId="urn:microsoft.com/office/officeart/2005/8/layout/radial5"/>
    <dgm:cxn modelId="{44C4F360-6D77-4939-81F6-EF17452B448F}" srcId="{63049694-0FB6-4589-A68B-A54F36E2B477}" destId="{AF323746-05CE-45E1-827E-E0FFE7F4652A}" srcOrd="2" destOrd="0" parTransId="{52B7BF7E-93E6-423C-A70E-E742C53F7B1A}" sibTransId="{73F02C1A-514E-40D6-A7D2-EE383EEDE954}"/>
    <dgm:cxn modelId="{09750465-806F-4F39-9733-7536CB254016}" type="presOf" srcId="{BA6A7F73-2268-4591-A1A6-75391D62079F}" destId="{8B25265B-D172-47FC-B74D-3680A3016E42}" srcOrd="0" destOrd="0" presId="urn:microsoft.com/office/officeart/2005/8/layout/radial5"/>
    <dgm:cxn modelId="{0AEF5E66-8BF7-43BD-BA86-9A02E531DB88}" srcId="{63049694-0FB6-4589-A68B-A54F36E2B477}" destId="{9DBFCE82-2120-45B3-9CD6-B8E8345E5A8F}" srcOrd="1" destOrd="0" parTransId="{2B753AA2-6AD8-456B-B668-4AC2A0B81E31}" sibTransId="{0D6D77C1-4FD7-42CD-98E3-C52A04E2C56F}"/>
    <dgm:cxn modelId="{25145A7B-5065-4F8A-86D8-C20981C4731A}" type="presOf" srcId="{C9B81E47-ACB2-4E51-A4A5-C9B277716BF5}" destId="{3F68004D-1E64-42E8-8BAD-3732556CC2AA}" srcOrd="0" destOrd="0" presId="urn:microsoft.com/office/officeart/2005/8/layout/radial5"/>
    <dgm:cxn modelId="{76634180-44C5-4AEE-A27C-353B3577DAEF}" type="presOf" srcId="{63049694-0FB6-4589-A68B-A54F36E2B477}" destId="{036692CD-42A1-4B26-917A-CD7D124F3B6E}" srcOrd="0" destOrd="0" presId="urn:microsoft.com/office/officeart/2005/8/layout/radial5"/>
    <dgm:cxn modelId="{D8B0FA83-95B4-4ED2-A6CD-64BF491781A9}" type="presOf" srcId="{AF323746-05CE-45E1-827E-E0FFE7F4652A}" destId="{6672455F-631C-4E17-B568-BAF05D71D474}" srcOrd="0" destOrd="0" presId="urn:microsoft.com/office/officeart/2005/8/layout/radial5"/>
    <dgm:cxn modelId="{D7C52BC9-C352-4D20-B616-35D419CE1799}" type="presOf" srcId="{19623694-F960-466E-8770-9C2B8BDFBD39}" destId="{E5327F0A-E53D-4788-B633-8C405BD567A0}" srcOrd="0" destOrd="0" presId="urn:microsoft.com/office/officeart/2005/8/layout/radial5"/>
    <dgm:cxn modelId="{335062CD-370C-4686-A819-12BCAFF0CBB7}" type="presOf" srcId="{9DBFCE82-2120-45B3-9CD6-B8E8345E5A8F}" destId="{9805C0C7-6D59-474F-9434-EA43FD29BE01}" srcOrd="0" destOrd="0" presId="urn:microsoft.com/office/officeart/2005/8/layout/radial5"/>
    <dgm:cxn modelId="{F49FC5D7-4869-4417-A3C0-91FCBD3920B8}" type="presOf" srcId="{405845A9-D2DD-42E4-9D48-5955298AD296}" destId="{C94110DE-9B92-4381-B106-C434A286B7D0}" srcOrd="0" destOrd="0" presId="urn:microsoft.com/office/officeart/2005/8/layout/radial5"/>
    <dgm:cxn modelId="{AC29B6DC-13FB-4848-BA4A-EADADD771FDE}" type="presOf" srcId="{19623694-F960-466E-8770-9C2B8BDFBD39}" destId="{B9764F0D-4CC9-4614-A4D3-6896F370677F}" srcOrd="1" destOrd="0" presId="urn:microsoft.com/office/officeart/2005/8/layout/radial5"/>
    <dgm:cxn modelId="{78E3B2E3-3FFF-4924-AA2C-4394C169EAA3}" srcId="{63049694-0FB6-4589-A68B-A54F36E2B477}" destId="{B6BD4940-8F29-4F28-AD7C-6C97E53C8BD2}" srcOrd="0" destOrd="0" parTransId="{405845A9-D2DD-42E4-9D48-5955298AD296}" sibTransId="{BAC91EA1-2ABB-4F74-A99E-8B57CF9FF579}"/>
    <dgm:cxn modelId="{B597AEEB-5B07-429B-ABF5-2677B1BAF30F}" type="presOf" srcId="{52B7BF7E-93E6-423C-A70E-E742C53F7B1A}" destId="{30F4B9B8-B183-4952-9B18-ABE6368DEA4D}" srcOrd="1" destOrd="0" presId="urn:microsoft.com/office/officeart/2005/8/layout/radial5"/>
    <dgm:cxn modelId="{001EE0F2-3619-45D7-9CBD-A001D11C262E}" type="presOf" srcId="{B6BD4940-8F29-4F28-AD7C-6C97E53C8BD2}" destId="{7ABA64D9-F92B-4305-BA67-211B57E2F0E4}" srcOrd="0" destOrd="0" presId="urn:microsoft.com/office/officeart/2005/8/layout/radial5"/>
    <dgm:cxn modelId="{ABD102F6-A2D1-4422-9513-A78B3BB70732}" type="presOf" srcId="{2B753AA2-6AD8-456B-B668-4AC2A0B81E31}" destId="{88D86893-2C6E-44DD-A81C-D698126B957F}" srcOrd="1" destOrd="0" presId="urn:microsoft.com/office/officeart/2005/8/layout/radial5"/>
    <dgm:cxn modelId="{BACA94C2-6475-4C6A-82DB-35FBC8708FAD}" type="presParOf" srcId="{3F68004D-1E64-42E8-8BAD-3732556CC2AA}" destId="{036692CD-42A1-4B26-917A-CD7D124F3B6E}" srcOrd="0" destOrd="0" presId="urn:microsoft.com/office/officeart/2005/8/layout/radial5"/>
    <dgm:cxn modelId="{BEA26063-720B-462B-A880-5FE10532FC1D}" type="presParOf" srcId="{3F68004D-1E64-42E8-8BAD-3732556CC2AA}" destId="{C94110DE-9B92-4381-B106-C434A286B7D0}" srcOrd="1" destOrd="0" presId="urn:microsoft.com/office/officeart/2005/8/layout/radial5"/>
    <dgm:cxn modelId="{93544CFC-AFFC-43E7-B352-DC5248DCDC72}" type="presParOf" srcId="{C94110DE-9B92-4381-B106-C434A286B7D0}" destId="{60A626EB-EC8E-4E65-8DCF-A028A21C1645}" srcOrd="0" destOrd="0" presId="urn:microsoft.com/office/officeart/2005/8/layout/radial5"/>
    <dgm:cxn modelId="{3B6FD9B1-98A9-405B-A656-3EE84C5AC9B5}" type="presParOf" srcId="{3F68004D-1E64-42E8-8BAD-3732556CC2AA}" destId="{7ABA64D9-F92B-4305-BA67-211B57E2F0E4}" srcOrd="2" destOrd="0" presId="urn:microsoft.com/office/officeart/2005/8/layout/radial5"/>
    <dgm:cxn modelId="{F0378F21-CC7A-404C-BCF5-3A259F7260CC}" type="presParOf" srcId="{3F68004D-1E64-42E8-8BAD-3732556CC2AA}" destId="{1FC6CE61-7EB1-4BA4-A402-43DA10134B75}" srcOrd="3" destOrd="0" presId="urn:microsoft.com/office/officeart/2005/8/layout/radial5"/>
    <dgm:cxn modelId="{8DCB1E51-DAD0-4197-A051-A674A9998CD4}" type="presParOf" srcId="{1FC6CE61-7EB1-4BA4-A402-43DA10134B75}" destId="{88D86893-2C6E-44DD-A81C-D698126B957F}" srcOrd="0" destOrd="0" presId="urn:microsoft.com/office/officeart/2005/8/layout/radial5"/>
    <dgm:cxn modelId="{60568529-D69B-436A-84B2-EDE8115DFABC}" type="presParOf" srcId="{3F68004D-1E64-42E8-8BAD-3732556CC2AA}" destId="{9805C0C7-6D59-474F-9434-EA43FD29BE01}" srcOrd="4" destOrd="0" presId="urn:microsoft.com/office/officeart/2005/8/layout/radial5"/>
    <dgm:cxn modelId="{B7EB153E-47A9-4E5D-8FBB-FECDD6DB4FB2}" type="presParOf" srcId="{3F68004D-1E64-42E8-8BAD-3732556CC2AA}" destId="{ECC681D0-8BA5-4571-A590-52605CD074A9}" srcOrd="5" destOrd="0" presId="urn:microsoft.com/office/officeart/2005/8/layout/radial5"/>
    <dgm:cxn modelId="{BDD1A797-C734-4F28-980E-6D5551C67C3F}" type="presParOf" srcId="{ECC681D0-8BA5-4571-A590-52605CD074A9}" destId="{30F4B9B8-B183-4952-9B18-ABE6368DEA4D}" srcOrd="0" destOrd="0" presId="urn:microsoft.com/office/officeart/2005/8/layout/radial5"/>
    <dgm:cxn modelId="{8EF15FD3-F8A5-4B7D-82C2-82BAA78664DF}" type="presParOf" srcId="{3F68004D-1E64-42E8-8BAD-3732556CC2AA}" destId="{6672455F-631C-4E17-B568-BAF05D71D474}" srcOrd="6" destOrd="0" presId="urn:microsoft.com/office/officeart/2005/8/layout/radial5"/>
    <dgm:cxn modelId="{B92C9B3B-75A7-4A32-AD1E-25974DA3B93C}" type="presParOf" srcId="{3F68004D-1E64-42E8-8BAD-3732556CC2AA}" destId="{E5327F0A-E53D-4788-B633-8C405BD567A0}" srcOrd="7" destOrd="0" presId="urn:microsoft.com/office/officeart/2005/8/layout/radial5"/>
    <dgm:cxn modelId="{4C351CCB-8E53-4605-BD97-8D3EE2BF8E57}" type="presParOf" srcId="{E5327F0A-E53D-4788-B633-8C405BD567A0}" destId="{B9764F0D-4CC9-4614-A4D3-6896F370677F}" srcOrd="0" destOrd="0" presId="urn:microsoft.com/office/officeart/2005/8/layout/radial5"/>
    <dgm:cxn modelId="{2F68CA87-0929-4BF1-A45A-D2C6051E28C4}" type="presParOf" srcId="{3F68004D-1E64-42E8-8BAD-3732556CC2AA}" destId="{8B25265B-D172-47FC-B74D-3680A3016E42}"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73752A-0E4C-4A1D-B9FF-8B2BAA34EB49}" type="doc">
      <dgm:prSet loTypeId="urn:microsoft.com/office/officeart/2005/8/layout/radial4" loCatId="relationship" qsTypeId="urn:microsoft.com/office/officeart/2005/8/quickstyle/simple3" qsCatId="simple" csTypeId="urn:microsoft.com/office/officeart/2005/8/colors/accent1_2" csCatId="accent1" phldr="1"/>
      <dgm:spPr/>
      <dgm:t>
        <a:bodyPr/>
        <a:lstStyle/>
        <a:p>
          <a:endParaRPr lang="id-ID"/>
        </a:p>
      </dgm:t>
    </dgm:pt>
    <dgm:pt modelId="{8EC92C79-6488-463F-B468-F107EA51445D}">
      <dgm:prSet phldrT="[Text]"/>
      <dgm:spPr>
        <a:solidFill>
          <a:srgbClr val="CCCCFF"/>
        </a:solidFill>
      </dgm:spPr>
      <dgm:t>
        <a:bodyPr/>
        <a:lstStyle/>
        <a:p>
          <a:r>
            <a:rPr lang="id-ID" dirty="0"/>
            <a:t>PAUD</a:t>
          </a:r>
        </a:p>
      </dgm:t>
    </dgm:pt>
    <dgm:pt modelId="{A0747868-9ACD-4161-9BEA-B176C9AD9779}" type="parTrans" cxnId="{A838CFF4-FF23-44FF-8457-9E2CB8BBA6BF}">
      <dgm:prSet/>
      <dgm:spPr/>
      <dgm:t>
        <a:bodyPr/>
        <a:lstStyle/>
        <a:p>
          <a:endParaRPr lang="id-ID"/>
        </a:p>
      </dgm:t>
    </dgm:pt>
    <dgm:pt modelId="{4587B2A8-1576-4E13-9977-3F6F63D0224C}" type="sibTrans" cxnId="{A838CFF4-FF23-44FF-8457-9E2CB8BBA6BF}">
      <dgm:prSet/>
      <dgm:spPr/>
      <dgm:t>
        <a:bodyPr/>
        <a:lstStyle/>
        <a:p>
          <a:endParaRPr lang="id-ID"/>
        </a:p>
      </dgm:t>
    </dgm:pt>
    <dgm:pt modelId="{74D10282-EF68-4747-8A28-7A902955273E}">
      <dgm:prSet phldrT="[Text]" custT="1"/>
      <dgm:spPr>
        <a:solidFill>
          <a:srgbClr val="FFFF99"/>
        </a:solidFill>
      </dgm:spPr>
      <dgm:t>
        <a:bodyPr/>
        <a:lstStyle/>
        <a:p>
          <a:r>
            <a:rPr lang="fi-FI" sz="1200" dirty="0"/>
            <a:t>suatu upaya pembinaan yang ditujukan kepada anak sejak lahir sampai dengan usia enam tahun yang dilakukan melalui pemberian rangsangan pendidikan untuk membantu pertumbuhan dan perkembangan jasmani dan rohani  agar anak memiliki kesiapan dalam memasuki pendidikan lebih lanjut (U</a:t>
          </a:r>
          <a:r>
            <a:rPr lang="id-ID" sz="1200" dirty="0"/>
            <a:t>ndang </a:t>
          </a:r>
          <a:r>
            <a:rPr lang="fi-FI" sz="1200" dirty="0"/>
            <a:t>U</a:t>
          </a:r>
          <a:r>
            <a:rPr lang="id-ID" sz="1200" dirty="0"/>
            <a:t>ndang</a:t>
          </a:r>
          <a:r>
            <a:rPr lang="fi-FI" sz="1200" dirty="0"/>
            <a:t> No</a:t>
          </a:r>
          <a:r>
            <a:rPr lang="id-ID" sz="1200" dirty="0"/>
            <a:t>mor</a:t>
          </a:r>
          <a:r>
            <a:rPr lang="fi-FI" sz="1200" dirty="0"/>
            <a:t> 20 T</a:t>
          </a:r>
          <a:r>
            <a:rPr lang="id-ID" sz="1200" dirty="0"/>
            <a:t>a</a:t>
          </a:r>
          <a:r>
            <a:rPr lang="fi-FI" sz="1200" dirty="0"/>
            <a:t>h</a:t>
          </a:r>
          <a:r>
            <a:rPr lang="id-ID" sz="1200" dirty="0"/>
            <a:t>un</a:t>
          </a:r>
          <a:r>
            <a:rPr lang="fi-FI" sz="1200" dirty="0"/>
            <a:t> 2003 </a:t>
          </a:r>
          <a:r>
            <a:rPr lang="id-ID" sz="1200" dirty="0"/>
            <a:t>tentang</a:t>
          </a:r>
          <a:r>
            <a:rPr lang="fi-FI" sz="1200" dirty="0"/>
            <a:t> Sis</a:t>
          </a:r>
          <a:r>
            <a:rPr lang="id-ID" sz="1200" dirty="0"/>
            <a:t>tem Pendi</a:t>
          </a:r>
          <a:r>
            <a:rPr lang="fi-FI" sz="1200" dirty="0"/>
            <a:t>dik</a:t>
          </a:r>
          <a:r>
            <a:rPr lang="id-ID" sz="1200" dirty="0"/>
            <a:t>an N</a:t>
          </a:r>
          <a:r>
            <a:rPr lang="fi-FI" sz="1200" dirty="0"/>
            <a:t>as</a:t>
          </a:r>
          <a:r>
            <a:rPr lang="id-ID" sz="1200" dirty="0"/>
            <a:t>ional</a:t>
          </a:r>
          <a:r>
            <a:rPr lang="fi-FI" sz="1200" dirty="0"/>
            <a:t>)</a:t>
          </a:r>
          <a:r>
            <a:rPr lang="id-ID" sz="1200" dirty="0"/>
            <a:t>. </a:t>
          </a:r>
        </a:p>
      </dgm:t>
    </dgm:pt>
    <dgm:pt modelId="{EF610EC2-9899-4D97-BCE0-B70C72B5727E}" type="parTrans" cxnId="{B9C55ECF-F760-4C07-997A-C028B8F45105}">
      <dgm:prSet/>
      <dgm:spPr/>
      <dgm:t>
        <a:bodyPr/>
        <a:lstStyle/>
        <a:p>
          <a:endParaRPr lang="id-ID"/>
        </a:p>
      </dgm:t>
    </dgm:pt>
    <dgm:pt modelId="{D6B74011-3C43-420A-998C-34724B91A4F9}" type="sibTrans" cxnId="{B9C55ECF-F760-4C07-997A-C028B8F45105}">
      <dgm:prSet/>
      <dgm:spPr/>
      <dgm:t>
        <a:bodyPr/>
        <a:lstStyle/>
        <a:p>
          <a:endParaRPr lang="id-ID"/>
        </a:p>
      </dgm:t>
    </dgm:pt>
    <dgm:pt modelId="{7B77B121-9B51-4E67-AF17-DEDED5D25147}">
      <dgm:prSet phldrT="[Text]" custT="1"/>
      <dgm:spPr>
        <a:solidFill>
          <a:srgbClr val="CCFFCC"/>
        </a:solidFill>
      </dgm:spPr>
      <dgm:t>
        <a:bodyPr/>
        <a:lstStyle/>
        <a:p>
          <a:r>
            <a:rPr lang="id-ID" sz="1200" dirty="0"/>
            <a:t>periode 5 (lima) tahun pertama kehidupan anak merupakan 'masa emas' (</a:t>
          </a:r>
          <a:r>
            <a:rPr lang="id-ID" sz="1200" i="1" dirty="0"/>
            <a:t>golden period</a:t>
          </a:r>
          <a:r>
            <a:rPr lang="id-ID" sz="1200" dirty="0"/>
            <a:t>) </a:t>
          </a:r>
        </a:p>
      </dgm:t>
    </dgm:pt>
    <dgm:pt modelId="{C0AC83E7-5BC6-49E8-9D8A-D3A1F1F13B1E}" type="parTrans" cxnId="{C5181A60-B0CD-4FD8-B3E7-DCD2E6E88B56}">
      <dgm:prSet/>
      <dgm:spPr/>
      <dgm:t>
        <a:bodyPr/>
        <a:lstStyle/>
        <a:p>
          <a:endParaRPr lang="id-ID"/>
        </a:p>
      </dgm:t>
    </dgm:pt>
    <dgm:pt modelId="{885F7469-FF73-494E-8BE8-13C371AC46FE}" type="sibTrans" cxnId="{C5181A60-B0CD-4FD8-B3E7-DCD2E6E88B56}">
      <dgm:prSet/>
      <dgm:spPr/>
      <dgm:t>
        <a:bodyPr/>
        <a:lstStyle/>
        <a:p>
          <a:endParaRPr lang="id-ID"/>
        </a:p>
      </dgm:t>
    </dgm:pt>
    <dgm:pt modelId="{3A783185-0ACE-4596-95E1-212A7763CCAA}">
      <dgm:prSet phldrT="[Text]" custT="1"/>
      <dgm:spPr>
        <a:solidFill>
          <a:srgbClr val="FFCCFF"/>
        </a:solidFill>
      </dgm:spPr>
      <dgm:t>
        <a:bodyPr/>
        <a:lstStyle/>
        <a:p>
          <a:r>
            <a:rPr lang="id-ID" sz="1200" dirty="0"/>
            <a:t>Lembaga pendidikan memegang peran dan posisi kunci dan fundamental dalam mengoptimalkan potensi anak, karena pengalaman PAUD  memberikan pengaruh yang “membekas” sehingga melandasi proses pendidikan dan perkembangan anak selanjutnya. </a:t>
          </a:r>
        </a:p>
      </dgm:t>
    </dgm:pt>
    <dgm:pt modelId="{C97111BE-1F95-4F4C-A725-0B139D9282B4}" type="parTrans" cxnId="{289EAD54-545B-4CCF-AA43-B2526BDCB6D3}">
      <dgm:prSet/>
      <dgm:spPr/>
      <dgm:t>
        <a:bodyPr/>
        <a:lstStyle/>
        <a:p>
          <a:endParaRPr lang="id-ID"/>
        </a:p>
      </dgm:t>
    </dgm:pt>
    <dgm:pt modelId="{57621BF1-45F7-489C-8415-1F6CA020C3E9}" type="sibTrans" cxnId="{289EAD54-545B-4CCF-AA43-B2526BDCB6D3}">
      <dgm:prSet/>
      <dgm:spPr/>
      <dgm:t>
        <a:bodyPr/>
        <a:lstStyle/>
        <a:p>
          <a:endParaRPr lang="id-ID"/>
        </a:p>
      </dgm:t>
    </dgm:pt>
    <dgm:pt modelId="{71456C20-FA34-4C96-B715-3A0579FECB63}" type="pres">
      <dgm:prSet presAssocID="{3973752A-0E4C-4A1D-B9FF-8B2BAA34EB49}" presName="cycle" presStyleCnt="0">
        <dgm:presLayoutVars>
          <dgm:chMax val="1"/>
          <dgm:dir/>
          <dgm:animLvl val="ctr"/>
          <dgm:resizeHandles val="exact"/>
        </dgm:presLayoutVars>
      </dgm:prSet>
      <dgm:spPr/>
    </dgm:pt>
    <dgm:pt modelId="{94F1D71A-3985-4FDD-BA59-A1F80BA82CAB}" type="pres">
      <dgm:prSet presAssocID="{8EC92C79-6488-463F-B468-F107EA51445D}" presName="centerShape" presStyleLbl="node0" presStyleIdx="0" presStyleCnt="1"/>
      <dgm:spPr/>
    </dgm:pt>
    <dgm:pt modelId="{0197700C-BCDA-49E3-8876-4BC3A86E0884}" type="pres">
      <dgm:prSet presAssocID="{EF610EC2-9899-4D97-BCE0-B70C72B5727E}" presName="parTrans" presStyleLbl="bgSibTrans2D1" presStyleIdx="0" presStyleCnt="3"/>
      <dgm:spPr/>
    </dgm:pt>
    <dgm:pt modelId="{184C373C-1982-442A-8E11-F6BDD4D6B91D}" type="pres">
      <dgm:prSet presAssocID="{74D10282-EF68-4747-8A28-7A902955273E}" presName="node" presStyleLbl="node1" presStyleIdx="0" presStyleCnt="3" custScaleX="172183" custScaleY="147812" custRadScaleRad="142773" custRadScaleInc="-8302">
        <dgm:presLayoutVars>
          <dgm:bulletEnabled val="1"/>
        </dgm:presLayoutVars>
      </dgm:prSet>
      <dgm:spPr/>
    </dgm:pt>
    <dgm:pt modelId="{538F3BAF-BADD-4379-8380-AFE961B18082}" type="pres">
      <dgm:prSet presAssocID="{C0AC83E7-5BC6-49E8-9D8A-D3A1F1F13B1E}" presName="parTrans" presStyleLbl="bgSibTrans2D1" presStyleIdx="1" presStyleCnt="3"/>
      <dgm:spPr/>
    </dgm:pt>
    <dgm:pt modelId="{6E9E3F35-B528-4F78-842A-34DA140A394C}" type="pres">
      <dgm:prSet presAssocID="{7B77B121-9B51-4E67-AF17-DEDED5D25147}" presName="node" presStyleLbl="node1" presStyleIdx="1" presStyleCnt="3">
        <dgm:presLayoutVars>
          <dgm:bulletEnabled val="1"/>
        </dgm:presLayoutVars>
      </dgm:prSet>
      <dgm:spPr/>
    </dgm:pt>
    <dgm:pt modelId="{9AE2FDB5-EBC3-47A0-B431-24667B0877A5}" type="pres">
      <dgm:prSet presAssocID="{C97111BE-1F95-4F4C-A725-0B139D9282B4}" presName="parTrans" presStyleLbl="bgSibTrans2D1" presStyleIdx="2" presStyleCnt="3"/>
      <dgm:spPr/>
    </dgm:pt>
    <dgm:pt modelId="{6012CA59-7D6B-4199-A6C5-47A03030BE95}" type="pres">
      <dgm:prSet presAssocID="{3A783185-0ACE-4596-95E1-212A7763CCAA}" presName="node" presStyleLbl="node1" presStyleIdx="2" presStyleCnt="3" custScaleX="130572" custScaleY="132316" custRadScaleRad="124200" custRadScaleInc="11487">
        <dgm:presLayoutVars>
          <dgm:bulletEnabled val="1"/>
        </dgm:presLayoutVars>
      </dgm:prSet>
      <dgm:spPr/>
    </dgm:pt>
  </dgm:ptLst>
  <dgm:cxnLst>
    <dgm:cxn modelId="{459E1516-DCA8-4A08-9644-195EAC0C390C}" type="presOf" srcId="{C97111BE-1F95-4F4C-A725-0B139D9282B4}" destId="{9AE2FDB5-EBC3-47A0-B431-24667B0877A5}" srcOrd="0" destOrd="0" presId="urn:microsoft.com/office/officeart/2005/8/layout/radial4"/>
    <dgm:cxn modelId="{F06D0A2F-5CFE-45ED-AAB0-21251DD442E3}" type="presOf" srcId="{7B77B121-9B51-4E67-AF17-DEDED5D25147}" destId="{6E9E3F35-B528-4F78-842A-34DA140A394C}" srcOrd="0" destOrd="0" presId="urn:microsoft.com/office/officeart/2005/8/layout/radial4"/>
    <dgm:cxn modelId="{E936885F-0ACC-4CD5-A211-6AA752295CF4}" type="presOf" srcId="{3973752A-0E4C-4A1D-B9FF-8B2BAA34EB49}" destId="{71456C20-FA34-4C96-B715-3A0579FECB63}" srcOrd="0" destOrd="0" presId="urn:microsoft.com/office/officeart/2005/8/layout/radial4"/>
    <dgm:cxn modelId="{C5181A60-B0CD-4FD8-B3E7-DCD2E6E88B56}" srcId="{8EC92C79-6488-463F-B468-F107EA51445D}" destId="{7B77B121-9B51-4E67-AF17-DEDED5D25147}" srcOrd="1" destOrd="0" parTransId="{C0AC83E7-5BC6-49E8-9D8A-D3A1F1F13B1E}" sibTransId="{885F7469-FF73-494E-8BE8-13C371AC46FE}"/>
    <dgm:cxn modelId="{E0AFA765-4011-4B47-98C3-A9E4B4202374}" type="presOf" srcId="{EF610EC2-9899-4D97-BCE0-B70C72B5727E}" destId="{0197700C-BCDA-49E3-8876-4BC3A86E0884}" srcOrd="0" destOrd="0" presId="urn:microsoft.com/office/officeart/2005/8/layout/radial4"/>
    <dgm:cxn modelId="{289EAD54-545B-4CCF-AA43-B2526BDCB6D3}" srcId="{8EC92C79-6488-463F-B468-F107EA51445D}" destId="{3A783185-0ACE-4596-95E1-212A7763CCAA}" srcOrd="2" destOrd="0" parTransId="{C97111BE-1F95-4F4C-A725-0B139D9282B4}" sibTransId="{57621BF1-45F7-489C-8415-1F6CA020C3E9}"/>
    <dgm:cxn modelId="{9845B076-71F7-477C-9480-ACFA191C66D9}" type="presOf" srcId="{8EC92C79-6488-463F-B468-F107EA51445D}" destId="{94F1D71A-3985-4FDD-BA59-A1F80BA82CAB}" srcOrd="0" destOrd="0" presId="urn:microsoft.com/office/officeart/2005/8/layout/radial4"/>
    <dgm:cxn modelId="{49C56E9F-CB7A-4F93-B7BA-7F276EDB2F26}" type="presOf" srcId="{C0AC83E7-5BC6-49E8-9D8A-D3A1F1F13B1E}" destId="{538F3BAF-BADD-4379-8380-AFE961B18082}" srcOrd="0" destOrd="0" presId="urn:microsoft.com/office/officeart/2005/8/layout/radial4"/>
    <dgm:cxn modelId="{9A1BBCBC-14C4-4B34-A3D6-01B2CDF39AB5}" type="presOf" srcId="{74D10282-EF68-4747-8A28-7A902955273E}" destId="{184C373C-1982-442A-8E11-F6BDD4D6B91D}" srcOrd="0" destOrd="0" presId="urn:microsoft.com/office/officeart/2005/8/layout/radial4"/>
    <dgm:cxn modelId="{93A181C0-D278-4BE1-BECB-C027F3ED96FD}" type="presOf" srcId="{3A783185-0ACE-4596-95E1-212A7763CCAA}" destId="{6012CA59-7D6B-4199-A6C5-47A03030BE95}" srcOrd="0" destOrd="0" presId="urn:microsoft.com/office/officeart/2005/8/layout/radial4"/>
    <dgm:cxn modelId="{B9C55ECF-F760-4C07-997A-C028B8F45105}" srcId="{8EC92C79-6488-463F-B468-F107EA51445D}" destId="{74D10282-EF68-4747-8A28-7A902955273E}" srcOrd="0" destOrd="0" parTransId="{EF610EC2-9899-4D97-BCE0-B70C72B5727E}" sibTransId="{D6B74011-3C43-420A-998C-34724B91A4F9}"/>
    <dgm:cxn modelId="{A838CFF4-FF23-44FF-8457-9E2CB8BBA6BF}" srcId="{3973752A-0E4C-4A1D-B9FF-8B2BAA34EB49}" destId="{8EC92C79-6488-463F-B468-F107EA51445D}" srcOrd="0" destOrd="0" parTransId="{A0747868-9ACD-4161-9BEA-B176C9AD9779}" sibTransId="{4587B2A8-1576-4E13-9977-3F6F63D0224C}"/>
    <dgm:cxn modelId="{A5649C5B-35D9-435E-B9B1-6953A59CA6F1}" type="presParOf" srcId="{71456C20-FA34-4C96-B715-3A0579FECB63}" destId="{94F1D71A-3985-4FDD-BA59-A1F80BA82CAB}" srcOrd="0" destOrd="0" presId="urn:microsoft.com/office/officeart/2005/8/layout/radial4"/>
    <dgm:cxn modelId="{708BEF0B-5A99-4C50-A4BB-FA0DD47BD018}" type="presParOf" srcId="{71456C20-FA34-4C96-B715-3A0579FECB63}" destId="{0197700C-BCDA-49E3-8876-4BC3A86E0884}" srcOrd="1" destOrd="0" presId="urn:microsoft.com/office/officeart/2005/8/layout/radial4"/>
    <dgm:cxn modelId="{2B00EE52-D2D7-4A44-ADE1-5E7FA120EB72}" type="presParOf" srcId="{71456C20-FA34-4C96-B715-3A0579FECB63}" destId="{184C373C-1982-442A-8E11-F6BDD4D6B91D}" srcOrd="2" destOrd="0" presId="urn:microsoft.com/office/officeart/2005/8/layout/radial4"/>
    <dgm:cxn modelId="{AA4A8007-8545-4F81-87BA-93134ED9C5A3}" type="presParOf" srcId="{71456C20-FA34-4C96-B715-3A0579FECB63}" destId="{538F3BAF-BADD-4379-8380-AFE961B18082}" srcOrd="3" destOrd="0" presId="urn:microsoft.com/office/officeart/2005/8/layout/radial4"/>
    <dgm:cxn modelId="{47B4F969-EE7D-465E-A5D0-7878652708B4}" type="presParOf" srcId="{71456C20-FA34-4C96-B715-3A0579FECB63}" destId="{6E9E3F35-B528-4F78-842A-34DA140A394C}" srcOrd="4" destOrd="0" presId="urn:microsoft.com/office/officeart/2005/8/layout/radial4"/>
    <dgm:cxn modelId="{7001180C-E232-4AD5-8E18-F5B91779204E}" type="presParOf" srcId="{71456C20-FA34-4C96-B715-3A0579FECB63}" destId="{9AE2FDB5-EBC3-47A0-B431-24667B0877A5}" srcOrd="5" destOrd="0" presId="urn:microsoft.com/office/officeart/2005/8/layout/radial4"/>
    <dgm:cxn modelId="{52FEA68C-B9C0-4CDE-82E1-63561D596566}" type="presParOf" srcId="{71456C20-FA34-4C96-B715-3A0579FECB63}" destId="{6012CA59-7D6B-4199-A6C5-47A03030BE95}"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D921279-49DE-44DA-8330-BB54B0E2154D}" type="doc">
      <dgm:prSet loTypeId="urn:microsoft.com/office/officeart/2005/8/layout/process5" loCatId="process" qsTypeId="urn:microsoft.com/office/officeart/2005/8/quickstyle/simple3" qsCatId="simple" csTypeId="urn:microsoft.com/office/officeart/2005/8/colors/colorful5" csCatId="colorful" phldr="1"/>
      <dgm:spPr/>
      <dgm:t>
        <a:bodyPr/>
        <a:lstStyle/>
        <a:p>
          <a:endParaRPr lang="id-ID"/>
        </a:p>
      </dgm:t>
    </dgm:pt>
    <dgm:pt modelId="{AD27D44F-46EC-4D8D-B443-AC0B429F5B3D}">
      <dgm:prSet phldrT="[Text]" custT="1"/>
      <dgm:spPr/>
      <dgm:t>
        <a:bodyPr/>
        <a:lstStyle/>
        <a:p>
          <a:r>
            <a:rPr lang="id-ID" sz="1000" dirty="0"/>
            <a:t>pelayanan masih bersifat parsial (belum memenuhi seluruh aspek kebutuhan esensial anak)</a:t>
          </a:r>
        </a:p>
      </dgm:t>
    </dgm:pt>
    <dgm:pt modelId="{37681797-C1B0-4E8F-A4D8-FE9C266B0CA5}" type="parTrans" cxnId="{63444C63-4EB6-4FDA-8911-99CE9C985BD6}">
      <dgm:prSet/>
      <dgm:spPr/>
      <dgm:t>
        <a:bodyPr/>
        <a:lstStyle/>
        <a:p>
          <a:endParaRPr lang="id-ID"/>
        </a:p>
      </dgm:t>
    </dgm:pt>
    <dgm:pt modelId="{70177A38-F07F-4AFD-BD59-2544135DB4AA}" type="sibTrans" cxnId="{63444C63-4EB6-4FDA-8911-99CE9C985BD6}">
      <dgm:prSet/>
      <dgm:spPr/>
      <dgm:t>
        <a:bodyPr/>
        <a:lstStyle/>
        <a:p>
          <a:endParaRPr lang="id-ID"/>
        </a:p>
      </dgm:t>
    </dgm:pt>
    <dgm:pt modelId="{DB1D1232-ED81-435E-82F3-E67EB08423A5}">
      <dgm:prSet phldrT="[Text]" custT="1"/>
      <dgm:spPr/>
      <dgm:t>
        <a:bodyPr/>
        <a:lstStyle/>
        <a:p>
          <a:r>
            <a:rPr lang="id-ID" sz="1000" dirty="0"/>
            <a:t>rendahnya pemahaman pendidik dan tenaga kependidikan, serta para pemangku kepentingan tentang pentingnya pengembangan anak usia dini yang holistik integratif</a:t>
          </a:r>
        </a:p>
      </dgm:t>
    </dgm:pt>
    <dgm:pt modelId="{6C11ADAB-34FD-4AA7-83C3-62036A021AE7}" type="parTrans" cxnId="{CA205356-EB02-4CCC-973F-08A40511A11B}">
      <dgm:prSet/>
      <dgm:spPr/>
      <dgm:t>
        <a:bodyPr/>
        <a:lstStyle/>
        <a:p>
          <a:endParaRPr lang="id-ID"/>
        </a:p>
      </dgm:t>
    </dgm:pt>
    <dgm:pt modelId="{B428CA3C-51BD-4785-929C-1D96C9992CF3}" type="sibTrans" cxnId="{CA205356-EB02-4CCC-973F-08A40511A11B}">
      <dgm:prSet/>
      <dgm:spPr/>
      <dgm:t>
        <a:bodyPr/>
        <a:lstStyle/>
        <a:p>
          <a:endParaRPr lang="id-ID"/>
        </a:p>
      </dgm:t>
    </dgm:pt>
    <dgm:pt modelId="{797FEF65-549D-4595-A12F-334721337218}">
      <dgm:prSet phldrT="[Text]" custT="1"/>
      <dgm:spPr/>
      <dgm:t>
        <a:bodyPr/>
        <a:lstStyle/>
        <a:p>
          <a:r>
            <a:rPr lang="id-ID" sz="1200" dirty="0"/>
            <a:t>kualitas pengelolaan kurang profesional</a:t>
          </a:r>
        </a:p>
      </dgm:t>
    </dgm:pt>
    <dgm:pt modelId="{5B3BD0A8-B9B0-469C-A827-9E41D7757A5F}" type="parTrans" cxnId="{9B6514D2-DD4E-4D33-A17D-0031ABE0C1A3}">
      <dgm:prSet/>
      <dgm:spPr/>
      <dgm:t>
        <a:bodyPr/>
        <a:lstStyle/>
        <a:p>
          <a:endParaRPr lang="id-ID"/>
        </a:p>
      </dgm:t>
    </dgm:pt>
    <dgm:pt modelId="{087B00FC-6EFF-4417-8D48-6A7AFBB4916A}" type="sibTrans" cxnId="{9B6514D2-DD4E-4D33-A17D-0031ABE0C1A3}">
      <dgm:prSet/>
      <dgm:spPr/>
      <dgm:t>
        <a:bodyPr/>
        <a:lstStyle/>
        <a:p>
          <a:endParaRPr lang="id-ID"/>
        </a:p>
      </dgm:t>
    </dgm:pt>
    <dgm:pt modelId="{518AC12C-CD64-4F67-8018-4E4AFC7334B1}">
      <dgm:prSet phldrT="[Text]" custT="1"/>
      <dgm:spPr/>
      <dgm:t>
        <a:bodyPr/>
        <a:lstStyle/>
        <a:p>
          <a:r>
            <a:rPr lang="id-ID" sz="1400" dirty="0"/>
            <a:t>fasilitas pelayanan kurang memadai</a:t>
          </a:r>
        </a:p>
      </dgm:t>
    </dgm:pt>
    <dgm:pt modelId="{24573FA2-BC4E-445B-AFD2-EA6B7EEB94A2}" type="parTrans" cxnId="{529ECF42-230E-4609-998B-6E785C3A6F1A}">
      <dgm:prSet/>
      <dgm:spPr/>
      <dgm:t>
        <a:bodyPr/>
        <a:lstStyle/>
        <a:p>
          <a:endParaRPr lang="id-ID"/>
        </a:p>
      </dgm:t>
    </dgm:pt>
    <dgm:pt modelId="{DE9CE1D1-CB11-4B07-A040-D9C4C9809BD6}" type="sibTrans" cxnId="{529ECF42-230E-4609-998B-6E785C3A6F1A}">
      <dgm:prSet/>
      <dgm:spPr/>
      <dgm:t>
        <a:bodyPr/>
        <a:lstStyle/>
        <a:p>
          <a:endParaRPr lang="id-ID"/>
        </a:p>
      </dgm:t>
    </dgm:pt>
    <dgm:pt modelId="{4309AB55-730F-451E-9609-98895EA31DFA}">
      <dgm:prSet phldrT="[Text]" custT="1"/>
      <dgm:spPr/>
      <dgm:t>
        <a:bodyPr/>
        <a:lstStyle/>
        <a:p>
          <a:r>
            <a:rPr lang="id-ID" sz="1100" dirty="0"/>
            <a:t>distribusi dan kualitas SDM </a:t>
          </a:r>
        </a:p>
        <a:p>
          <a:r>
            <a:rPr lang="id-ID" sz="1100" dirty="0"/>
            <a:t>kurang merata</a:t>
          </a:r>
        </a:p>
      </dgm:t>
    </dgm:pt>
    <dgm:pt modelId="{55F25D28-3EED-4DF8-97C0-CD500F0D2563}" type="parTrans" cxnId="{56A75582-9AD4-4EC3-8F47-7A7FF585CF45}">
      <dgm:prSet/>
      <dgm:spPr/>
      <dgm:t>
        <a:bodyPr/>
        <a:lstStyle/>
        <a:p>
          <a:endParaRPr lang="id-ID"/>
        </a:p>
      </dgm:t>
    </dgm:pt>
    <dgm:pt modelId="{2E368630-EC72-4195-A483-7F56B130F51F}" type="sibTrans" cxnId="{56A75582-9AD4-4EC3-8F47-7A7FF585CF45}">
      <dgm:prSet/>
      <dgm:spPr/>
      <dgm:t>
        <a:bodyPr/>
        <a:lstStyle/>
        <a:p>
          <a:endParaRPr lang="id-ID"/>
        </a:p>
      </dgm:t>
    </dgm:pt>
    <dgm:pt modelId="{14D80654-CA3A-4D67-A17B-795A3D8384E7}">
      <dgm:prSet custT="1"/>
      <dgm:spPr/>
      <dgm:t>
        <a:bodyPr/>
        <a:lstStyle/>
        <a:p>
          <a:r>
            <a:rPr lang="id-ID" sz="1200" dirty="0"/>
            <a:t>keterbatasan dana </a:t>
          </a:r>
        </a:p>
      </dgm:t>
    </dgm:pt>
    <dgm:pt modelId="{24EE3E34-D48B-4EBD-B1F3-86FA2E5F8BFB}" type="parTrans" cxnId="{40CD80FD-46F6-4124-9444-18B4DB0BC000}">
      <dgm:prSet/>
      <dgm:spPr/>
      <dgm:t>
        <a:bodyPr/>
        <a:lstStyle/>
        <a:p>
          <a:endParaRPr lang="id-ID"/>
        </a:p>
      </dgm:t>
    </dgm:pt>
    <dgm:pt modelId="{A50D4738-A0BE-49A7-815F-6C52DFCD5D85}" type="sibTrans" cxnId="{40CD80FD-46F6-4124-9444-18B4DB0BC000}">
      <dgm:prSet/>
      <dgm:spPr/>
      <dgm:t>
        <a:bodyPr/>
        <a:lstStyle/>
        <a:p>
          <a:endParaRPr lang="id-ID"/>
        </a:p>
      </dgm:t>
    </dgm:pt>
    <dgm:pt modelId="{AD7C34BA-68A9-4D26-8146-19C86398093C}">
      <dgm:prSet custT="1"/>
      <dgm:spPr/>
      <dgm:t>
        <a:bodyPr/>
        <a:lstStyle/>
        <a:p>
          <a:r>
            <a:rPr lang="id-ID" sz="1200" dirty="0"/>
            <a:t>lemahnya koordinasi atau kerjasama dengan lembaga lain yang terkait</a:t>
          </a:r>
        </a:p>
      </dgm:t>
    </dgm:pt>
    <dgm:pt modelId="{803F5A85-F1EB-450E-8C1A-D0E8C5792DC1}" type="parTrans" cxnId="{18706EE8-8454-4A84-83D8-05EBC7BF5725}">
      <dgm:prSet/>
      <dgm:spPr/>
      <dgm:t>
        <a:bodyPr/>
        <a:lstStyle/>
        <a:p>
          <a:endParaRPr lang="id-ID"/>
        </a:p>
      </dgm:t>
    </dgm:pt>
    <dgm:pt modelId="{8621B0BD-2832-4906-8357-7C2CDC8AC5CF}" type="sibTrans" cxnId="{18706EE8-8454-4A84-83D8-05EBC7BF5725}">
      <dgm:prSet/>
      <dgm:spPr/>
      <dgm:t>
        <a:bodyPr/>
        <a:lstStyle/>
        <a:p>
          <a:endParaRPr lang="id-ID"/>
        </a:p>
      </dgm:t>
    </dgm:pt>
    <dgm:pt modelId="{FF3A374F-2294-457E-8B57-7849D7E76840}" type="pres">
      <dgm:prSet presAssocID="{6D921279-49DE-44DA-8330-BB54B0E2154D}" presName="diagram" presStyleCnt="0">
        <dgm:presLayoutVars>
          <dgm:dir/>
          <dgm:resizeHandles val="exact"/>
        </dgm:presLayoutVars>
      </dgm:prSet>
      <dgm:spPr/>
    </dgm:pt>
    <dgm:pt modelId="{C1D568DE-F3F3-4C30-97C2-10F1C29339EE}" type="pres">
      <dgm:prSet presAssocID="{AD27D44F-46EC-4D8D-B443-AC0B429F5B3D}" presName="node" presStyleLbl="node1" presStyleIdx="0" presStyleCnt="7">
        <dgm:presLayoutVars>
          <dgm:bulletEnabled val="1"/>
        </dgm:presLayoutVars>
      </dgm:prSet>
      <dgm:spPr/>
    </dgm:pt>
    <dgm:pt modelId="{393EFEB3-59CE-4160-8CCE-DCB58729BCEA}" type="pres">
      <dgm:prSet presAssocID="{70177A38-F07F-4AFD-BD59-2544135DB4AA}" presName="sibTrans" presStyleLbl="sibTrans2D1" presStyleIdx="0" presStyleCnt="6"/>
      <dgm:spPr/>
    </dgm:pt>
    <dgm:pt modelId="{D0D89824-593E-4EBE-9216-A1FAA25E7549}" type="pres">
      <dgm:prSet presAssocID="{70177A38-F07F-4AFD-BD59-2544135DB4AA}" presName="connectorText" presStyleLbl="sibTrans2D1" presStyleIdx="0" presStyleCnt="6"/>
      <dgm:spPr/>
    </dgm:pt>
    <dgm:pt modelId="{9911E003-E85D-4A29-9228-0B8130BC2AC5}" type="pres">
      <dgm:prSet presAssocID="{DB1D1232-ED81-435E-82F3-E67EB08423A5}" presName="node" presStyleLbl="node1" presStyleIdx="1" presStyleCnt="7">
        <dgm:presLayoutVars>
          <dgm:bulletEnabled val="1"/>
        </dgm:presLayoutVars>
      </dgm:prSet>
      <dgm:spPr/>
    </dgm:pt>
    <dgm:pt modelId="{80A5E4DB-32D5-4406-B8D7-6923880348DF}" type="pres">
      <dgm:prSet presAssocID="{B428CA3C-51BD-4785-929C-1D96C9992CF3}" presName="sibTrans" presStyleLbl="sibTrans2D1" presStyleIdx="1" presStyleCnt="6"/>
      <dgm:spPr/>
    </dgm:pt>
    <dgm:pt modelId="{D20507AE-021D-43C5-BABE-776161785194}" type="pres">
      <dgm:prSet presAssocID="{B428CA3C-51BD-4785-929C-1D96C9992CF3}" presName="connectorText" presStyleLbl="sibTrans2D1" presStyleIdx="1" presStyleCnt="6"/>
      <dgm:spPr/>
    </dgm:pt>
    <dgm:pt modelId="{92DA7367-7ACE-4DC9-84E8-9AF17BAC6C89}" type="pres">
      <dgm:prSet presAssocID="{797FEF65-549D-4595-A12F-334721337218}" presName="node" presStyleLbl="node1" presStyleIdx="2" presStyleCnt="7">
        <dgm:presLayoutVars>
          <dgm:bulletEnabled val="1"/>
        </dgm:presLayoutVars>
      </dgm:prSet>
      <dgm:spPr/>
    </dgm:pt>
    <dgm:pt modelId="{0A958678-868A-4082-B0C9-DF1ED7F694C0}" type="pres">
      <dgm:prSet presAssocID="{087B00FC-6EFF-4417-8D48-6A7AFBB4916A}" presName="sibTrans" presStyleLbl="sibTrans2D1" presStyleIdx="2" presStyleCnt="6"/>
      <dgm:spPr/>
    </dgm:pt>
    <dgm:pt modelId="{7B7E37B4-63B3-4BE4-8604-816615863021}" type="pres">
      <dgm:prSet presAssocID="{087B00FC-6EFF-4417-8D48-6A7AFBB4916A}" presName="connectorText" presStyleLbl="sibTrans2D1" presStyleIdx="2" presStyleCnt="6"/>
      <dgm:spPr/>
    </dgm:pt>
    <dgm:pt modelId="{FB566A19-3CC0-4772-9A9E-898604975891}" type="pres">
      <dgm:prSet presAssocID="{518AC12C-CD64-4F67-8018-4E4AFC7334B1}" presName="node" presStyleLbl="node1" presStyleIdx="3" presStyleCnt="7">
        <dgm:presLayoutVars>
          <dgm:bulletEnabled val="1"/>
        </dgm:presLayoutVars>
      </dgm:prSet>
      <dgm:spPr/>
    </dgm:pt>
    <dgm:pt modelId="{34F2F187-2CCF-4A67-95A2-B6822E1B08B4}" type="pres">
      <dgm:prSet presAssocID="{DE9CE1D1-CB11-4B07-A040-D9C4C9809BD6}" presName="sibTrans" presStyleLbl="sibTrans2D1" presStyleIdx="3" presStyleCnt="6"/>
      <dgm:spPr/>
    </dgm:pt>
    <dgm:pt modelId="{09110FDD-B029-42B7-A8D5-9F11FF8026CD}" type="pres">
      <dgm:prSet presAssocID="{DE9CE1D1-CB11-4B07-A040-D9C4C9809BD6}" presName="connectorText" presStyleLbl="sibTrans2D1" presStyleIdx="3" presStyleCnt="6"/>
      <dgm:spPr/>
    </dgm:pt>
    <dgm:pt modelId="{A0CB5761-D7B1-4C5D-822A-D65A9BF0E33D}" type="pres">
      <dgm:prSet presAssocID="{4309AB55-730F-451E-9609-98895EA31DFA}" presName="node" presStyleLbl="node1" presStyleIdx="4" presStyleCnt="7">
        <dgm:presLayoutVars>
          <dgm:bulletEnabled val="1"/>
        </dgm:presLayoutVars>
      </dgm:prSet>
      <dgm:spPr/>
    </dgm:pt>
    <dgm:pt modelId="{3F6F8ABE-2D8E-4D73-A035-F70053D60A3C}" type="pres">
      <dgm:prSet presAssocID="{2E368630-EC72-4195-A483-7F56B130F51F}" presName="sibTrans" presStyleLbl="sibTrans2D1" presStyleIdx="4" presStyleCnt="6"/>
      <dgm:spPr/>
    </dgm:pt>
    <dgm:pt modelId="{45843B6E-9A02-4606-9BB3-DBF1DBC70A11}" type="pres">
      <dgm:prSet presAssocID="{2E368630-EC72-4195-A483-7F56B130F51F}" presName="connectorText" presStyleLbl="sibTrans2D1" presStyleIdx="4" presStyleCnt="6"/>
      <dgm:spPr/>
    </dgm:pt>
    <dgm:pt modelId="{8EA68029-8F5B-409B-A37E-DBDBBC845B69}" type="pres">
      <dgm:prSet presAssocID="{14D80654-CA3A-4D67-A17B-795A3D8384E7}" presName="node" presStyleLbl="node1" presStyleIdx="5" presStyleCnt="7">
        <dgm:presLayoutVars>
          <dgm:bulletEnabled val="1"/>
        </dgm:presLayoutVars>
      </dgm:prSet>
      <dgm:spPr/>
    </dgm:pt>
    <dgm:pt modelId="{18FEBD21-BF3F-410A-9F11-07FDD3BB80AA}" type="pres">
      <dgm:prSet presAssocID="{A50D4738-A0BE-49A7-815F-6C52DFCD5D85}" presName="sibTrans" presStyleLbl="sibTrans2D1" presStyleIdx="5" presStyleCnt="6"/>
      <dgm:spPr/>
    </dgm:pt>
    <dgm:pt modelId="{23CDC8F2-F436-46E3-AFEC-9C0F8856F6B9}" type="pres">
      <dgm:prSet presAssocID="{A50D4738-A0BE-49A7-815F-6C52DFCD5D85}" presName="connectorText" presStyleLbl="sibTrans2D1" presStyleIdx="5" presStyleCnt="6"/>
      <dgm:spPr/>
    </dgm:pt>
    <dgm:pt modelId="{A3724738-731C-466D-AB59-B4073748E295}" type="pres">
      <dgm:prSet presAssocID="{AD7C34BA-68A9-4D26-8146-19C86398093C}" presName="node" presStyleLbl="node1" presStyleIdx="6" presStyleCnt="7">
        <dgm:presLayoutVars>
          <dgm:bulletEnabled val="1"/>
        </dgm:presLayoutVars>
      </dgm:prSet>
      <dgm:spPr/>
    </dgm:pt>
  </dgm:ptLst>
  <dgm:cxnLst>
    <dgm:cxn modelId="{A045510D-9FC6-49B4-8A61-84E5E5153FBF}" type="presOf" srcId="{70177A38-F07F-4AFD-BD59-2544135DB4AA}" destId="{393EFEB3-59CE-4160-8CCE-DCB58729BCEA}" srcOrd="0" destOrd="0" presId="urn:microsoft.com/office/officeart/2005/8/layout/process5"/>
    <dgm:cxn modelId="{70942911-7C4D-4E01-AEEF-0F5FAAA100F4}" type="presOf" srcId="{518AC12C-CD64-4F67-8018-4E4AFC7334B1}" destId="{FB566A19-3CC0-4772-9A9E-898604975891}" srcOrd="0" destOrd="0" presId="urn:microsoft.com/office/officeart/2005/8/layout/process5"/>
    <dgm:cxn modelId="{7E352625-67EF-4EF7-AC69-B1B3BEBDFB97}" type="presOf" srcId="{2E368630-EC72-4195-A483-7F56B130F51F}" destId="{45843B6E-9A02-4606-9BB3-DBF1DBC70A11}" srcOrd="1" destOrd="0" presId="urn:microsoft.com/office/officeart/2005/8/layout/process5"/>
    <dgm:cxn modelId="{F0EB0328-201B-4DA5-B6C2-1DACB5A6D9D5}" type="presOf" srcId="{DE9CE1D1-CB11-4B07-A040-D9C4C9809BD6}" destId="{09110FDD-B029-42B7-A8D5-9F11FF8026CD}" srcOrd="1" destOrd="0" presId="urn:microsoft.com/office/officeart/2005/8/layout/process5"/>
    <dgm:cxn modelId="{0C5E2362-93E1-49E4-ABC0-B45837149B4D}" type="presOf" srcId="{DB1D1232-ED81-435E-82F3-E67EB08423A5}" destId="{9911E003-E85D-4A29-9228-0B8130BC2AC5}" srcOrd="0" destOrd="0" presId="urn:microsoft.com/office/officeart/2005/8/layout/process5"/>
    <dgm:cxn modelId="{C8E4C542-33A0-4D2A-BE29-29E8ED2365BF}" type="presOf" srcId="{4309AB55-730F-451E-9609-98895EA31DFA}" destId="{A0CB5761-D7B1-4C5D-822A-D65A9BF0E33D}" srcOrd="0" destOrd="0" presId="urn:microsoft.com/office/officeart/2005/8/layout/process5"/>
    <dgm:cxn modelId="{529ECF42-230E-4609-998B-6E785C3A6F1A}" srcId="{6D921279-49DE-44DA-8330-BB54B0E2154D}" destId="{518AC12C-CD64-4F67-8018-4E4AFC7334B1}" srcOrd="3" destOrd="0" parTransId="{24573FA2-BC4E-445B-AFD2-EA6B7EEB94A2}" sibTransId="{DE9CE1D1-CB11-4B07-A040-D9C4C9809BD6}"/>
    <dgm:cxn modelId="{63444C63-4EB6-4FDA-8911-99CE9C985BD6}" srcId="{6D921279-49DE-44DA-8330-BB54B0E2154D}" destId="{AD27D44F-46EC-4D8D-B443-AC0B429F5B3D}" srcOrd="0" destOrd="0" parTransId="{37681797-C1B0-4E8F-A4D8-FE9C266B0CA5}" sibTransId="{70177A38-F07F-4AFD-BD59-2544135DB4AA}"/>
    <dgm:cxn modelId="{CF2EAC65-F92B-408B-BA1D-19027EFB675A}" type="presOf" srcId="{DE9CE1D1-CB11-4B07-A040-D9C4C9809BD6}" destId="{34F2F187-2CCF-4A67-95A2-B6822E1B08B4}" srcOrd="0" destOrd="0" presId="urn:microsoft.com/office/officeart/2005/8/layout/process5"/>
    <dgm:cxn modelId="{1117E968-0016-4F13-9A54-103CBF87F53C}" type="presOf" srcId="{70177A38-F07F-4AFD-BD59-2544135DB4AA}" destId="{D0D89824-593E-4EBE-9216-A1FAA25E7549}" srcOrd="1" destOrd="0" presId="urn:microsoft.com/office/officeart/2005/8/layout/process5"/>
    <dgm:cxn modelId="{9D5CE250-CBC0-4C28-BA89-39E0E4D0A8E6}" type="presOf" srcId="{14D80654-CA3A-4D67-A17B-795A3D8384E7}" destId="{8EA68029-8F5B-409B-A37E-DBDBBC845B69}" srcOrd="0" destOrd="0" presId="urn:microsoft.com/office/officeart/2005/8/layout/process5"/>
    <dgm:cxn modelId="{CA205356-EB02-4CCC-973F-08A40511A11B}" srcId="{6D921279-49DE-44DA-8330-BB54B0E2154D}" destId="{DB1D1232-ED81-435E-82F3-E67EB08423A5}" srcOrd="1" destOrd="0" parTransId="{6C11ADAB-34FD-4AA7-83C3-62036A021AE7}" sibTransId="{B428CA3C-51BD-4785-929C-1D96C9992CF3}"/>
    <dgm:cxn modelId="{1D5F9377-A69F-45F0-AD3C-FC87183D497F}" type="presOf" srcId="{AD27D44F-46EC-4D8D-B443-AC0B429F5B3D}" destId="{C1D568DE-F3F3-4C30-97C2-10F1C29339EE}" srcOrd="0" destOrd="0" presId="urn:microsoft.com/office/officeart/2005/8/layout/process5"/>
    <dgm:cxn modelId="{56A75582-9AD4-4EC3-8F47-7A7FF585CF45}" srcId="{6D921279-49DE-44DA-8330-BB54B0E2154D}" destId="{4309AB55-730F-451E-9609-98895EA31DFA}" srcOrd="4" destOrd="0" parTransId="{55F25D28-3EED-4DF8-97C0-CD500F0D2563}" sibTransId="{2E368630-EC72-4195-A483-7F56B130F51F}"/>
    <dgm:cxn modelId="{8D7F4898-DB0A-425E-B1F7-8647AA430F97}" type="presOf" srcId="{797FEF65-549D-4595-A12F-334721337218}" destId="{92DA7367-7ACE-4DC9-84E8-9AF17BAC6C89}" srcOrd="0" destOrd="0" presId="urn:microsoft.com/office/officeart/2005/8/layout/process5"/>
    <dgm:cxn modelId="{FBF0309E-CB3D-4950-AE52-DC111F7B052C}" type="presOf" srcId="{AD7C34BA-68A9-4D26-8146-19C86398093C}" destId="{A3724738-731C-466D-AB59-B4073748E295}" srcOrd="0" destOrd="0" presId="urn:microsoft.com/office/officeart/2005/8/layout/process5"/>
    <dgm:cxn modelId="{B92CF2B5-06FA-4F04-BE7F-A14A93708A90}" type="presOf" srcId="{2E368630-EC72-4195-A483-7F56B130F51F}" destId="{3F6F8ABE-2D8E-4D73-A035-F70053D60A3C}" srcOrd="0" destOrd="0" presId="urn:microsoft.com/office/officeart/2005/8/layout/process5"/>
    <dgm:cxn modelId="{181A03B7-7F6C-489D-8B0E-AF372BA530DF}" type="presOf" srcId="{6D921279-49DE-44DA-8330-BB54B0E2154D}" destId="{FF3A374F-2294-457E-8B57-7849D7E76840}" srcOrd="0" destOrd="0" presId="urn:microsoft.com/office/officeart/2005/8/layout/process5"/>
    <dgm:cxn modelId="{9B6514D2-DD4E-4D33-A17D-0031ABE0C1A3}" srcId="{6D921279-49DE-44DA-8330-BB54B0E2154D}" destId="{797FEF65-549D-4595-A12F-334721337218}" srcOrd="2" destOrd="0" parTransId="{5B3BD0A8-B9B0-469C-A827-9E41D7757A5F}" sibTransId="{087B00FC-6EFF-4417-8D48-6A7AFBB4916A}"/>
    <dgm:cxn modelId="{3B7D11D5-6A20-4C7E-806B-14854B4FC383}" type="presOf" srcId="{A50D4738-A0BE-49A7-815F-6C52DFCD5D85}" destId="{18FEBD21-BF3F-410A-9F11-07FDD3BB80AA}" srcOrd="0" destOrd="0" presId="urn:microsoft.com/office/officeart/2005/8/layout/process5"/>
    <dgm:cxn modelId="{18706EE8-8454-4A84-83D8-05EBC7BF5725}" srcId="{6D921279-49DE-44DA-8330-BB54B0E2154D}" destId="{AD7C34BA-68A9-4D26-8146-19C86398093C}" srcOrd="6" destOrd="0" parTransId="{803F5A85-F1EB-450E-8C1A-D0E8C5792DC1}" sibTransId="{8621B0BD-2832-4906-8357-7C2CDC8AC5CF}"/>
    <dgm:cxn modelId="{0F1879E8-9644-4C7D-9306-B25009EBB0CB}" type="presOf" srcId="{A50D4738-A0BE-49A7-815F-6C52DFCD5D85}" destId="{23CDC8F2-F436-46E3-AFEC-9C0F8856F6B9}" srcOrd="1" destOrd="0" presId="urn:microsoft.com/office/officeart/2005/8/layout/process5"/>
    <dgm:cxn modelId="{982F02F2-4033-407C-90A3-CBA87B5F421C}" type="presOf" srcId="{B428CA3C-51BD-4785-929C-1D96C9992CF3}" destId="{80A5E4DB-32D5-4406-B8D7-6923880348DF}" srcOrd="0" destOrd="0" presId="urn:microsoft.com/office/officeart/2005/8/layout/process5"/>
    <dgm:cxn modelId="{3B953BF5-3064-4C1F-802A-E41ADBA5057D}" type="presOf" srcId="{B428CA3C-51BD-4785-929C-1D96C9992CF3}" destId="{D20507AE-021D-43C5-BABE-776161785194}" srcOrd="1" destOrd="0" presId="urn:microsoft.com/office/officeart/2005/8/layout/process5"/>
    <dgm:cxn modelId="{A32986FA-3589-439A-9139-3BCAB7208DD0}" type="presOf" srcId="{087B00FC-6EFF-4417-8D48-6A7AFBB4916A}" destId="{7B7E37B4-63B3-4BE4-8604-816615863021}" srcOrd="1" destOrd="0" presId="urn:microsoft.com/office/officeart/2005/8/layout/process5"/>
    <dgm:cxn modelId="{40CD80FD-46F6-4124-9444-18B4DB0BC000}" srcId="{6D921279-49DE-44DA-8330-BB54B0E2154D}" destId="{14D80654-CA3A-4D67-A17B-795A3D8384E7}" srcOrd="5" destOrd="0" parTransId="{24EE3E34-D48B-4EBD-B1F3-86FA2E5F8BFB}" sibTransId="{A50D4738-A0BE-49A7-815F-6C52DFCD5D85}"/>
    <dgm:cxn modelId="{0F7F11FF-A9A2-4599-841C-EEDE37AED371}" type="presOf" srcId="{087B00FC-6EFF-4417-8D48-6A7AFBB4916A}" destId="{0A958678-868A-4082-B0C9-DF1ED7F694C0}" srcOrd="0" destOrd="0" presId="urn:microsoft.com/office/officeart/2005/8/layout/process5"/>
    <dgm:cxn modelId="{057B0A2F-401D-44B9-BA6A-FF925FEE5EA1}" type="presParOf" srcId="{FF3A374F-2294-457E-8B57-7849D7E76840}" destId="{C1D568DE-F3F3-4C30-97C2-10F1C29339EE}" srcOrd="0" destOrd="0" presId="urn:microsoft.com/office/officeart/2005/8/layout/process5"/>
    <dgm:cxn modelId="{59F3C7DB-AE36-41C5-8B5D-1C165AF37FF9}" type="presParOf" srcId="{FF3A374F-2294-457E-8B57-7849D7E76840}" destId="{393EFEB3-59CE-4160-8CCE-DCB58729BCEA}" srcOrd="1" destOrd="0" presId="urn:microsoft.com/office/officeart/2005/8/layout/process5"/>
    <dgm:cxn modelId="{78170CF2-00DF-4B82-88A6-084D0FA316EE}" type="presParOf" srcId="{393EFEB3-59CE-4160-8CCE-DCB58729BCEA}" destId="{D0D89824-593E-4EBE-9216-A1FAA25E7549}" srcOrd="0" destOrd="0" presId="urn:microsoft.com/office/officeart/2005/8/layout/process5"/>
    <dgm:cxn modelId="{58C90DC8-0457-46F2-A84D-5FD337B44690}" type="presParOf" srcId="{FF3A374F-2294-457E-8B57-7849D7E76840}" destId="{9911E003-E85D-4A29-9228-0B8130BC2AC5}" srcOrd="2" destOrd="0" presId="urn:microsoft.com/office/officeart/2005/8/layout/process5"/>
    <dgm:cxn modelId="{198A044B-A31C-4647-9BA4-221C5B01B0DD}" type="presParOf" srcId="{FF3A374F-2294-457E-8B57-7849D7E76840}" destId="{80A5E4DB-32D5-4406-B8D7-6923880348DF}" srcOrd="3" destOrd="0" presId="urn:microsoft.com/office/officeart/2005/8/layout/process5"/>
    <dgm:cxn modelId="{A9D546FF-413C-42A1-BB93-C68DB077BC5E}" type="presParOf" srcId="{80A5E4DB-32D5-4406-B8D7-6923880348DF}" destId="{D20507AE-021D-43C5-BABE-776161785194}" srcOrd="0" destOrd="0" presId="urn:microsoft.com/office/officeart/2005/8/layout/process5"/>
    <dgm:cxn modelId="{FFE2D9EB-6283-418A-9A07-BAB8BEBA1681}" type="presParOf" srcId="{FF3A374F-2294-457E-8B57-7849D7E76840}" destId="{92DA7367-7ACE-4DC9-84E8-9AF17BAC6C89}" srcOrd="4" destOrd="0" presId="urn:microsoft.com/office/officeart/2005/8/layout/process5"/>
    <dgm:cxn modelId="{A257BFC1-91A6-4DCD-9E42-B3198B838CA1}" type="presParOf" srcId="{FF3A374F-2294-457E-8B57-7849D7E76840}" destId="{0A958678-868A-4082-B0C9-DF1ED7F694C0}" srcOrd="5" destOrd="0" presId="urn:microsoft.com/office/officeart/2005/8/layout/process5"/>
    <dgm:cxn modelId="{1723DC9E-8A6C-4291-829D-0DED39154745}" type="presParOf" srcId="{0A958678-868A-4082-B0C9-DF1ED7F694C0}" destId="{7B7E37B4-63B3-4BE4-8604-816615863021}" srcOrd="0" destOrd="0" presId="urn:microsoft.com/office/officeart/2005/8/layout/process5"/>
    <dgm:cxn modelId="{9B724873-26E6-49B3-8F1C-8754365F2DB9}" type="presParOf" srcId="{FF3A374F-2294-457E-8B57-7849D7E76840}" destId="{FB566A19-3CC0-4772-9A9E-898604975891}" srcOrd="6" destOrd="0" presId="urn:microsoft.com/office/officeart/2005/8/layout/process5"/>
    <dgm:cxn modelId="{1C482815-9B56-4AF2-9F71-37D519F03F2B}" type="presParOf" srcId="{FF3A374F-2294-457E-8B57-7849D7E76840}" destId="{34F2F187-2CCF-4A67-95A2-B6822E1B08B4}" srcOrd="7" destOrd="0" presId="urn:microsoft.com/office/officeart/2005/8/layout/process5"/>
    <dgm:cxn modelId="{2B5B4D81-BFE6-4DFD-BBD1-1C9A73E2BD82}" type="presParOf" srcId="{34F2F187-2CCF-4A67-95A2-B6822E1B08B4}" destId="{09110FDD-B029-42B7-A8D5-9F11FF8026CD}" srcOrd="0" destOrd="0" presId="urn:microsoft.com/office/officeart/2005/8/layout/process5"/>
    <dgm:cxn modelId="{F4F7DDE6-C538-4B48-94CF-99AF12E7FEAD}" type="presParOf" srcId="{FF3A374F-2294-457E-8B57-7849D7E76840}" destId="{A0CB5761-D7B1-4C5D-822A-D65A9BF0E33D}" srcOrd="8" destOrd="0" presId="urn:microsoft.com/office/officeart/2005/8/layout/process5"/>
    <dgm:cxn modelId="{6EAE3532-FDD2-4D33-9172-C3CED7FB0198}" type="presParOf" srcId="{FF3A374F-2294-457E-8B57-7849D7E76840}" destId="{3F6F8ABE-2D8E-4D73-A035-F70053D60A3C}" srcOrd="9" destOrd="0" presId="urn:microsoft.com/office/officeart/2005/8/layout/process5"/>
    <dgm:cxn modelId="{71F915AA-E3A9-4423-9437-BFC90AD9EA74}" type="presParOf" srcId="{3F6F8ABE-2D8E-4D73-A035-F70053D60A3C}" destId="{45843B6E-9A02-4606-9BB3-DBF1DBC70A11}" srcOrd="0" destOrd="0" presId="urn:microsoft.com/office/officeart/2005/8/layout/process5"/>
    <dgm:cxn modelId="{78DF0593-F5D1-4334-AC6A-48C897E25113}" type="presParOf" srcId="{FF3A374F-2294-457E-8B57-7849D7E76840}" destId="{8EA68029-8F5B-409B-A37E-DBDBBC845B69}" srcOrd="10" destOrd="0" presId="urn:microsoft.com/office/officeart/2005/8/layout/process5"/>
    <dgm:cxn modelId="{AAD1EAB2-E8A1-4691-84D0-D770E5D97DE2}" type="presParOf" srcId="{FF3A374F-2294-457E-8B57-7849D7E76840}" destId="{18FEBD21-BF3F-410A-9F11-07FDD3BB80AA}" srcOrd="11" destOrd="0" presId="urn:microsoft.com/office/officeart/2005/8/layout/process5"/>
    <dgm:cxn modelId="{32E5F053-393D-42C3-9A58-3B328EAAC6BA}" type="presParOf" srcId="{18FEBD21-BF3F-410A-9F11-07FDD3BB80AA}" destId="{23CDC8F2-F436-46E3-AFEC-9C0F8856F6B9}" srcOrd="0" destOrd="0" presId="urn:microsoft.com/office/officeart/2005/8/layout/process5"/>
    <dgm:cxn modelId="{7E2DF585-5B32-4817-AAD8-54672F0C54ED}" type="presParOf" srcId="{FF3A374F-2294-457E-8B57-7849D7E76840}" destId="{A3724738-731C-466D-AB59-B4073748E295}"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F6627F1-6278-401F-A8A1-DE1534C13E0E}" type="doc">
      <dgm:prSet loTypeId="urn:microsoft.com/office/officeart/2005/8/layout/process5" loCatId="process" qsTypeId="urn:microsoft.com/office/officeart/2005/8/quickstyle/simple3" qsCatId="simple" csTypeId="urn:microsoft.com/office/officeart/2005/8/colors/colorful5" csCatId="colorful" phldr="1"/>
      <dgm:spPr/>
      <dgm:t>
        <a:bodyPr/>
        <a:lstStyle/>
        <a:p>
          <a:endParaRPr lang="id-ID"/>
        </a:p>
      </dgm:t>
    </dgm:pt>
    <dgm:pt modelId="{C5AD9219-F510-45CE-83FF-3919EE9A6CE4}">
      <dgm:prSet phldrT="[Text]"/>
      <dgm:spPr/>
      <dgm:t>
        <a:bodyPr/>
        <a:lstStyle/>
        <a:p>
          <a:r>
            <a:rPr lang="id-ID" b="1" dirty="0"/>
            <a:t>Aspek Pendidikan</a:t>
          </a:r>
        </a:p>
      </dgm:t>
    </dgm:pt>
    <dgm:pt modelId="{EDA0EBF0-7886-4394-B0EC-958E9282937A}" type="parTrans" cxnId="{AD4A78EC-6170-4B51-91A4-EFD39F03C9F6}">
      <dgm:prSet/>
      <dgm:spPr/>
      <dgm:t>
        <a:bodyPr/>
        <a:lstStyle/>
        <a:p>
          <a:endParaRPr lang="id-ID"/>
        </a:p>
      </dgm:t>
    </dgm:pt>
    <dgm:pt modelId="{459C6E89-3A23-4F28-8708-E2FCC2BBA4D3}" type="sibTrans" cxnId="{AD4A78EC-6170-4B51-91A4-EFD39F03C9F6}">
      <dgm:prSet/>
      <dgm:spPr/>
      <dgm:t>
        <a:bodyPr/>
        <a:lstStyle/>
        <a:p>
          <a:endParaRPr lang="id-ID"/>
        </a:p>
      </dgm:t>
    </dgm:pt>
    <dgm:pt modelId="{843119B8-0BDE-4B9D-93E9-72BE9D6B65D6}">
      <dgm:prSet phldrT="[Text]"/>
      <dgm:spPr/>
      <dgm:t>
        <a:bodyPr/>
        <a:lstStyle/>
        <a:p>
          <a:r>
            <a:rPr lang="fi-FI" b="1" dirty="0"/>
            <a:t>Aspek  Kesehatan dan Gizi</a:t>
          </a:r>
          <a:endParaRPr lang="id-ID" dirty="0"/>
        </a:p>
      </dgm:t>
    </dgm:pt>
    <dgm:pt modelId="{31B1B2C7-F14F-4AD9-BA10-4FE14BC0D1DC}" type="parTrans" cxnId="{F2E6864E-B842-48D3-B847-152024851DA1}">
      <dgm:prSet/>
      <dgm:spPr/>
      <dgm:t>
        <a:bodyPr/>
        <a:lstStyle/>
        <a:p>
          <a:endParaRPr lang="id-ID"/>
        </a:p>
      </dgm:t>
    </dgm:pt>
    <dgm:pt modelId="{2F5C8C86-AE3D-4154-99DC-CE7E84E67FA5}" type="sibTrans" cxnId="{F2E6864E-B842-48D3-B847-152024851DA1}">
      <dgm:prSet/>
      <dgm:spPr/>
      <dgm:t>
        <a:bodyPr/>
        <a:lstStyle/>
        <a:p>
          <a:endParaRPr lang="id-ID"/>
        </a:p>
      </dgm:t>
    </dgm:pt>
    <dgm:pt modelId="{C9CBDA0F-306E-48A0-94B9-51BFF3760106}">
      <dgm:prSet phldrT="[Text]"/>
      <dgm:spPr/>
      <dgm:t>
        <a:bodyPr/>
        <a:lstStyle/>
        <a:p>
          <a:r>
            <a:rPr lang="fi-FI" b="1" dirty="0"/>
            <a:t>Aspek Pengasuhan</a:t>
          </a:r>
          <a:endParaRPr lang="id-ID" dirty="0"/>
        </a:p>
      </dgm:t>
    </dgm:pt>
    <dgm:pt modelId="{B30C4779-F154-44BF-A143-BE86CC62F2A1}" type="parTrans" cxnId="{3C5D18AE-9424-4A1F-BC15-38CD9B4C13AC}">
      <dgm:prSet/>
      <dgm:spPr/>
      <dgm:t>
        <a:bodyPr/>
        <a:lstStyle/>
        <a:p>
          <a:endParaRPr lang="id-ID"/>
        </a:p>
      </dgm:t>
    </dgm:pt>
    <dgm:pt modelId="{3A1C56BC-6B29-4AA9-AF41-0498FFAE5A8B}" type="sibTrans" cxnId="{3C5D18AE-9424-4A1F-BC15-38CD9B4C13AC}">
      <dgm:prSet/>
      <dgm:spPr/>
      <dgm:t>
        <a:bodyPr/>
        <a:lstStyle/>
        <a:p>
          <a:endParaRPr lang="id-ID"/>
        </a:p>
      </dgm:t>
    </dgm:pt>
    <dgm:pt modelId="{DFA75D3A-FA1B-490C-819C-DCD5780FFE5D}">
      <dgm:prSet phldrT="[Text]"/>
      <dgm:spPr/>
      <dgm:t>
        <a:bodyPr/>
        <a:lstStyle/>
        <a:p>
          <a:r>
            <a:rPr lang="id-ID" b="1" dirty="0"/>
            <a:t>Deteksi Dini Tumbuh Kembang Anak</a:t>
          </a:r>
          <a:endParaRPr lang="id-ID" dirty="0"/>
        </a:p>
      </dgm:t>
    </dgm:pt>
    <dgm:pt modelId="{5953264A-2D70-411F-98F8-D6457A61BA7C}" type="parTrans" cxnId="{FB8C32FA-39FE-4068-8ED0-3BA40D157133}">
      <dgm:prSet/>
      <dgm:spPr/>
      <dgm:t>
        <a:bodyPr/>
        <a:lstStyle/>
        <a:p>
          <a:endParaRPr lang="id-ID"/>
        </a:p>
      </dgm:t>
    </dgm:pt>
    <dgm:pt modelId="{EFC85378-7AE3-471C-B5A7-E57BA1C08F1F}" type="sibTrans" cxnId="{FB8C32FA-39FE-4068-8ED0-3BA40D157133}">
      <dgm:prSet/>
      <dgm:spPr/>
      <dgm:t>
        <a:bodyPr/>
        <a:lstStyle/>
        <a:p>
          <a:endParaRPr lang="id-ID"/>
        </a:p>
      </dgm:t>
    </dgm:pt>
    <dgm:pt modelId="{BCE620FC-8319-4E20-9C18-8A3BD68463FE}">
      <dgm:prSet phldrT="[Text]"/>
      <dgm:spPr/>
      <dgm:t>
        <a:bodyPr/>
        <a:lstStyle/>
        <a:p>
          <a:r>
            <a:rPr lang="fi-FI" b="1" dirty="0"/>
            <a:t>A</a:t>
          </a:r>
          <a:r>
            <a:rPr lang="id-ID" b="1" dirty="0"/>
            <a:t>s</a:t>
          </a:r>
          <a:r>
            <a:rPr lang="fi-FI" b="1" dirty="0"/>
            <a:t>pek Perlindungan</a:t>
          </a:r>
          <a:endParaRPr lang="id-ID" dirty="0"/>
        </a:p>
      </dgm:t>
    </dgm:pt>
    <dgm:pt modelId="{4EBE25BF-C3B4-411B-8F3E-0C924D345024}" type="parTrans" cxnId="{53CB5A43-6295-4F7A-B5F7-7A6F61FD772E}">
      <dgm:prSet/>
      <dgm:spPr/>
      <dgm:t>
        <a:bodyPr/>
        <a:lstStyle/>
        <a:p>
          <a:endParaRPr lang="id-ID"/>
        </a:p>
      </dgm:t>
    </dgm:pt>
    <dgm:pt modelId="{1F568A65-8E8B-454F-9846-6359C38851B0}" type="sibTrans" cxnId="{53CB5A43-6295-4F7A-B5F7-7A6F61FD772E}">
      <dgm:prSet/>
      <dgm:spPr/>
      <dgm:t>
        <a:bodyPr/>
        <a:lstStyle/>
        <a:p>
          <a:endParaRPr lang="id-ID"/>
        </a:p>
      </dgm:t>
    </dgm:pt>
    <dgm:pt modelId="{8230349F-C8F6-459E-B625-D7AAED1AA7A4}" type="pres">
      <dgm:prSet presAssocID="{5F6627F1-6278-401F-A8A1-DE1534C13E0E}" presName="diagram" presStyleCnt="0">
        <dgm:presLayoutVars>
          <dgm:dir/>
          <dgm:resizeHandles val="exact"/>
        </dgm:presLayoutVars>
      </dgm:prSet>
      <dgm:spPr/>
    </dgm:pt>
    <dgm:pt modelId="{50E1D56B-F542-457C-BD2C-06674E28AA98}" type="pres">
      <dgm:prSet presAssocID="{C5AD9219-F510-45CE-83FF-3919EE9A6CE4}" presName="node" presStyleLbl="node1" presStyleIdx="0" presStyleCnt="5">
        <dgm:presLayoutVars>
          <dgm:bulletEnabled val="1"/>
        </dgm:presLayoutVars>
      </dgm:prSet>
      <dgm:spPr/>
    </dgm:pt>
    <dgm:pt modelId="{ABA37CB7-4186-4174-AB77-B1E0F5DAFA71}" type="pres">
      <dgm:prSet presAssocID="{459C6E89-3A23-4F28-8708-E2FCC2BBA4D3}" presName="sibTrans" presStyleLbl="sibTrans2D1" presStyleIdx="0" presStyleCnt="4"/>
      <dgm:spPr/>
    </dgm:pt>
    <dgm:pt modelId="{2C46E109-14E5-4BB2-AC37-E0844BD46917}" type="pres">
      <dgm:prSet presAssocID="{459C6E89-3A23-4F28-8708-E2FCC2BBA4D3}" presName="connectorText" presStyleLbl="sibTrans2D1" presStyleIdx="0" presStyleCnt="4"/>
      <dgm:spPr/>
    </dgm:pt>
    <dgm:pt modelId="{6A5C3D47-065E-4057-9C40-540A50433B93}" type="pres">
      <dgm:prSet presAssocID="{843119B8-0BDE-4B9D-93E9-72BE9D6B65D6}" presName="node" presStyleLbl="node1" presStyleIdx="1" presStyleCnt="5">
        <dgm:presLayoutVars>
          <dgm:bulletEnabled val="1"/>
        </dgm:presLayoutVars>
      </dgm:prSet>
      <dgm:spPr/>
    </dgm:pt>
    <dgm:pt modelId="{72FD30E4-3DF7-40DB-A8BE-FFF3A2BDD4A4}" type="pres">
      <dgm:prSet presAssocID="{2F5C8C86-AE3D-4154-99DC-CE7E84E67FA5}" presName="sibTrans" presStyleLbl="sibTrans2D1" presStyleIdx="1" presStyleCnt="4"/>
      <dgm:spPr/>
    </dgm:pt>
    <dgm:pt modelId="{3004813B-C562-4F2A-B5CA-747335C11F2B}" type="pres">
      <dgm:prSet presAssocID="{2F5C8C86-AE3D-4154-99DC-CE7E84E67FA5}" presName="connectorText" presStyleLbl="sibTrans2D1" presStyleIdx="1" presStyleCnt="4"/>
      <dgm:spPr/>
    </dgm:pt>
    <dgm:pt modelId="{E8D05CE7-9CD7-4CD6-9ADC-B718AF614760}" type="pres">
      <dgm:prSet presAssocID="{C9CBDA0F-306E-48A0-94B9-51BFF3760106}" presName="node" presStyleLbl="node1" presStyleIdx="2" presStyleCnt="5">
        <dgm:presLayoutVars>
          <dgm:bulletEnabled val="1"/>
        </dgm:presLayoutVars>
      </dgm:prSet>
      <dgm:spPr/>
    </dgm:pt>
    <dgm:pt modelId="{2E34428F-C615-41AA-B8B1-1EF006E1AC63}" type="pres">
      <dgm:prSet presAssocID="{3A1C56BC-6B29-4AA9-AF41-0498FFAE5A8B}" presName="sibTrans" presStyleLbl="sibTrans2D1" presStyleIdx="2" presStyleCnt="4"/>
      <dgm:spPr/>
    </dgm:pt>
    <dgm:pt modelId="{584C517A-E004-4689-ACF0-98A6C94EA88A}" type="pres">
      <dgm:prSet presAssocID="{3A1C56BC-6B29-4AA9-AF41-0498FFAE5A8B}" presName="connectorText" presStyleLbl="sibTrans2D1" presStyleIdx="2" presStyleCnt="4"/>
      <dgm:spPr/>
    </dgm:pt>
    <dgm:pt modelId="{54910CF6-5B64-4DD3-B918-BE5A79B06CE3}" type="pres">
      <dgm:prSet presAssocID="{DFA75D3A-FA1B-490C-819C-DCD5780FFE5D}" presName="node" presStyleLbl="node1" presStyleIdx="3" presStyleCnt="5">
        <dgm:presLayoutVars>
          <dgm:bulletEnabled val="1"/>
        </dgm:presLayoutVars>
      </dgm:prSet>
      <dgm:spPr/>
    </dgm:pt>
    <dgm:pt modelId="{A27704DC-691B-4DBD-9F0D-3BD62EC844FB}" type="pres">
      <dgm:prSet presAssocID="{EFC85378-7AE3-471C-B5A7-E57BA1C08F1F}" presName="sibTrans" presStyleLbl="sibTrans2D1" presStyleIdx="3" presStyleCnt="4"/>
      <dgm:spPr/>
    </dgm:pt>
    <dgm:pt modelId="{7ED39627-A085-42D1-878A-F33D05BB42C4}" type="pres">
      <dgm:prSet presAssocID="{EFC85378-7AE3-471C-B5A7-E57BA1C08F1F}" presName="connectorText" presStyleLbl="sibTrans2D1" presStyleIdx="3" presStyleCnt="4"/>
      <dgm:spPr/>
    </dgm:pt>
    <dgm:pt modelId="{F3E8DF66-0348-4DC7-BC08-DDA716429A71}" type="pres">
      <dgm:prSet presAssocID="{BCE620FC-8319-4E20-9C18-8A3BD68463FE}" presName="node" presStyleLbl="node1" presStyleIdx="4" presStyleCnt="5">
        <dgm:presLayoutVars>
          <dgm:bulletEnabled val="1"/>
        </dgm:presLayoutVars>
      </dgm:prSet>
      <dgm:spPr/>
    </dgm:pt>
  </dgm:ptLst>
  <dgm:cxnLst>
    <dgm:cxn modelId="{5B4CC20E-196B-4A91-A12C-71039528662E}" type="presOf" srcId="{C5AD9219-F510-45CE-83FF-3919EE9A6CE4}" destId="{50E1D56B-F542-457C-BD2C-06674E28AA98}" srcOrd="0" destOrd="0" presId="urn:microsoft.com/office/officeart/2005/8/layout/process5"/>
    <dgm:cxn modelId="{14193118-B255-431C-9696-8BB580E32021}" type="presOf" srcId="{843119B8-0BDE-4B9D-93E9-72BE9D6B65D6}" destId="{6A5C3D47-065E-4057-9C40-540A50433B93}" srcOrd="0" destOrd="0" presId="urn:microsoft.com/office/officeart/2005/8/layout/process5"/>
    <dgm:cxn modelId="{4C15AA3D-03F0-4B21-BF22-EE6EB8A83E94}" type="presOf" srcId="{3A1C56BC-6B29-4AA9-AF41-0498FFAE5A8B}" destId="{2E34428F-C615-41AA-B8B1-1EF006E1AC63}" srcOrd="0" destOrd="0" presId="urn:microsoft.com/office/officeart/2005/8/layout/process5"/>
    <dgm:cxn modelId="{37690443-552B-4482-8BBD-5E35F42CCAB2}" type="presOf" srcId="{DFA75D3A-FA1B-490C-819C-DCD5780FFE5D}" destId="{54910CF6-5B64-4DD3-B918-BE5A79B06CE3}" srcOrd="0" destOrd="0" presId="urn:microsoft.com/office/officeart/2005/8/layout/process5"/>
    <dgm:cxn modelId="{53CB5A43-6295-4F7A-B5F7-7A6F61FD772E}" srcId="{5F6627F1-6278-401F-A8A1-DE1534C13E0E}" destId="{BCE620FC-8319-4E20-9C18-8A3BD68463FE}" srcOrd="4" destOrd="0" parTransId="{4EBE25BF-C3B4-411B-8F3E-0C924D345024}" sibTransId="{1F568A65-8E8B-454F-9846-6359C38851B0}"/>
    <dgm:cxn modelId="{F2E6864E-B842-48D3-B847-152024851DA1}" srcId="{5F6627F1-6278-401F-A8A1-DE1534C13E0E}" destId="{843119B8-0BDE-4B9D-93E9-72BE9D6B65D6}" srcOrd="1" destOrd="0" parTransId="{31B1B2C7-F14F-4AD9-BA10-4FE14BC0D1DC}" sibTransId="{2F5C8C86-AE3D-4154-99DC-CE7E84E67FA5}"/>
    <dgm:cxn modelId="{849EFC54-C55F-40D2-826F-4B7D5FA0FA19}" type="presOf" srcId="{EFC85378-7AE3-471C-B5A7-E57BA1C08F1F}" destId="{7ED39627-A085-42D1-878A-F33D05BB42C4}" srcOrd="1" destOrd="0" presId="urn:microsoft.com/office/officeart/2005/8/layout/process5"/>
    <dgm:cxn modelId="{56CA5859-7F61-4455-8BDE-B1D3058668FD}" type="presOf" srcId="{2F5C8C86-AE3D-4154-99DC-CE7E84E67FA5}" destId="{3004813B-C562-4F2A-B5CA-747335C11F2B}" srcOrd="1" destOrd="0" presId="urn:microsoft.com/office/officeart/2005/8/layout/process5"/>
    <dgm:cxn modelId="{A23A3C85-CC8D-4FA8-BDC8-490C9A1ECB56}" type="presOf" srcId="{BCE620FC-8319-4E20-9C18-8A3BD68463FE}" destId="{F3E8DF66-0348-4DC7-BC08-DDA716429A71}" srcOrd="0" destOrd="0" presId="urn:microsoft.com/office/officeart/2005/8/layout/process5"/>
    <dgm:cxn modelId="{3C5D18AE-9424-4A1F-BC15-38CD9B4C13AC}" srcId="{5F6627F1-6278-401F-A8A1-DE1534C13E0E}" destId="{C9CBDA0F-306E-48A0-94B9-51BFF3760106}" srcOrd="2" destOrd="0" parTransId="{B30C4779-F154-44BF-A143-BE86CC62F2A1}" sibTransId="{3A1C56BC-6B29-4AA9-AF41-0498FFAE5A8B}"/>
    <dgm:cxn modelId="{38E8A6C1-81AF-4987-AF47-27FFA8B16E39}" type="presOf" srcId="{C9CBDA0F-306E-48A0-94B9-51BFF3760106}" destId="{E8D05CE7-9CD7-4CD6-9ADC-B718AF614760}" srcOrd="0" destOrd="0" presId="urn:microsoft.com/office/officeart/2005/8/layout/process5"/>
    <dgm:cxn modelId="{B81CA4C7-1F3A-4DAF-98A8-9B24DB796B6B}" type="presOf" srcId="{EFC85378-7AE3-471C-B5A7-E57BA1C08F1F}" destId="{A27704DC-691B-4DBD-9F0D-3BD62EC844FB}" srcOrd="0" destOrd="0" presId="urn:microsoft.com/office/officeart/2005/8/layout/process5"/>
    <dgm:cxn modelId="{9BEFCACC-EA97-4ECF-A5C4-9D679ED60C9B}" type="presOf" srcId="{459C6E89-3A23-4F28-8708-E2FCC2BBA4D3}" destId="{2C46E109-14E5-4BB2-AC37-E0844BD46917}" srcOrd="1" destOrd="0" presId="urn:microsoft.com/office/officeart/2005/8/layout/process5"/>
    <dgm:cxn modelId="{8F3423DD-5981-4827-B804-D36072E6D68D}" type="presOf" srcId="{2F5C8C86-AE3D-4154-99DC-CE7E84E67FA5}" destId="{72FD30E4-3DF7-40DB-A8BE-FFF3A2BDD4A4}" srcOrd="0" destOrd="0" presId="urn:microsoft.com/office/officeart/2005/8/layout/process5"/>
    <dgm:cxn modelId="{025B90DF-3282-4E71-98DF-6808C33436A4}" type="presOf" srcId="{3A1C56BC-6B29-4AA9-AF41-0498FFAE5A8B}" destId="{584C517A-E004-4689-ACF0-98A6C94EA88A}" srcOrd="1" destOrd="0" presId="urn:microsoft.com/office/officeart/2005/8/layout/process5"/>
    <dgm:cxn modelId="{34FF7FEA-7CF6-43E9-ABA5-B76A94DFCBE2}" type="presOf" srcId="{5F6627F1-6278-401F-A8A1-DE1534C13E0E}" destId="{8230349F-C8F6-459E-B625-D7AAED1AA7A4}" srcOrd="0" destOrd="0" presId="urn:microsoft.com/office/officeart/2005/8/layout/process5"/>
    <dgm:cxn modelId="{AD4A78EC-6170-4B51-91A4-EFD39F03C9F6}" srcId="{5F6627F1-6278-401F-A8A1-DE1534C13E0E}" destId="{C5AD9219-F510-45CE-83FF-3919EE9A6CE4}" srcOrd="0" destOrd="0" parTransId="{EDA0EBF0-7886-4394-B0EC-958E9282937A}" sibTransId="{459C6E89-3A23-4F28-8708-E2FCC2BBA4D3}"/>
    <dgm:cxn modelId="{AB342FF6-282C-49C7-8447-D850251D4276}" type="presOf" srcId="{459C6E89-3A23-4F28-8708-E2FCC2BBA4D3}" destId="{ABA37CB7-4186-4174-AB77-B1E0F5DAFA71}" srcOrd="0" destOrd="0" presId="urn:microsoft.com/office/officeart/2005/8/layout/process5"/>
    <dgm:cxn modelId="{FB8C32FA-39FE-4068-8ED0-3BA40D157133}" srcId="{5F6627F1-6278-401F-A8A1-DE1534C13E0E}" destId="{DFA75D3A-FA1B-490C-819C-DCD5780FFE5D}" srcOrd="3" destOrd="0" parTransId="{5953264A-2D70-411F-98F8-D6457A61BA7C}" sibTransId="{EFC85378-7AE3-471C-B5A7-E57BA1C08F1F}"/>
    <dgm:cxn modelId="{88764AD4-2282-4969-9026-2F1CAE334334}" type="presParOf" srcId="{8230349F-C8F6-459E-B625-D7AAED1AA7A4}" destId="{50E1D56B-F542-457C-BD2C-06674E28AA98}" srcOrd="0" destOrd="0" presId="urn:microsoft.com/office/officeart/2005/8/layout/process5"/>
    <dgm:cxn modelId="{51071FB4-8E28-4D0C-9938-7DF8FF57C564}" type="presParOf" srcId="{8230349F-C8F6-459E-B625-D7AAED1AA7A4}" destId="{ABA37CB7-4186-4174-AB77-B1E0F5DAFA71}" srcOrd="1" destOrd="0" presId="urn:microsoft.com/office/officeart/2005/8/layout/process5"/>
    <dgm:cxn modelId="{11B32F10-8DF0-464B-B625-A4A4C9EBC383}" type="presParOf" srcId="{ABA37CB7-4186-4174-AB77-B1E0F5DAFA71}" destId="{2C46E109-14E5-4BB2-AC37-E0844BD46917}" srcOrd="0" destOrd="0" presId="urn:microsoft.com/office/officeart/2005/8/layout/process5"/>
    <dgm:cxn modelId="{7994E720-92A8-4320-8BDA-EB91B01D29F4}" type="presParOf" srcId="{8230349F-C8F6-459E-B625-D7AAED1AA7A4}" destId="{6A5C3D47-065E-4057-9C40-540A50433B93}" srcOrd="2" destOrd="0" presId="urn:microsoft.com/office/officeart/2005/8/layout/process5"/>
    <dgm:cxn modelId="{8047689B-3352-4133-94AF-C48AB48AAE33}" type="presParOf" srcId="{8230349F-C8F6-459E-B625-D7AAED1AA7A4}" destId="{72FD30E4-3DF7-40DB-A8BE-FFF3A2BDD4A4}" srcOrd="3" destOrd="0" presId="urn:microsoft.com/office/officeart/2005/8/layout/process5"/>
    <dgm:cxn modelId="{B354AE06-B40B-4A0C-ADA9-C1F087B59A1D}" type="presParOf" srcId="{72FD30E4-3DF7-40DB-A8BE-FFF3A2BDD4A4}" destId="{3004813B-C562-4F2A-B5CA-747335C11F2B}" srcOrd="0" destOrd="0" presId="urn:microsoft.com/office/officeart/2005/8/layout/process5"/>
    <dgm:cxn modelId="{F1259926-6F3F-4A68-9237-B4975EC2E26C}" type="presParOf" srcId="{8230349F-C8F6-459E-B625-D7AAED1AA7A4}" destId="{E8D05CE7-9CD7-4CD6-9ADC-B718AF614760}" srcOrd="4" destOrd="0" presId="urn:microsoft.com/office/officeart/2005/8/layout/process5"/>
    <dgm:cxn modelId="{4CC09CB9-13F3-4A6E-AAE3-117C04ECE866}" type="presParOf" srcId="{8230349F-C8F6-459E-B625-D7AAED1AA7A4}" destId="{2E34428F-C615-41AA-B8B1-1EF006E1AC63}" srcOrd="5" destOrd="0" presId="urn:microsoft.com/office/officeart/2005/8/layout/process5"/>
    <dgm:cxn modelId="{BE7A2711-F752-45AF-9D2C-65EA587A488A}" type="presParOf" srcId="{2E34428F-C615-41AA-B8B1-1EF006E1AC63}" destId="{584C517A-E004-4689-ACF0-98A6C94EA88A}" srcOrd="0" destOrd="0" presId="urn:microsoft.com/office/officeart/2005/8/layout/process5"/>
    <dgm:cxn modelId="{51FA04A8-877E-4E5C-8183-01DA06625EDA}" type="presParOf" srcId="{8230349F-C8F6-459E-B625-D7AAED1AA7A4}" destId="{54910CF6-5B64-4DD3-B918-BE5A79B06CE3}" srcOrd="6" destOrd="0" presId="urn:microsoft.com/office/officeart/2005/8/layout/process5"/>
    <dgm:cxn modelId="{BE062E64-459B-41FB-99C2-A9D34AFD5292}" type="presParOf" srcId="{8230349F-C8F6-459E-B625-D7AAED1AA7A4}" destId="{A27704DC-691B-4DBD-9F0D-3BD62EC844FB}" srcOrd="7" destOrd="0" presId="urn:microsoft.com/office/officeart/2005/8/layout/process5"/>
    <dgm:cxn modelId="{25E93F80-906B-449E-A81E-F86492E3931E}" type="presParOf" srcId="{A27704DC-691B-4DBD-9F0D-3BD62EC844FB}" destId="{7ED39627-A085-42D1-878A-F33D05BB42C4}" srcOrd="0" destOrd="0" presId="urn:microsoft.com/office/officeart/2005/8/layout/process5"/>
    <dgm:cxn modelId="{371C7E1E-116C-4046-BE9F-740CAD5E3EFB}" type="presParOf" srcId="{8230349F-C8F6-459E-B625-D7AAED1AA7A4}" destId="{F3E8DF66-0348-4DC7-BC08-DDA716429A71}"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75D40E3-48E8-4094-9219-C2BBE59FA0A0}" type="doc">
      <dgm:prSet loTypeId="urn:microsoft.com/office/officeart/2005/8/layout/bProcess4" loCatId="process" qsTypeId="urn:microsoft.com/office/officeart/2005/8/quickstyle/simple3" qsCatId="simple" csTypeId="urn:microsoft.com/office/officeart/2005/8/colors/accent1_2" csCatId="accent1" phldr="1"/>
      <dgm:spPr/>
      <dgm:t>
        <a:bodyPr/>
        <a:lstStyle/>
        <a:p>
          <a:endParaRPr lang="id-ID"/>
        </a:p>
      </dgm:t>
    </dgm:pt>
    <dgm:pt modelId="{5931F338-C922-47E7-9EB6-F75E552C6195}">
      <dgm:prSet phldrT="[Text]" custT="1"/>
      <dgm:spPr>
        <a:solidFill>
          <a:srgbClr val="FFCCFF"/>
        </a:solidFill>
      </dgm:spPr>
      <dgm:t>
        <a:bodyPr/>
        <a:lstStyle/>
        <a:p>
          <a:r>
            <a:rPr lang="fi-FI" sz="1200" dirty="0"/>
            <a:t>Terjalinnya hubungan yang harmonis antar lembaga terkait, sehingga memperkecil rasa ego sektoral yang selama ini sangat kuat.</a:t>
          </a:r>
          <a:endParaRPr lang="id-ID" sz="1200" dirty="0"/>
        </a:p>
      </dgm:t>
    </dgm:pt>
    <dgm:pt modelId="{3046D5ED-05F8-45E3-8EB5-EDE663B679CA}" type="parTrans" cxnId="{0272DC62-BFFA-4E20-BC34-AF07AB80609F}">
      <dgm:prSet/>
      <dgm:spPr/>
      <dgm:t>
        <a:bodyPr/>
        <a:lstStyle/>
        <a:p>
          <a:endParaRPr lang="id-ID"/>
        </a:p>
      </dgm:t>
    </dgm:pt>
    <dgm:pt modelId="{A2BECFA3-B251-44A2-98ED-CE6024DB275E}" type="sibTrans" cxnId="{0272DC62-BFFA-4E20-BC34-AF07AB80609F}">
      <dgm:prSet/>
      <dgm:spPr/>
      <dgm:t>
        <a:bodyPr/>
        <a:lstStyle/>
        <a:p>
          <a:endParaRPr lang="id-ID"/>
        </a:p>
      </dgm:t>
    </dgm:pt>
    <dgm:pt modelId="{73657FD5-FCC5-4AB5-94BB-7B991BC9504D}">
      <dgm:prSet phldrT="[Text]" custT="1"/>
      <dgm:spPr>
        <a:solidFill>
          <a:srgbClr val="CCFFCC"/>
        </a:solidFill>
      </dgm:spPr>
      <dgm:t>
        <a:bodyPr/>
        <a:lstStyle/>
        <a:p>
          <a:r>
            <a:rPr lang="fi-FI" sz="1200" dirty="0"/>
            <a:t>Terwujudnya program bersama dari lembaga terkait dengan sasaran anak usia dini.</a:t>
          </a:r>
          <a:endParaRPr lang="id-ID" sz="1200" dirty="0"/>
        </a:p>
      </dgm:t>
    </dgm:pt>
    <dgm:pt modelId="{DFB6245A-A4D8-4306-A91A-4028CD4BE1F3}" type="parTrans" cxnId="{85289D8C-7893-487C-910A-811018CB7CC5}">
      <dgm:prSet/>
      <dgm:spPr/>
      <dgm:t>
        <a:bodyPr/>
        <a:lstStyle/>
        <a:p>
          <a:endParaRPr lang="id-ID"/>
        </a:p>
      </dgm:t>
    </dgm:pt>
    <dgm:pt modelId="{0920972B-8C11-4DFF-BF3D-C4BA14BFE731}" type="sibTrans" cxnId="{85289D8C-7893-487C-910A-811018CB7CC5}">
      <dgm:prSet/>
      <dgm:spPr/>
      <dgm:t>
        <a:bodyPr/>
        <a:lstStyle/>
        <a:p>
          <a:endParaRPr lang="id-ID"/>
        </a:p>
      </dgm:t>
    </dgm:pt>
    <dgm:pt modelId="{0A55E509-1BD9-437C-93EB-6BF45C7F4846}">
      <dgm:prSet phldrT="[Text]" custT="1"/>
      <dgm:spPr>
        <a:ln>
          <a:solidFill>
            <a:srgbClr val="FFFF99"/>
          </a:solidFill>
        </a:ln>
      </dgm:spPr>
      <dgm:t>
        <a:bodyPr/>
        <a:lstStyle/>
        <a:p>
          <a:r>
            <a:rPr lang="fi-FI" sz="1200" dirty="0"/>
            <a:t>Mengoptimalkan peran masing-masing lembaga terkait sesuai dengan kewenangannya.</a:t>
          </a:r>
          <a:endParaRPr lang="id-ID" sz="1200" dirty="0"/>
        </a:p>
      </dgm:t>
    </dgm:pt>
    <dgm:pt modelId="{470DDA83-2DED-47F8-A96C-5AE5899DB3AD}" type="parTrans" cxnId="{036835F1-A8FC-4E10-A963-18BA0F3E6824}">
      <dgm:prSet/>
      <dgm:spPr/>
      <dgm:t>
        <a:bodyPr/>
        <a:lstStyle/>
        <a:p>
          <a:endParaRPr lang="id-ID"/>
        </a:p>
      </dgm:t>
    </dgm:pt>
    <dgm:pt modelId="{FA617995-9A47-4D21-9BA2-AF40B34C7BC0}" type="sibTrans" cxnId="{036835F1-A8FC-4E10-A963-18BA0F3E6824}">
      <dgm:prSet/>
      <dgm:spPr/>
      <dgm:t>
        <a:bodyPr/>
        <a:lstStyle/>
        <a:p>
          <a:endParaRPr lang="id-ID"/>
        </a:p>
      </dgm:t>
    </dgm:pt>
    <dgm:pt modelId="{700071B1-FF31-4EB5-9477-E3C101221865}">
      <dgm:prSet phldrT="[Text]" custT="1"/>
      <dgm:spPr>
        <a:solidFill>
          <a:srgbClr val="CCCCFF"/>
        </a:solidFill>
      </dgm:spPr>
      <dgm:t>
        <a:bodyPr/>
        <a:lstStyle/>
        <a:p>
          <a:r>
            <a:rPr lang="fi-FI" sz="1200" dirty="0"/>
            <a:t>Menghindari adanya program yang tumpang tindih dari lembaga-lembaga terkait, sehingga berdampak pada pemborosan biaya</a:t>
          </a:r>
          <a:endParaRPr lang="id-ID" sz="1200" dirty="0"/>
        </a:p>
      </dgm:t>
    </dgm:pt>
    <dgm:pt modelId="{C20E817C-D097-44EB-9396-2A266A068285}" type="parTrans" cxnId="{C3B0F052-B344-4F05-900C-63CADF917062}">
      <dgm:prSet/>
      <dgm:spPr/>
      <dgm:t>
        <a:bodyPr/>
        <a:lstStyle/>
        <a:p>
          <a:endParaRPr lang="id-ID"/>
        </a:p>
      </dgm:t>
    </dgm:pt>
    <dgm:pt modelId="{EB055BF3-6920-4B75-B1DE-5DD395B22A1D}" type="sibTrans" cxnId="{C3B0F052-B344-4F05-900C-63CADF917062}">
      <dgm:prSet/>
      <dgm:spPr/>
      <dgm:t>
        <a:bodyPr/>
        <a:lstStyle/>
        <a:p>
          <a:endParaRPr lang="id-ID"/>
        </a:p>
      </dgm:t>
    </dgm:pt>
    <dgm:pt modelId="{D7B8697C-8D67-4C8D-A640-D42E1EB860F3}">
      <dgm:prSet phldrT="[Text]"/>
      <dgm:spPr>
        <a:solidFill>
          <a:srgbClr val="FFFF99"/>
        </a:solidFill>
        <a:ln>
          <a:solidFill>
            <a:srgbClr val="FFFF99"/>
          </a:solidFill>
        </a:ln>
      </dgm:spPr>
      <dgm:t>
        <a:bodyPr/>
        <a:lstStyle/>
        <a:p>
          <a:r>
            <a:rPr lang="fi-FI" dirty="0"/>
            <a:t>Terwujudnya sinkronisasi program dari masing-masing lembaga terkait untuk mengoptimalkan potensi anak.</a:t>
          </a:r>
          <a:endParaRPr lang="id-ID" dirty="0"/>
        </a:p>
      </dgm:t>
    </dgm:pt>
    <dgm:pt modelId="{1BF41C4D-259F-44D7-8E51-2D77EA1AF8B1}" type="parTrans" cxnId="{A831DAB3-C54B-4982-A173-471D1A965D82}">
      <dgm:prSet/>
      <dgm:spPr/>
      <dgm:t>
        <a:bodyPr/>
        <a:lstStyle/>
        <a:p>
          <a:endParaRPr lang="id-ID"/>
        </a:p>
      </dgm:t>
    </dgm:pt>
    <dgm:pt modelId="{A7A6FF15-F3AF-4BC6-B3BE-8B409E7D3A74}" type="sibTrans" cxnId="{A831DAB3-C54B-4982-A173-471D1A965D82}">
      <dgm:prSet/>
      <dgm:spPr/>
      <dgm:t>
        <a:bodyPr/>
        <a:lstStyle/>
        <a:p>
          <a:endParaRPr lang="id-ID"/>
        </a:p>
      </dgm:t>
    </dgm:pt>
    <dgm:pt modelId="{24142D97-8D31-4D2D-A471-1CB43A10F7A5}" type="pres">
      <dgm:prSet presAssocID="{375D40E3-48E8-4094-9219-C2BBE59FA0A0}" presName="Name0" presStyleCnt="0">
        <dgm:presLayoutVars>
          <dgm:dir/>
          <dgm:resizeHandles/>
        </dgm:presLayoutVars>
      </dgm:prSet>
      <dgm:spPr/>
    </dgm:pt>
    <dgm:pt modelId="{FB7AFA1A-852B-4505-B93E-CD4BED8DA200}" type="pres">
      <dgm:prSet presAssocID="{5931F338-C922-47E7-9EB6-F75E552C6195}" presName="compNode" presStyleCnt="0"/>
      <dgm:spPr/>
    </dgm:pt>
    <dgm:pt modelId="{13F13519-0C64-4D80-AA08-C59F240E6F0F}" type="pres">
      <dgm:prSet presAssocID="{5931F338-C922-47E7-9EB6-F75E552C6195}" presName="dummyConnPt" presStyleCnt="0"/>
      <dgm:spPr/>
    </dgm:pt>
    <dgm:pt modelId="{B6AF3CF8-F574-49B8-8E9C-8C24DD2C03FF}" type="pres">
      <dgm:prSet presAssocID="{5931F338-C922-47E7-9EB6-F75E552C6195}" presName="node" presStyleLbl="node1" presStyleIdx="0" presStyleCnt="5" custScaleX="116038" custScaleY="126252">
        <dgm:presLayoutVars>
          <dgm:bulletEnabled val="1"/>
        </dgm:presLayoutVars>
      </dgm:prSet>
      <dgm:spPr/>
    </dgm:pt>
    <dgm:pt modelId="{DFF7B94C-7705-4F52-8D0D-6CFB129C8ED3}" type="pres">
      <dgm:prSet presAssocID="{A2BECFA3-B251-44A2-98ED-CE6024DB275E}" presName="sibTrans" presStyleLbl="bgSibTrans2D1" presStyleIdx="0" presStyleCnt="4"/>
      <dgm:spPr/>
    </dgm:pt>
    <dgm:pt modelId="{98586491-425A-49B1-A973-FA7DB2FC33A7}" type="pres">
      <dgm:prSet presAssocID="{73657FD5-FCC5-4AB5-94BB-7B991BC9504D}" presName="compNode" presStyleCnt="0"/>
      <dgm:spPr/>
    </dgm:pt>
    <dgm:pt modelId="{6EDEF276-38EA-413B-A2FA-FEF60C54D0BB}" type="pres">
      <dgm:prSet presAssocID="{73657FD5-FCC5-4AB5-94BB-7B991BC9504D}" presName="dummyConnPt" presStyleCnt="0"/>
      <dgm:spPr/>
    </dgm:pt>
    <dgm:pt modelId="{1A258A46-7DB4-4E2C-B7A9-5DDF81C81526}" type="pres">
      <dgm:prSet presAssocID="{73657FD5-FCC5-4AB5-94BB-7B991BC9504D}" presName="node" presStyleLbl="node1" presStyleIdx="1" presStyleCnt="5" custScaleX="121789" custScaleY="133361">
        <dgm:presLayoutVars>
          <dgm:bulletEnabled val="1"/>
        </dgm:presLayoutVars>
      </dgm:prSet>
      <dgm:spPr/>
    </dgm:pt>
    <dgm:pt modelId="{EEE37565-FC0A-4BED-8A8F-DA9904E2935A}" type="pres">
      <dgm:prSet presAssocID="{0920972B-8C11-4DFF-BF3D-C4BA14BFE731}" presName="sibTrans" presStyleLbl="bgSibTrans2D1" presStyleIdx="1" presStyleCnt="4"/>
      <dgm:spPr/>
    </dgm:pt>
    <dgm:pt modelId="{FCB04A5E-179B-48EC-9CC3-4FFAF6CFC4D8}" type="pres">
      <dgm:prSet presAssocID="{0A55E509-1BD9-437C-93EB-6BF45C7F4846}" presName="compNode" presStyleCnt="0"/>
      <dgm:spPr/>
    </dgm:pt>
    <dgm:pt modelId="{047DA0AE-9D8D-47FE-9CE3-625A51DA56EB}" type="pres">
      <dgm:prSet presAssocID="{0A55E509-1BD9-437C-93EB-6BF45C7F4846}" presName="dummyConnPt" presStyleCnt="0"/>
      <dgm:spPr/>
    </dgm:pt>
    <dgm:pt modelId="{CB7FF491-C8EC-42B7-862B-24B12A3E8C67}" type="pres">
      <dgm:prSet presAssocID="{0A55E509-1BD9-437C-93EB-6BF45C7F4846}" presName="node" presStyleLbl="node1" presStyleIdx="2" presStyleCnt="5" custScaleX="128780" custScaleY="132826">
        <dgm:presLayoutVars>
          <dgm:bulletEnabled val="1"/>
        </dgm:presLayoutVars>
      </dgm:prSet>
      <dgm:spPr/>
    </dgm:pt>
    <dgm:pt modelId="{B591D868-A888-4C7A-B23F-6EB99A151D4F}" type="pres">
      <dgm:prSet presAssocID="{FA617995-9A47-4D21-9BA2-AF40B34C7BC0}" presName="sibTrans" presStyleLbl="bgSibTrans2D1" presStyleIdx="2" presStyleCnt="4"/>
      <dgm:spPr/>
    </dgm:pt>
    <dgm:pt modelId="{C52BE80F-612A-4F8B-A0F3-363BCB7E5C96}" type="pres">
      <dgm:prSet presAssocID="{700071B1-FF31-4EB5-9477-E3C101221865}" presName="compNode" presStyleCnt="0"/>
      <dgm:spPr/>
    </dgm:pt>
    <dgm:pt modelId="{52FF2C09-E9EF-4DD9-A24E-D769D9D0284E}" type="pres">
      <dgm:prSet presAssocID="{700071B1-FF31-4EB5-9477-E3C101221865}" presName="dummyConnPt" presStyleCnt="0"/>
      <dgm:spPr/>
    </dgm:pt>
    <dgm:pt modelId="{42DB2C6D-F081-4AC2-A62A-B98100F5710B}" type="pres">
      <dgm:prSet presAssocID="{700071B1-FF31-4EB5-9477-E3C101221865}" presName="node" presStyleLbl="node1" presStyleIdx="3" presStyleCnt="5" custScaleX="126844" custScaleY="129675">
        <dgm:presLayoutVars>
          <dgm:bulletEnabled val="1"/>
        </dgm:presLayoutVars>
      </dgm:prSet>
      <dgm:spPr/>
    </dgm:pt>
    <dgm:pt modelId="{D503329C-2BE5-413E-901C-39B3B0F94457}" type="pres">
      <dgm:prSet presAssocID="{EB055BF3-6920-4B75-B1DE-5DD395B22A1D}" presName="sibTrans" presStyleLbl="bgSibTrans2D1" presStyleIdx="3" presStyleCnt="4"/>
      <dgm:spPr/>
    </dgm:pt>
    <dgm:pt modelId="{2FC915B5-9ECA-4FF2-B0F3-475A8DDA0B3D}" type="pres">
      <dgm:prSet presAssocID="{D7B8697C-8D67-4C8D-A640-D42E1EB860F3}" presName="compNode" presStyleCnt="0"/>
      <dgm:spPr/>
    </dgm:pt>
    <dgm:pt modelId="{6996EE25-22A5-490C-96A3-00B1EAC074B1}" type="pres">
      <dgm:prSet presAssocID="{D7B8697C-8D67-4C8D-A640-D42E1EB860F3}" presName="dummyConnPt" presStyleCnt="0"/>
      <dgm:spPr/>
    </dgm:pt>
    <dgm:pt modelId="{91A5C282-447A-438E-8FA1-12294030E365}" type="pres">
      <dgm:prSet presAssocID="{D7B8697C-8D67-4C8D-A640-D42E1EB860F3}" presName="node" presStyleLbl="node1" presStyleIdx="4" presStyleCnt="5" custScaleX="126844" custScaleY="133361">
        <dgm:presLayoutVars>
          <dgm:bulletEnabled val="1"/>
        </dgm:presLayoutVars>
      </dgm:prSet>
      <dgm:spPr/>
    </dgm:pt>
  </dgm:ptLst>
  <dgm:cxnLst>
    <dgm:cxn modelId="{8C4A3412-E9C9-4C24-9300-7AE9E337FA18}" type="presOf" srcId="{A2BECFA3-B251-44A2-98ED-CE6024DB275E}" destId="{DFF7B94C-7705-4F52-8D0D-6CFB129C8ED3}" srcOrd="0" destOrd="0" presId="urn:microsoft.com/office/officeart/2005/8/layout/bProcess4"/>
    <dgm:cxn modelId="{FC478B13-227A-4946-A5B1-6F3A27833C92}" type="presOf" srcId="{700071B1-FF31-4EB5-9477-E3C101221865}" destId="{42DB2C6D-F081-4AC2-A62A-B98100F5710B}" srcOrd="0" destOrd="0" presId="urn:microsoft.com/office/officeart/2005/8/layout/bProcess4"/>
    <dgm:cxn modelId="{B96FAA3A-DD09-496A-9F3D-2403C1A80A5E}" type="presOf" srcId="{5931F338-C922-47E7-9EB6-F75E552C6195}" destId="{B6AF3CF8-F574-49B8-8E9C-8C24DD2C03FF}" srcOrd="0" destOrd="0" presId="urn:microsoft.com/office/officeart/2005/8/layout/bProcess4"/>
    <dgm:cxn modelId="{0272DC62-BFFA-4E20-BC34-AF07AB80609F}" srcId="{375D40E3-48E8-4094-9219-C2BBE59FA0A0}" destId="{5931F338-C922-47E7-9EB6-F75E552C6195}" srcOrd="0" destOrd="0" parTransId="{3046D5ED-05F8-45E3-8EB5-EDE663B679CA}" sibTransId="{A2BECFA3-B251-44A2-98ED-CE6024DB275E}"/>
    <dgm:cxn modelId="{C3B0F052-B344-4F05-900C-63CADF917062}" srcId="{375D40E3-48E8-4094-9219-C2BBE59FA0A0}" destId="{700071B1-FF31-4EB5-9477-E3C101221865}" srcOrd="3" destOrd="0" parTransId="{C20E817C-D097-44EB-9396-2A266A068285}" sibTransId="{EB055BF3-6920-4B75-B1DE-5DD395B22A1D}"/>
    <dgm:cxn modelId="{85289D8C-7893-487C-910A-811018CB7CC5}" srcId="{375D40E3-48E8-4094-9219-C2BBE59FA0A0}" destId="{73657FD5-FCC5-4AB5-94BB-7B991BC9504D}" srcOrd="1" destOrd="0" parTransId="{DFB6245A-A4D8-4306-A91A-4028CD4BE1F3}" sibTransId="{0920972B-8C11-4DFF-BF3D-C4BA14BFE731}"/>
    <dgm:cxn modelId="{50EE0696-15FD-44A0-9059-52E875A5431D}" type="presOf" srcId="{375D40E3-48E8-4094-9219-C2BBE59FA0A0}" destId="{24142D97-8D31-4D2D-A471-1CB43A10F7A5}" srcOrd="0" destOrd="0" presId="urn:microsoft.com/office/officeart/2005/8/layout/bProcess4"/>
    <dgm:cxn modelId="{9518F397-3AD5-4F54-9581-A7B9EEE92821}" type="presOf" srcId="{EB055BF3-6920-4B75-B1DE-5DD395B22A1D}" destId="{D503329C-2BE5-413E-901C-39B3B0F94457}" srcOrd="0" destOrd="0" presId="urn:microsoft.com/office/officeart/2005/8/layout/bProcess4"/>
    <dgm:cxn modelId="{8CC3929A-377A-4C6A-A3D4-4EFBF35657E9}" type="presOf" srcId="{D7B8697C-8D67-4C8D-A640-D42E1EB860F3}" destId="{91A5C282-447A-438E-8FA1-12294030E365}" srcOrd="0" destOrd="0" presId="urn:microsoft.com/office/officeart/2005/8/layout/bProcess4"/>
    <dgm:cxn modelId="{E10072B0-EC1A-4E3A-B217-7DC7910B60F7}" type="presOf" srcId="{73657FD5-FCC5-4AB5-94BB-7B991BC9504D}" destId="{1A258A46-7DB4-4E2C-B7A9-5DDF81C81526}" srcOrd="0" destOrd="0" presId="urn:microsoft.com/office/officeart/2005/8/layout/bProcess4"/>
    <dgm:cxn modelId="{A831DAB3-C54B-4982-A173-471D1A965D82}" srcId="{375D40E3-48E8-4094-9219-C2BBE59FA0A0}" destId="{D7B8697C-8D67-4C8D-A640-D42E1EB860F3}" srcOrd="4" destOrd="0" parTransId="{1BF41C4D-259F-44D7-8E51-2D77EA1AF8B1}" sibTransId="{A7A6FF15-F3AF-4BC6-B3BE-8B409E7D3A74}"/>
    <dgm:cxn modelId="{DBBB83C9-3D45-4557-A016-EE7426141C78}" type="presOf" srcId="{0A55E509-1BD9-437C-93EB-6BF45C7F4846}" destId="{CB7FF491-C8EC-42B7-862B-24B12A3E8C67}" srcOrd="0" destOrd="0" presId="urn:microsoft.com/office/officeart/2005/8/layout/bProcess4"/>
    <dgm:cxn modelId="{CD5191D8-2674-473B-B1A7-CEEFF4EABD71}" type="presOf" srcId="{FA617995-9A47-4D21-9BA2-AF40B34C7BC0}" destId="{B591D868-A888-4C7A-B23F-6EB99A151D4F}" srcOrd="0" destOrd="0" presId="urn:microsoft.com/office/officeart/2005/8/layout/bProcess4"/>
    <dgm:cxn modelId="{1AF1AEDD-C475-4745-A38A-58D06EA259BE}" type="presOf" srcId="{0920972B-8C11-4DFF-BF3D-C4BA14BFE731}" destId="{EEE37565-FC0A-4BED-8A8F-DA9904E2935A}" srcOrd="0" destOrd="0" presId="urn:microsoft.com/office/officeart/2005/8/layout/bProcess4"/>
    <dgm:cxn modelId="{036835F1-A8FC-4E10-A963-18BA0F3E6824}" srcId="{375D40E3-48E8-4094-9219-C2BBE59FA0A0}" destId="{0A55E509-1BD9-437C-93EB-6BF45C7F4846}" srcOrd="2" destOrd="0" parTransId="{470DDA83-2DED-47F8-A96C-5AE5899DB3AD}" sibTransId="{FA617995-9A47-4D21-9BA2-AF40B34C7BC0}"/>
    <dgm:cxn modelId="{31EB4932-6B00-48EE-8661-46B84475A17E}" type="presParOf" srcId="{24142D97-8D31-4D2D-A471-1CB43A10F7A5}" destId="{FB7AFA1A-852B-4505-B93E-CD4BED8DA200}" srcOrd="0" destOrd="0" presId="urn:microsoft.com/office/officeart/2005/8/layout/bProcess4"/>
    <dgm:cxn modelId="{56A6BB0F-E594-47A8-BACB-902C90865479}" type="presParOf" srcId="{FB7AFA1A-852B-4505-B93E-CD4BED8DA200}" destId="{13F13519-0C64-4D80-AA08-C59F240E6F0F}" srcOrd="0" destOrd="0" presId="urn:microsoft.com/office/officeart/2005/8/layout/bProcess4"/>
    <dgm:cxn modelId="{9FC19F83-EA6F-4F62-9548-1646A2791F1B}" type="presParOf" srcId="{FB7AFA1A-852B-4505-B93E-CD4BED8DA200}" destId="{B6AF3CF8-F574-49B8-8E9C-8C24DD2C03FF}" srcOrd="1" destOrd="0" presId="urn:microsoft.com/office/officeart/2005/8/layout/bProcess4"/>
    <dgm:cxn modelId="{0F19938D-137C-4555-915A-A75C05CA8AF8}" type="presParOf" srcId="{24142D97-8D31-4D2D-A471-1CB43A10F7A5}" destId="{DFF7B94C-7705-4F52-8D0D-6CFB129C8ED3}" srcOrd="1" destOrd="0" presId="urn:microsoft.com/office/officeart/2005/8/layout/bProcess4"/>
    <dgm:cxn modelId="{5F0E1DEE-9E0B-401B-A969-7557FF8FC081}" type="presParOf" srcId="{24142D97-8D31-4D2D-A471-1CB43A10F7A5}" destId="{98586491-425A-49B1-A973-FA7DB2FC33A7}" srcOrd="2" destOrd="0" presId="urn:microsoft.com/office/officeart/2005/8/layout/bProcess4"/>
    <dgm:cxn modelId="{3F605903-2946-4646-B979-2E394092EC20}" type="presParOf" srcId="{98586491-425A-49B1-A973-FA7DB2FC33A7}" destId="{6EDEF276-38EA-413B-A2FA-FEF60C54D0BB}" srcOrd="0" destOrd="0" presId="urn:microsoft.com/office/officeart/2005/8/layout/bProcess4"/>
    <dgm:cxn modelId="{FA7B66EC-2FAC-40AC-9D00-1BE62644F15C}" type="presParOf" srcId="{98586491-425A-49B1-A973-FA7DB2FC33A7}" destId="{1A258A46-7DB4-4E2C-B7A9-5DDF81C81526}" srcOrd="1" destOrd="0" presId="urn:microsoft.com/office/officeart/2005/8/layout/bProcess4"/>
    <dgm:cxn modelId="{E529AFA6-A10B-4B2C-A84C-71894491D52E}" type="presParOf" srcId="{24142D97-8D31-4D2D-A471-1CB43A10F7A5}" destId="{EEE37565-FC0A-4BED-8A8F-DA9904E2935A}" srcOrd="3" destOrd="0" presId="urn:microsoft.com/office/officeart/2005/8/layout/bProcess4"/>
    <dgm:cxn modelId="{00BF7D4C-BDBF-4AA0-9FE3-ACFA4BF962A8}" type="presParOf" srcId="{24142D97-8D31-4D2D-A471-1CB43A10F7A5}" destId="{FCB04A5E-179B-48EC-9CC3-4FFAF6CFC4D8}" srcOrd="4" destOrd="0" presId="urn:microsoft.com/office/officeart/2005/8/layout/bProcess4"/>
    <dgm:cxn modelId="{A794885D-383E-4377-9528-9296CCEF66C5}" type="presParOf" srcId="{FCB04A5E-179B-48EC-9CC3-4FFAF6CFC4D8}" destId="{047DA0AE-9D8D-47FE-9CE3-625A51DA56EB}" srcOrd="0" destOrd="0" presId="urn:microsoft.com/office/officeart/2005/8/layout/bProcess4"/>
    <dgm:cxn modelId="{5C8713A2-A632-4D35-915D-B6FAF89F909B}" type="presParOf" srcId="{FCB04A5E-179B-48EC-9CC3-4FFAF6CFC4D8}" destId="{CB7FF491-C8EC-42B7-862B-24B12A3E8C67}" srcOrd="1" destOrd="0" presId="urn:microsoft.com/office/officeart/2005/8/layout/bProcess4"/>
    <dgm:cxn modelId="{1AB5052A-91B3-4816-8E61-2B8944B22D99}" type="presParOf" srcId="{24142D97-8D31-4D2D-A471-1CB43A10F7A5}" destId="{B591D868-A888-4C7A-B23F-6EB99A151D4F}" srcOrd="5" destOrd="0" presId="urn:microsoft.com/office/officeart/2005/8/layout/bProcess4"/>
    <dgm:cxn modelId="{35E08661-FF05-4B04-917E-7F627037CB28}" type="presParOf" srcId="{24142D97-8D31-4D2D-A471-1CB43A10F7A5}" destId="{C52BE80F-612A-4F8B-A0F3-363BCB7E5C96}" srcOrd="6" destOrd="0" presId="urn:microsoft.com/office/officeart/2005/8/layout/bProcess4"/>
    <dgm:cxn modelId="{1B02F3E7-DC54-4E4A-B5D2-ADBEF86198B9}" type="presParOf" srcId="{C52BE80F-612A-4F8B-A0F3-363BCB7E5C96}" destId="{52FF2C09-E9EF-4DD9-A24E-D769D9D0284E}" srcOrd="0" destOrd="0" presId="urn:microsoft.com/office/officeart/2005/8/layout/bProcess4"/>
    <dgm:cxn modelId="{889ADD8D-75C5-47B0-848F-F73FC82680A4}" type="presParOf" srcId="{C52BE80F-612A-4F8B-A0F3-363BCB7E5C96}" destId="{42DB2C6D-F081-4AC2-A62A-B98100F5710B}" srcOrd="1" destOrd="0" presId="urn:microsoft.com/office/officeart/2005/8/layout/bProcess4"/>
    <dgm:cxn modelId="{B1D3EA9F-B921-49AC-96A5-73BFC8B8570C}" type="presParOf" srcId="{24142D97-8D31-4D2D-A471-1CB43A10F7A5}" destId="{D503329C-2BE5-413E-901C-39B3B0F94457}" srcOrd="7" destOrd="0" presId="urn:microsoft.com/office/officeart/2005/8/layout/bProcess4"/>
    <dgm:cxn modelId="{BCBA088F-0B40-4066-93EF-40FD1571D679}" type="presParOf" srcId="{24142D97-8D31-4D2D-A471-1CB43A10F7A5}" destId="{2FC915B5-9ECA-4FF2-B0F3-475A8DDA0B3D}" srcOrd="8" destOrd="0" presId="urn:microsoft.com/office/officeart/2005/8/layout/bProcess4"/>
    <dgm:cxn modelId="{D3E94704-43D8-4C60-B979-CC65D6B1391B}" type="presParOf" srcId="{2FC915B5-9ECA-4FF2-B0F3-475A8DDA0B3D}" destId="{6996EE25-22A5-490C-96A3-00B1EAC074B1}" srcOrd="0" destOrd="0" presId="urn:microsoft.com/office/officeart/2005/8/layout/bProcess4"/>
    <dgm:cxn modelId="{F6254CEC-372E-4924-B418-5B2D97AC4823}" type="presParOf" srcId="{2FC915B5-9ECA-4FF2-B0F3-475A8DDA0B3D}" destId="{91A5C282-447A-438E-8FA1-12294030E365}"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9F0F1AD-BC36-469B-8FC9-9E46C913D790}" type="doc">
      <dgm:prSet loTypeId="urn:microsoft.com/office/officeart/2005/8/layout/process5" loCatId="process" qsTypeId="urn:microsoft.com/office/officeart/2005/8/quickstyle/simple3" qsCatId="simple" csTypeId="urn:microsoft.com/office/officeart/2005/8/colors/colorful5" csCatId="colorful" phldr="1"/>
      <dgm:spPr/>
      <dgm:t>
        <a:bodyPr/>
        <a:lstStyle/>
        <a:p>
          <a:endParaRPr lang="id-ID"/>
        </a:p>
      </dgm:t>
    </dgm:pt>
    <dgm:pt modelId="{211B5EF3-36DC-4E03-BF37-812107A936E1}">
      <dgm:prSet phldrT="[Text]" custT="1"/>
      <dgm:spPr/>
      <dgm:t>
        <a:bodyPr/>
        <a:lstStyle/>
        <a:p>
          <a:r>
            <a:rPr lang="id-ID" sz="1200" dirty="0"/>
            <a:t>Mengidentifikasi potensi lembaga PAUD</a:t>
          </a:r>
        </a:p>
      </dgm:t>
    </dgm:pt>
    <dgm:pt modelId="{1074C469-0957-4322-B383-5AC7C7790EC2}" type="parTrans" cxnId="{D8067B59-4C88-4412-BDF9-B200683FAB9E}">
      <dgm:prSet/>
      <dgm:spPr/>
      <dgm:t>
        <a:bodyPr/>
        <a:lstStyle/>
        <a:p>
          <a:endParaRPr lang="id-ID" sz="2000"/>
        </a:p>
      </dgm:t>
    </dgm:pt>
    <dgm:pt modelId="{376A8833-FBEA-4123-BDA6-BAC6BEF6EB30}" type="sibTrans" cxnId="{D8067B59-4C88-4412-BDF9-B200683FAB9E}">
      <dgm:prSet custT="1"/>
      <dgm:spPr/>
      <dgm:t>
        <a:bodyPr/>
        <a:lstStyle/>
        <a:p>
          <a:endParaRPr lang="id-ID" sz="800"/>
        </a:p>
      </dgm:t>
    </dgm:pt>
    <dgm:pt modelId="{608ECA7B-D049-46DD-BD7D-8630EE17E0F9}">
      <dgm:prSet phldrT="[Text]" custT="1"/>
      <dgm:spPr/>
      <dgm:t>
        <a:bodyPr/>
        <a:lstStyle/>
        <a:p>
          <a:r>
            <a:rPr lang="id-ID" sz="900" dirty="0"/>
            <a:t>Menentukan kebutuhan yang terkait dengan program holistik dan integratif (kebutuhan pendidikan, pengasuhan, kesehatan dan gizi, dan perlindungan anak)</a:t>
          </a:r>
        </a:p>
      </dgm:t>
    </dgm:pt>
    <dgm:pt modelId="{45AACFEA-85A6-4793-832E-63CB8C642E09}" type="parTrans" cxnId="{1593E6BA-3CD2-498E-AA34-722BCBB66FD1}">
      <dgm:prSet/>
      <dgm:spPr/>
      <dgm:t>
        <a:bodyPr/>
        <a:lstStyle/>
        <a:p>
          <a:endParaRPr lang="id-ID" sz="2000"/>
        </a:p>
      </dgm:t>
    </dgm:pt>
    <dgm:pt modelId="{B914C95C-BC5D-4FD8-ADD3-EE030ACBB2ED}" type="sibTrans" cxnId="{1593E6BA-3CD2-498E-AA34-722BCBB66FD1}">
      <dgm:prSet custT="1"/>
      <dgm:spPr/>
      <dgm:t>
        <a:bodyPr/>
        <a:lstStyle/>
        <a:p>
          <a:endParaRPr lang="id-ID" sz="800"/>
        </a:p>
      </dgm:t>
    </dgm:pt>
    <dgm:pt modelId="{9263647A-8BD8-4333-B1F6-BB623134760E}">
      <dgm:prSet phldrT="[Text]" custT="1"/>
      <dgm:spPr/>
      <dgm:t>
        <a:bodyPr/>
        <a:lstStyle/>
        <a:p>
          <a:r>
            <a:rPr lang="id-ID" sz="1050" dirty="0"/>
            <a:t>Menyusun draft rencana program tahunan penyelenggaraan PAUD holistik dan integratif.</a:t>
          </a:r>
        </a:p>
      </dgm:t>
    </dgm:pt>
    <dgm:pt modelId="{68C6FFDF-389C-423C-9293-263705274E24}" type="parTrans" cxnId="{CA4381C1-8E50-46B8-B6F2-FE51AA539C82}">
      <dgm:prSet/>
      <dgm:spPr/>
      <dgm:t>
        <a:bodyPr/>
        <a:lstStyle/>
        <a:p>
          <a:endParaRPr lang="id-ID" sz="2000"/>
        </a:p>
      </dgm:t>
    </dgm:pt>
    <dgm:pt modelId="{20B880DA-526F-4756-8FCA-34B967A71AA9}" type="sibTrans" cxnId="{CA4381C1-8E50-46B8-B6F2-FE51AA539C82}">
      <dgm:prSet custT="1"/>
      <dgm:spPr/>
      <dgm:t>
        <a:bodyPr/>
        <a:lstStyle/>
        <a:p>
          <a:endParaRPr lang="id-ID" sz="800"/>
        </a:p>
      </dgm:t>
    </dgm:pt>
    <dgm:pt modelId="{A845BC8C-5174-4C53-AB0D-B61DF8899C86}">
      <dgm:prSet phldrT="[Text]" custT="1"/>
      <dgm:spPr/>
      <dgm:t>
        <a:bodyPr/>
        <a:lstStyle/>
        <a:p>
          <a:r>
            <a:rPr lang="fi-FI" sz="1200" dirty="0"/>
            <a:t>Menyusun draft rencana anggaran selama satu tahun</a:t>
          </a:r>
          <a:endParaRPr lang="id-ID" sz="1200" dirty="0"/>
        </a:p>
      </dgm:t>
    </dgm:pt>
    <dgm:pt modelId="{2F8D1A57-3197-4214-ACB8-70A5F0AEAC9D}" type="parTrans" cxnId="{9E1F317A-00B2-4B33-81A4-F208D5C6F172}">
      <dgm:prSet/>
      <dgm:spPr/>
      <dgm:t>
        <a:bodyPr/>
        <a:lstStyle/>
        <a:p>
          <a:endParaRPr lang="id-ID" sz="2000"/>
        </a:p>
      </dgm:t>
    </dgm:pt>
    <dgm:pt modelId="{BBA612C3-643C-44E0-9934-62AF01FBBCCE}" type="sibTrans" cxnId="{9E1F317A-00B2-4B33-81A4-F208D5C6F172}">
      <dgm:prSet custT="1"/>
      <dgm:spPr/>
      <dgm:t>
        <a:bodyPr/>
        <a:lstStyle/>
        <a:p>
          <a:endParaRPr lang="id-ID" sz="800"/>
        </a:p>
      </dgm:t>
    </dgm:pt>
    <dgm:pt modelId="{9EE64966-FFA4-4FE4-A7EE-A62293850BD0}">
      <dgm:prSet phldrT="[Text]" custT="1"/>
      <dgm:spPr/>
      <dgm:t>
        <a:bodyPr/>
        <a:lstStyle/>
        <a:p>
          <a:r>
            <a:rPr lang="fi-FI" sz="1000" dirty="0"/>
            <a:t>Mendiskusikan draft rencana program dengan mengundang orang tua, stake holder, tokoh masyarakat, dan pihak terkait. </a:t>
          </a:r>
          <a:endParaRPr lang="id-ID" sz="1000" dirty="0"/>
        </a:p>
      </dgm:t>
    </dgm:pt>
    <dgm:pt modelId="{8460B301-38DF-4125-AE2C-5B6D48235A17}" type="parTrans" cxnId="{963FE634-3541-4270-981D-8107E59E76E8}">
      <dgm:prSet/>
      <dgm:spPr/>
      <dgm:t>
        <a:bodyPr/>
        <a:lstStyle/>
        <a:p>
          <a:endParaRPr lang="id-ID" sz="2000"/>
        </a:p>
      </dgm:t>
    </dgm:pt>
    <dgm:pt modelId="{4C83D705-8C51-445B-A328-AC0704E69180}" type="sibTrans" cxnId="{963FE634-3541-4270-981D-8107E59E76E8}">
      <dgm:prSet custT="1"/>
      <dgm:spPr/>
      <dgm:t>
        <a:bodyPr/>
        <a:lstStyle/>
        <a:p>
          <a:endParaRPr lang="id-ID" sz="800"/>
        </a:p>
      </dgm:t>
    </dgm:pt>
    <dgm:pt modelId="{E5E7B906-8DB6-4200-A4A1-81F9C0F6DC69}">
      <dgm:prSet custT="1"/>
      <dgm:spPr/>
      <dgm:t>
        <a:bodyPr/>
        <a:lstStyle/>
        <a:p>
          <a:r>
            <a:rPr lang="fi-FI" sz="1050" dirty="0"/>
            <a:t>Sosialisasi program penyelenggaraan PAUD holistik dan integratif kepada semua pihak yang terkait.</a:t>
          </a:r>
          <a:endParaRPr lang="id-ID" sz="1050" dirty="0"/>
        </a:p>
      </dgm:t>
    </dgm:pt>
    <dgm:pt modelId="{053D8B35-9347-4652-B0B4-E492CD32D6EE}" type="parTrans" cxnId="{23BFC90F-F99D-4AAF-868C-FFE959F5839B}">
      <dgm:prSet/>
      <dgm:spPr/>
      <dgm:t>
        <a:bodyPr/>
        <a:lstStyle/>
        <a:p>
          <a:endParaRPr lang="id-ID" sz="2000"/>
        </a:p>
      </dgm:t>
    </dgm:pt>
    <dgm:pt modelId="{76CB6457-8A74-4F14-A796-EAA0AFFCE26F}" type="sibTrans" cxnId="{23BFC90F-F99D-4AAF-868C-FFE959F5839B}">
      <dgm:prSet custT="1"/>
      <dgm:spPr/>
      <dgm:t>
        <a:bodyPr/>
        <a:lstStyle/>
        <a:p>
          <a:endParaRPr lang="id-ID" sz="800"/>
        </a:p>
      </dgm:t>
    </dgm:pt>
    <dgm:pt modelId="{CDA2F55C-84D1-43E8-9B08-D4539CBEECBB}">
      <dgm:prSet custT="1"/>
      <dgm:spPr/>
      <dgm:t>
        <a:bodyPr/>
        <a:lstStyle/>
        <a:p>
          <a:r>
            <a:rPr lang="fi-FI" sz="1100" dirty="0"/>
            <a:t>Menyiapkan sarana dan prasarana sesuai dengan kebutuhan.</a:t>
          </a:r>
          <a:endParaRPr lang="id-ID" sz="1100" dirty="0"/>
        </a:p>
      </dgm:t>
    </dgm:pt>
    <dgm:pt modelId="{B25FC029-B07D-40F1-AE16-2CBD8164885D}" type="parTrans" cxnId="{FC843097-B4E3-4AA0-8194-765C3223F589}">
      <dgm:prSet/>
      <dgm:spPr/>
      <dgm:t>
        <a:bodyPr/>
        <a:lstStyle/>
        <a:p>
          <a:endParaRPr lang="id-ID" sz="2000"/>
        </a:p>
      </dgm:t>
    </dgm:pt>
    <dgm:pt modelId="{F8C4141C-13EF-478F-9495-D9F47FC48641}" type="sibTrans" cxnId="{FC843097-B4E3-4AA0-8194-765C3223F589}">
      <dgm:prSet custT="1"/>
      <dgm:spPr/>
      <dgm:t>
        <a:bodyPr/>
        <a:lstStyle/>
        <a:p>
          <a:endParaRPr lang="id-ID" sz="800"/>
        </a:p>
      </dgm:t>
    </dgm:pt>
    <dgm:pt modelId="{B5CB8C23-5087-4492-9F4B-E47B95F32A18}">
      <dgm:prSet custT="1"/>
      <dgm:spPr/>
      <dgm:t>
        <a:bodyPr/>
        <a:lstStyle/>
        <a:p>
          <a:r>
            <a:rPr lang="fi-FI" sz="1100" dirty="0"/>
            <a:t>Menggali dana dari berbagai sumber yang tidak mengikat, sesuai dengan kebutuhan</a:t>
          </a:r>
          <a:endParaRPr lang="id-ID" sz="1100" dirty="0"/>
        </a:p>
      </dgm:t>
    </dgm:pt>
    <dgm:pt modelId="{FE308305-CE40-496C-91CC-AFE12A28FF60}" type="parTrans" cxnId="{EA65058A-83BD-4131-A90B-80D7FC33CFC7}">
      <dgm:prSet/>
      <dgm:spPr/>
      <dgm:t>
        <a:bodyPr/>
        <a:lstStyle/>
        <a:p>
          <a:endParaRPr lang="id-ID" sz="2000"/>
        </a:p>
      </dgm:t>
    </dgm:pt>
    <dgm:pt modelId="{43DCC404-52E9-4EFE-B5C2-0EA41DE371AD}" type="sibTrans" cxnId="{EA65058A-83BD-4131-A90B-80D7FC33CFC7}">
      <dgm:prSet custT="1"/>
      <dgm:spPr/>
      <dgm:t>
        <a:bodyPr/>
        <a:lstStyle/>
        <a:p>
          <a:endParaRPr lang="id-ID" sz="800"/>
        </a:p>
      </dgm:t>
    </dgm:pt>
    <dgm:pt modelId="{FBA42E30-857F-4DBD-B8C2-81D6BE67C2CA}">
      <dgm:prSet custT="1"/>
      <dgm:spPr/>
      <dgm:t>
        <a:bodyPr/>
        <a:lstStyle/>
        <a:p>
          <a:r>
            <a:rPr lang="fi-FI" sz="1000" dirty="0"/>
            <a:t>Menyiapkan</a:t>
          </a:r>
          <a:r>
            <a:rPr lang="nb-NO" sz="1000" dirty="0"/>
            <a:t> administrasi yang diperlukan, seperti surat-menyurat, administrasi pembelajaran, keuangan, dan lain-lain</a:t>
          </a:r>
          <a:endParaRPr lang="id-ID" sz="1000" dirty="0"/>
        </a:p>
      </dgm:t>
    </dgm:pt>
    <dgm:pt modelId="{99759313-8DA0-4E50-A059-2E23E87402DA}" type="parTrans" cxnId="{B2CB9A9F-60A2-4A3A-9C0F-77161FF52361}">
      <dgm:prSet/>
      <dgm:spPr/>
      <dgm:t>
        <a:bodyPr/>
        <a:lstStyle/>
        <a:p>
          <a:endParaRPr lang="id-ID" sz="2000"/>
        </a:p>
      </dgm:t>
    </dgm:pt>
    <dgm:pt modelId="{3067A105-335A-48AF-9DBF-C684B0BA7458}" type="sibTrans" cxnId="{B2CB9A9F-60A2-4A3A-9C0F-77161FF52361}">
      <dgm:prSet/>
      <dgm:spPr/>
      <dgm:t>
        <a:bodyPr/>
        <a:lstStyle/>
        <a:p>
          <a:endParaRPr lang="id-ID" sz="2000"/>
        </a:p>
      </dgm:t>
    </dgm:pt>
    <dgm:pt modelId="{EB26723E-E641-46C2-AFB5-05FC423AC30B}" type="pres">
      <dgm:prSet presAssocID="{99F0F1AD-BC36-469B-8FC9-9E46C913D790}" presName="diagram" presStyleCnt="0">
        <dgm:presLayoutVars>
          <dgm:dir/>
          <dgm:resizeHandles val="exact"/>
        </dgm:presLayoutVars>
      </dgm:prSet>
      <dgm:spPr/>
    </dgm:pt>
    <dgm:pt modelId="{B0158808-C4ED-4F32-8B25-20680BAE70CD}" type="pres">
      <dgm:prSet presAssocID="{211B5EF3-36DC-4E03-BF37-812107A936E1}" presName="node" presStyleLbl="node1" presStyleIdx="0" presStyleCnt="9">
        <dgm:presLayoutVars>
          <dgm:bulletEnabled val="1"/>
        </dgm:presLayoutVars>
      </dgm:prSet>
      <dgm:spPr/>
    </dgm:pt>
    <dgm:pt modelId="{A51F4220-F7CC-4939-A624-142B5610FB62}" type="pres">
      <dgm:prSet presAssocID="{376A8833-FBEA-4123-BDA6-BAC6BEF6EB30}" presName="sibTrans" presStyleLbl="sibTrans2D1" presStyleIdx="0" presStyleCnt="8"/>
      <dgm:spPr/>
    </dgm:pt>
    <dgm:pt modelId="{E06405C5-E3EE-4C9D-9CDB-CD2D353656F6}" type="pres">
      <dgm:prSet presAssocID="{376A8833-FBEA-4123-BDA6-BAC6BEF6EB30}" presName="connectorText" presStyleLbl="sibTrans2D1" presStyleIdx="0" presStyleCnt="8"/>
      <dgm:spPr/>
    </dgm:pt>
    <dgm:pt modelId="{DB8CE9CA-D81F-44B2-9F28-719F0CA32BB2}" type="pres">
      <dgm:prSet presAssocID="{608ECA7B-D049-46DD-BD7D-8630EE17E0F9}" presName="node" presStyleLbl="node1" presStyleIdx="1" presStyleCnt="9">
        <dgm:presLayoutVars>
          <dgm:bulletEnabled val="1"/>
        </dgm:presLayoutVars>
      </dgm:prSet>
      <dgm:spPr/>
    </dgm:pt>
    <dgm:pt modelId="{C8C0E537-003A-4B91-8B5A-0580705F088F}" type="pres">
      <dgm:prSet presAssocID="{B914C95C-BC5D-4FD8-ADD3-EE030ACBB2ED}" presName="sibTrans" presStyleLbl="sibTrans2D1" presStyleIdx="1" presStyleCnt="8"/>
      <dgm:spPr/>
    </dgm:pt>
    <dgm:pt modelId="{F4344840-94EE-41BC-988A-BFCB5E28BE0A}" type="pres">
      <dgm:prSet presAssocID="{B914C95C-BC5D-4FD8-ADD3-EE030ACBB2ED}" presName="connectorText" presStyleLbl="sibTrans2D1" presStyleIdx="1" presStyleCnt="8"/>
      <dgm:spPr/>
    </dgm:pt>
    <dgm:pt modelId="{04CE9751-4A4E-4319-A659-C374FCAE33B6}" type="pres">
      <dgm:prSet presAssocID="{9263647A-8BD8-4333-B1F6-BB623134760E}" presName="node" presStyleLbl="node1" presStyleIdx="2" presStyleCnt="9">
        <dgm:presLayoutVars>
          <dgm:bulletEnabled val="1"/>
        </dgm:presLayoutVars>
      </dgm:prSet>
      <dgm:spPr/>
    </dgm:pt>
    <dgm:pt modelId="{2A998438-0284-4C08-9BE9-42C55652BD66}" type="pres">
      <dgm:prSet presAssocID="{20B880DA-526F-4756-8FCA-34B967A71AA9}" presName="sibTrans" presStyleLbl="sibTrans2D1" presStyleIdx="2" presStyleCnt="8"/>
      <dgm:spPr/>
    </dgm:pt>
    <dgm:pt modelId="{90220325-1A12-431C-86F5-82FC03F0212F}" type="pres">
      <dgm:prSet presAssocID="{20B880DA-526F-4756-8FCA-34B967A71AA9}" presName="connectorText" presStyleLbl="sibTrans2D1" presStyleIdx="2" presStyleCnt="8"/>
      <dgm:spPr/>
    </dgm:pt>
    <dgm:pt modelId="{428A9417-0603-4378-A8EB-E11663F763C1}" type="pres">
      <dgm:prSet presAssocID="{A845BC8C-5174-4C53-AB0D-B61DF8899C86}" presName="node" presStyleLbl="node1" presStyleIdx="3" presStyleCnt="9">
        <dgm:presLayoutVars>
          <dgm:bulletEnabled val="1"/>
        </dgm:presLayoutVars>
      </dgm:prSet>
      <dgm:spPr/>
    </dgm:pt>
    <dgm:pt modelId="{2A0B8AB0-A8B2-419C-9A83-950C2C71DBA3}" type="pres">
      <dgm:prSet presAssocID="{BBA612C3-643C-44E0-9934-62AF01FBBCCE}" presName="sibTrans" presStyleLbl="sibTrans2D1" presStyleIdx="3" presStyleCnt="8"/>
      <dgm:spPr/>
    </dgm:pt>
    <dgm:pt modelId="{2E891B61-A469-45E0-80E4-4B8B37247558}" type="pres">
      <dgm:prSet presAssocID="{BBA612C3-643C-44E0-9934-62AF01FBBCCE}" presName="connectorText" presStyleLbl="sibTrans2D1" presStyleIdx="3" presStyleCnt="8"/>
      <dgm:spPr/>
    </dgm:pt>
    <dgm:pt modelId="{88FA9356-E65C-4B1E-8DF1-E6AF62DA68D3}" type="pres">
      <dgm:prSet presAssocID="{9EE64966-FFA4-4FE4-A7EE-A62293850BD0}" presName="node" presStyleLbl="node1" presStyleIdx="4" presStyleCnt="9">
        <dgm:presLayoutVars>
          <dgm:bulletEnabled val="1"/>
        </dgm:presLayoutVars>
      </dgm:prSet>
      <dgm:spPr/>
    </dgm:pt>
    <dgm:pt modelId="{CFC3C946-E41F-4C1B-BF39-F9B8C36CD1A1}" type="pres">
      <dgm:prSet presAssocID="{4C83D705-8C51-445B-A328-AC0704E69180}" presName="sibTrans" presStyleLbl="sibTrans2D1" presStyleIdx="4" presStyleCnt="8"/>
      <dgm:spPr/>
    </dgm:pt>
    <dgm:pt modelId="{144EC7E4-1418-48A6-9B4C-3D533B878C0A}" type="pres">
      <dgm:prSet presAssocID="{4C83D705-8C51-445B-A328-AC0704E69180}" presName="connectorText" presStyleLbl="sibTrans2D1" presStyleIdx="4" presStyleCnt="8"/>
      <dgm:spPr/>
    </dgm:pt>
    <dgm:pt modelId="{B7998AB2-8BFC-4969-A112-30413481B979}" type="pres">
      <dgm:prSet presAssocID="{E5E7B906-8DB6-4200-A4A1-81F9C0F6DC69}" presName="node" presStyleLbl="node1" presStyleIdx="5" presStyleCnt="9">
        <dgm:presLayoutVars>
          <dgm:bulletEnabled val="1"/>
        </dgm:presLayoutVars>
      </dgm:prSet>
      <dgm:spPr/>
    </dgm:pt>
    <dgm:pt modelId="{33F55CEB-5C76-4B92-AFBB-13FE0A32EFFC}" type="pres">
      <dgm:prSet presAssocID="{76CB6457-8A74-4F14-A796-EAA0AFFCE26F}" presName="sibTrans" presStyleLbl="sibTrans2D1" presStyleIdx="5" presStyleCnt="8"/>
      <dgm:spPr/>
    </dgm:pt>
    <dgm:pt modelId="{02C4B61D-5D2B-4BDF-BAC1-3FF35020B589}" type="pres">
      <dgm:prSet presAssocID="{76CB6457-8A74-4F14-A796-EAA0AFFCE26F}" presName="connectorText" presStyleLbl="sibTrans2D1" presStyleIdx="5" presStyleCnt="8"/>
      <dgm:spPr/>
    </dgm:pt>
    <dgm:pt modelId="{9380CA4D-93E0-473D-9825-CD8D26254824}" type="pres">
      <dgm:prSet presAssocID="{CDA2F55C-84D1-43E8-9B08-D4539CBEECBB}" presName="node" presStyleLbl="node1" presStyleIdx="6" presStyleCnt="9">
        <dgm:presLayoutVars>
          <dgm:bulletEnabled val="1"/>
        </dgm:presLayoutVars>
      </dgm:prSet>
      <dgm:spPr/>
    </dgm:pt>
    <dgm:pt modelId="{AB133484-1850-41E2-A708-1A4CD4078F77}" type="pres">
      <dgm:prSet presAssocID="{F8C4141C-13EF-478F-9495-D9F47FC48641}" presName="sibTrans" presStyleLbl="sibTrans2D1" presStyleIdx="6" presStyleCnt="8"/>
      <dgm:spPr/>
    </dgm:pt>
    <dgm:pt modelId="{AC9256F6-B798-4AB0-A95A-1A8404669A1B}" type="pres">
      <dgm:prSet presAssocID="{F8C4141C-13EF-478F-9495-D9F47FC48641}" presName="connectorText" presStyleLbl="sibTrans2D1" presStyleIdx="6" presStyleCnt="8"/>
      <dgm:spPr/>
    </dgm:pt>
    <dgm:pt modelId="{10C174D1-E264-4024-97F8-421E18686534}" type="pres">
      <dgm:prSet presAssocID="{B5CB8C23-5087-4492-9F4B-E47B95F32A18}" presName="node" presStyleLbl="node1" presStyleIdx="7" presStyleCnt="9">
        <dgm:presLayoutVars>
          <dgm:bulletEnabled val="1"/>
        </dgm:presLayoutVars>
      </dgm:prSet>
      <dgm:spPr/>
    </dgm:pt>
    <dgm:pt modelId="{C558ECAA-BCBC-4081-9B7C-6C2EB79F1B5F}" type="pres">
      <dgm:prSet presAssocID="{43DCC404-52E9-4EFE-B5C2-0EA41DE371AD}" presName="sibTrans" presStyleLbl="sibTrans2D1" presStyleIdx="7" presStyleCnt="8"/>
      <dgm:spPr/>
    </dgm:pt>
    <dgm:pt modelId="{44442044-7574-41CC-B757-77F6C4F98A7F}" type="pres">
      <dgm:prSet presAssocID="{43DCC404-52E9-4EFE-B5C2-0EA41DE371AD}" presName="connectorText" presStyleLbl="sibTrans2D1" presStyleIdx="7" presStyleCnt="8"/>
      <dgm:spPr/>
    </dgm:pt>
    <dgm:pt modelId="{2733F915-A502-484B-9F0E-1C5ADF85DD4A}" type="pres">
      <dgm:prSet presAssocID="{FBA42E30-857F-4DBD-B8C2-81D6BE67C2CA}" presName="node" presStyleLbl="node1" presStyleIdx="8" presStyleCnt="9">
        <dgm:presLayoutVars>
          <dgm:bulletEnabled val="1"/>
        </dgm:presLayoutVars>
      </dgm:prSet>
      <dgm:spPr/>
    </dgm:pt>
  </dgm:ptLst>
  <dgm:cxnLst>
    <dgm:cxn modelId="{485C5D01-4606-4209-99C3-F7FF0276513D}" type="presOf" srcId="{376A8833-FBEA-4123-BDA6-BAC6BEF6EB30}" destId="{E06405C5-E3EE-4C9D-9CDB-CD2D353656F6}" srcOrd="1" destOrd="0" presId="urn:microsoft.com/office/officeart/2005/8/layout/process5"/>
    <dgm:cxn modelId="{C5967104-75D0-4673-B6F9-4D83FCB186B3}" type="presOf" srcId="{376A8833-FBEA-4123-BDA6-BAC6BEF6EB30}" destId="{A51F4220-F7CC-4939-A624-142B5610FB62}" srcOrd="0" destOrd="0" presId="urn:microsoft.com/office/officeart/2005/8/layout/process5"/>
    <dgm:cxn modelId="{C726F40C-A3CD-4C0C-B931-0FF1F9370E5A}" type="presOf" srcId="{43DCC404-52E9-4EFE-B5C2-0EA41DE371AD}" destId="{44442044-7574-41CC-B757-77F6C4F98A7F}" srcOrd="1" destOrd="0" presId="urn:microsoft.com/office/officeart/2005/8/layout/process5"/>
    <dgm:cxn modelId="{23BFC90F-F99D-4AAF-868C-FFE959F5839B}" srcId="{99F0F1AD-BC36-469B-8FC9-9E46C913D790}" destId="{E5E7B906-8DB6-4200-A4A1-81F9C0F6DC69}" srcOrd="5" destOrd="0" parTransId="{053D8B35-9347-4652-B0B4-E492CD32D6EE}" sibTransId="{76CB6457-8A74-4F14-A796-EAA0AFFCE26F}"/>
    <dgm:cxn modelId="{59A1A217-8FCE-477C-A5D2-80975D13E30B}" type="presOf" srcId="{20B880DA-526F-4756-8FCA-34B967A71AA9}" destId="{2A998438-0284-4C08-9BE9-42C55652BD66}" srcOrd="0" destOrd="0" presId="urn:microsoft.com/office/officeart/2005/8/layout/process5"/>
    <dgm:cxn modelId="{BEF4B523-82F2-4E73-B5FF-D7127D7028A0}" type="presOf" srcId="{B5CB8C23-5087-4492-9F4B-E47B95F32A18}" destId="{10C174D1-E264-4024-97F8-421E18686534}" srcOrd="0" destOrd="0" presId="urn:microsoft.com/office/officeart/2005/8/layout/process5"/>
    <dgm:cxn modelId="{D42D262A-DA31-460E-BBDA-B073C095378F}" type="presOf" srcId="{20B880DA-526F-4756-8FCA-34B967A71AA9}" destId="{90220325-1A12-431C-86F5-82FC03F0212F}" srcOrd="1" destOrd="0" presId="urn:microsoft.com/office/officeart/2005/8/layout/process5"/>
    <dgm:cxn modelId="{57BDA531-907B-4219-9096-6CA83DF8E09F}" type="presOf" srcId="{B914C95C-BC5D-4FD8-ADD3-EE030ACBB2ED}" destId="{F4344840-94EE-41BC-988A-BFCB5E28BE0A}" srcOrd="1" destOrd="0" presId="urn:microsoft.com/office/officeart/2005/8/layout/process5"/>
    <dgm:cxn modelId="{EABAC832-C7B2-4887-998A-0754653919F6}" type="presOf" srcId="{BBA612C3-643C-44E0-9934-62AF01FBBCCE}" destId="{2A0B8AB0-A8B2-419C-9A83-950C2C71DBA3}" srcOrd="0" destOrd="0" presId="urn:microsoft.com/office/officeart/2005/8/layout/process5"/>
    <dgm:cxn modelId="{963FE634-3541-4270-981D-8107E59E76E8}" srcId="{99F0F1AD-BC36-469B-8FC9-9E46C913D790}" destId="{9EE64966-FFA4-4FE4-A7EE-A62293850BD0}" srcOrd="4" destOrd="0" parTransId="{8460B301-38DF-4125-AE2C-5B6D48235A17}" sibTransId="{4C83D705-8C51-445B-A328-AC0704E69180}"/>
    <dgm:cxn modelId="{DAA6B740-7DC5-4314-9693-962A9A79E78D}" type="presOf" srcId="{E5E7B906-8DB6-4200-A4A1-81F9C0F6DC69}" destId="{B7998AB2-8BFC-4969-A112-30413481B979}" srcOrd="0" destOrd="0" presId="urn:microsoft.com/office/officeart/2005/8/layout/process5"/>
    <dgm:cxn modelId="{DC519567-81F5-4779-ADE8-E0F147EA23B2}" type="presOf" srcId="{608ECA7B-D049-46DD-BD7D-8630EE17E0F9}" destId="{DB8CE9CA-D81F-44B2-9F28-719F0CA32BB2}" srcOrd="0" destOrd="0" presId="urn:microsoft.com/office/officeart/2005/8/layout/process5"/>
    <dgm:cxn modelId="{D091F675-84FA-4C36-B0F0-2D6EA4A7B6C3}" type="presOf" srcId="{4C83D705-8C51-445B-A328-AC0704E69180}" destId="{CFC3C946-E41F-4C1B-BF39-F9B8C36CD1A1}" srcOrd="0" destOrd="0" presId="urn:microsoft.com/office/officeart/2005/8/layout/process5"/>
    <dgm:cxn modelId="{8C22FF76-F57E-42C1-A0BC-6B2C7654DCF1}" type="presOf" srcId="{BBA612C3-643C-44E0-9934-62AF01FBBCCE}" destId="{2E891B61-A469-45E0-80E4-4B8B37247558}" srcOrd="1" destOrd="0" presId="urn:microsoft.com/office/officeart/2005/8/layout/process5"/>
    <dgm:cxn modelId="{D8067B59-4C88-4412-BDF9-B200683FAB9E}" srcId="{99F0F1AD-BC36-469B-8FC9-9E46C913D790}" destId="{211B5EF3-36DC-4E03-BF37-812107A936E1}" srcOrd="0" destOrd="0" parTransId="{1074C469-0957-4322-B383-5AC7C7790EC2}" sibTransId="{376A8833-FBEA-4123-BDA6-BAC6BEF6EB30}"/>
    <dgm:cxn modelId="{9E1F317A-00B2-4B33-81A4-F208D5C6F172}" srcId="{99F0F1AD-BC36-469B-8FC9-9E46C913D790}" destId="{A845BC8C-5174-4C53-AB0D-B61DF8899C86}" srcOrd="3" destOrd="0" parTransId="{2F8D1A57-3197-4214-ACB8-70A5F0AEAC9D}" sibTransId="{BBA612C3-643C-44E0-9934-62AF01FBBCCE}"/>
    <dgm:cxn modelId="{65393B5A-6E7A-40C4-87BF-C5C8C8C6C4D3}" type="presOf" srcId="{76CB6457-8A74-4F14-A796-EAA0AFFCE26F}" destId="{02C4B61D-5D2B-4BDF-BAC1-3FF35020B589}" srcOrd="1" destOrd="0" presId="urn:microsoft.com/office/officeart/2005/8/layout/process5"/>
    <dgm:cxn modelId="{EA65058A-83BD-4131-A90B-80D7FC33CFC7}" srcId="{99F0F1AD-BC36-469B-8FC9-9E46C913D790}" destId="{B5CB8C23-5087-4492-9F4B-E47B95F32A18}" srcOrd="7" destOrd="0" parTransId="{FE308305-CE40-496C-91CC-AFE12A28FF60}" sibTransId="{43DCC404-52E9-4EFE-B5C2-0EA41DE371AD}"/>
    <dgm:cxn modelId="{AB6AEE8E-5A45-45BA-9ECA-53ACD888296D}" type="presOf" srcId="{F8C4141C-13EF-478F-9495-D9F47FC48641}" destId="{AC9256F6-B798-4AB0-A95A-1A8404669A1B}" srcOrd="1" destOrd="0" presId="urn:microsoft.com/office/officeart/2005/8/layout/process5"/>
    <dgm:cxn modelId="{8C6B3691-407B-4FA0-8FCF-EF68B914CFEF}" type="presOf" srcId="{A845BC8C-5174-4C53-AB0D-B61DF8899C86}" destId="{428A9417-0603-4378-A8EB-E11663F763C1}" srcOrd="0" destOrd="0" presId="urn:microsoft.com/office/officeart/2005/8/layout/process5"/>
    <dgm:cxn modelId="{B1F26C93-2A3B-4332-AAFC-DE264C832E2C}" type="presOf" srcId="{76CB6457-8A74-4F14-A796-EAA0AFFCE26F}" destId="{33F55CEB-5C76-4B92-AFBB-13FE0A32EFFC}" srcOrd="0" destOrd="0" presId="urn:microsoft.com/office/officeart/2005/8/layout/process5"/>
    <dgm:cxn modelId="{E4DED094-4907-402A-838D-A12A85FE7BAB}" type="presOf" srcId="{211B5EF3-36DC-4E03-BF37-812107A936E1}" destId="{B0158808-C4ED-4F32-8B25-20680BAE70CD}" srcOrd="0" destOrd="0" presId="urn:microsoft.com/office/officeart/2005/8/layout/process5"/>
    <dgm:cxn modelId="{FC843097-B4E3-4AA0-8194-765C3223F589}" srcId="{99F0F1AD-BC36-469B-8FC9-9E46C913D790}" destId="{CDA2F55C-84D1-43E8-9B08-D4539CBEECBB}" srcOrd="6" destOrd="0" parTransId="{B25FC029-B07D-40F1-AE16-2CBD8164885D}" sibTransId="{F8C4141C-13EF-478F-9495-D9F47FC48641}"/>
    <dgm:cxn modelId="{8ED5DA9B-CE02-44EC-81C3-C1C8BED3D262}" type="presOf" srcId="{9EE64966-FFA4-4FE4-A7EE-A62293850BD0}" destId="{88FA9356-E65C-4B1E-8DF1-E6AF62DA68D3}" srcOrd="0" destOrd="0" presId="urn:microsoft.com/office/officeart/2005/8/layout/process5"/>
    <dgm:cxn modelId="{EA01EE9C-84D6-4341-A7FC-66B932574D75}" type="presOf" srcId="{FBA42E30-857F-4DBD-B8C2-81D6BE67C2CA}" destId="{2733F915-A502-484B-9F0E-1C5ADF85DD4A}" srcOrd="0" destOrd="0" presId="urn:microsoft.com/office/officeart/2005/8/layout/process5"/>
    <dgm:cxn modelId="{B2CB9A9F-60A2-4A3A-9C0F-77161FF52361}" srcId="{99F0F1AD-BC36-469B-8FC9-9E46C913D790}" destId="{FBA42E30-857F-4DBD-B8C2-81D6BE67C2CA}" srcOrd="8" destOrd="0" parTransId="{99759313-8DA0-4E50-A059-2E23E87402DA}" sibTransId="{3067A105-335A-48AF-9DBF-C684B0BA7458}"/>
    <dgm:cxn modelId="{BBA2C0B2-EF54-441F-955C-C806C7EDBB9E}" type="presOf" srcId="{CDA2F55C-84D1-43E8-9B08-D4539CBEECBB}" destId="{9380CA4D-93E0-473D-9825-CD8D26254824}" srcOrd="0" destOrd="0" presId="urn:microsoft.com/office/officeart/2005/8/layout/process5"/>
    <dgm:cxn modelId="{709686B5-0C08-4A08-B134-BD745BEAEE1D}" type="presOf" srcId="{F8C4141C-13EF-478F-9495-D9F47FC48641}" destId="{AB133484-1850-41E2-A708-1A4CD4078F77}" srcOrd="0" destOrd="0" presId="urn:microsoft.com/office/officeart/2005/8/layout/process5"/>
    <dgm:cxn modelId="{1593E6BA-3CD2-498E-AA34-722BCBB66FD1}" srcId="{99F0F1AD-BC36-469B-8FC9-9E46C913D790}" destId="{608ECA7B-D049-46DD-BD7D-8630EE17E0F9}" srcOrd="1" destOrd="0" parTransId="{45AACFEA-85A6-4793-832E-63CB8C642E09}" sibTransId="{B914C95C-BC5D-4FD8-ADD3-EE030ACBB2ED}"/>
    <dgm:cxn modelId="{CA4381C1-8E50-46B8-B6F2-FE51AA539C82}" srcId="{99F0F1AD-BC36-469B-8FC9-9E46C913D790}" destId="{9263647A-8BD8-4333-B1F6-BB623134760E}" srcOrd="2" destOrd="0" parTransId="{68C6FFDF-389C-423C-9293-263705274E24}" sibTransId="{20B880DA-526F-4756-8FCA-34B967A71AA9}"/>
    <dgm:cxn modelId="{A6282CC4-ED09-438D-BD5A-EBD651951DC5}" type="presOf" srcId="{99F0F1AD-BC36-469B-8FC9-9E46C913D790}" destId="{EB26723E-E641-46C2-AFB5-05FC423AC30B}" srcOrd="0" destOrd="0" presId="urn:microsoft.com/office/officeart/2005/8/layout/process5"/>
    <dgm:cxn modelId="{776B9CD5-1F36-4B57-BB03-87E307655C1A}" type="presOf" srcId="{43DCC404-52E9-4EFE-B5C2-0EA41DE371AD}" destId="{C558ECAA-BCBC-4081-9B7C-6C2EB79F1B5F}" srcOrd="0" destOrd="0" presId="urn:microsoft.com/office/officeart/2005/8/layout/process5"/>
    <dgm:cxn modelId="{07E7F0E8-19F0-4E67-9F18-16019FECA0BB}" type="presOf" srcId="{B914C95C-BC5D-4FD8-ADD3-EE030ACBB2ED}" destId="{C8C0E537-003A-4B91-8B5A-0580705F088F}" srcOrd="0" destOrd="0" presId="urn:microsoft.com/office/officeart/2005/8/layout/process5"/>
    <dgm:cxn modelId="{AC45ACE9-4E53-453F-9A0C-931EBEAE355F}" type="presOf" srcId="{9263647A-8BD8-4333-B1F6-BB623134760E}" destId="{04CE9751-4A4E-4319-A659-C374FCAE33B6}" srcOrd="0" destOrd="0" presId="urn:microsoft.com/office/officeart/2005/8/layout/process5"/>
    <dgm:cxn modelId="{8D91A8F3-FC64-4AC4-95A8-FD4E28F6DA11}" type="presOf" srcId="{4C83D705-8C51-445B-A328-AC0704E69180}" destId="{144EC7E4-1418-48A6-9B4C-3D533B878C0A}" srcOrd="1" destOrd="0" presId="urn:microsoft.com/office/officeart/2005/8/layout/process5"/>
    <dgm:cxn modelId="{6DF7E154-AB1C-4263-8A8C-A3DD08D55E0A}" type="presParOf" srcId="{EB26723E-E641-46C2-AFB5-05FC423AC30B}" destId="{B0158808-C4ED-4F32-8B25-20680BAE70CD}" srcOrd="0" destOrd="0" presId="urn:microsoft.com/office/officeart/2005/8/layout/process5"/>
    <dgm:cxn modelId="{47B6F364-FD9C-418D-B2BE-7619A215C936}" type="presParOf" srcId="{EB26723E-E641-46C2-AFB5-05FC423AC30B}" destId="{A51F4220-F7CC-4939-A624-142B5610FB62}" srcOrd="1" destOrd="0" presId="urn:microsoft.com/office/officeart/2005/8/layout/process5"/>
    <dgm:cxn modelId="{FC1380F1-DF47-4098-AA80-9319DE68B398}" type="presParOf" srcId="{A51F4220-F7CC-4939-A624-142B5610FB62}" destId="{E06405C5-E3EE-4C9D-9CDB-CD2D353656F6}" srcOrd="0" destOrd="0" presId="urn:microsoft.com/office/officeart/2005/8/layout/process5"/>
    <dgm:cxn modelId="{CE895932-2CB0-4FEF-B4B9-3EA05AC262BC}" type="presParOf" srcId="{EB26723E-E641-46C2-AFB5-05FC423AC30B}" destId="{DB8CE9CA-D81F-44B2-9F28-719F0CA32BB2}" srcOrd="2" destOrd="0" presId="urn:microsoft.com/office/officeart/2005/8/layout/process5"/>
    <dgm:cxn modelId="{44D8F9F7-0B1B-402A-9973-27D1723B110E}" type="presParOf" srcId="{EB26723E-E641-46C2-AFB5-05FC423AC30B}" destId="{C8C0E537-003A-4B91-8B5A-0580705F088F}" srcOrd="3" destOrd="0" presId="urn:microsoft.com/office/officeart/2005/8/layout/process5"/>
    <dgm:cxn modelId="{48431567-A1B4-4CFB-B330-19AC1703D6CB}" type="presParOf" srcId="{C8C0E537-003A-4B91-8B5A-0580705F088F}" destId="{F4344840-94EE-41BC-988A-BFCB5E28BE0A}" srcOrd="0" destOrd="0" presId="urn:microsoft.com/office/officeart/2005/8/layout/process5"/>
    <dgm:cxn modelId="{B122D8E7-E9ED-4F6C-9671-379C81AE0B26}" type="presParOf" srcId="{EB26723E-E641-46C2-AFB5-05FC423AC30B}" destId="{04CE9751-4A4E-4319-A659-C374FCAE33B6}" srcOrd="4" destOrd="0" presId="urn:microsoft.com/office/officeart/2005/8/layout/process5"/>
    <dgm:cxn modelId="{BC1233D5-DC6E-415D-A825-52820D29806E}" type="presParOf" srcId="{EB26723E-E641-46C2-AFB5-05FC423AC30B}" destId="{2A998438-0284-4C08-9BE9-42C55652BD66}" srcOrd="5" destOrd="0" presId="urn:microsoft.com/office/officeart/2005/8/layout/process5"/>
    <dgm:cxn modelId="{691D2A5C-3124-433B-9E48-FF7AF897A9B4}" type="presParOf" srcId="{2A998438-0284-4C08-9BE9-42C55652BD66}" destId="{90220325-1A12-431C-86F5-82FC03F0212F}" srcOrd="0" destOrd="0" presId="urn:microsoft.com/office/officeart/2005/8/layout/process5"/>
    <dgm:cxn modelId="{FC62DE9D-6A4E-41D1-8931-76C02C1F6A08}" type="presParOf" srcId="{EB26723E-E641-46C2-AFB5-05FC423AC30B}" destId="{428A9417-0603-4378-A8EB-E11663F763C1}" srcOrd="6" destOrd="0" presId="urn:microsoft.com/office/officeart/2005/8/layout/process5"/>
    <dgm:cxn modelId="{9A972F69-540E-42DE-90E7-78443807BE36}" type="presParOf" srcId="{EB26723E-E641-46C2-AFB5-05FC423AC30B}" destId="{2A0B8AB0-A8B2-419C-9A83-950C2C71DBA3}" srcOrd="7" destOrd="0" presId="urn:microsoft.com/office/officeart/2005/8/layout/process5"/>
    <dgm:cxn modelId="{C7959D4B-3020-4639-9163-78AD19865F51}" type="presParOf" srcId="{2A0B8AB0-A8B2-419C-9A83-950C2C71DBA3}" destId="{2E891B61-A469-45E0-80E4-4B8B37247558}" srcOrd="0" destOrd="0" presId="urn:microsoft.com/office/officeart/2005/8/layout/process5"/>
    <dgm:cxn modelId="{9A44C319-E48D-4A94-B664-ED688541B42F}" type="presParOf" srcId="{EB26723E-E641-46C2-AFB5-05FC423AC30B}" destId="{88FA9356-E65C-4B1E-8DF1-E6AF62DA68D3}" srcOrd="8" destOrd="0" presId="urn:microsoft.com/office/officeart/2005/8/layout/process5"/>
    <dgm:cxn modelId="{46F4F25A-48EC-4A08-A0EC-F26CEE7A3626}" type="presParOf" srcId="{EB26723E-E641-46C2-AFB5-05FC423AC30B}" destId="{CFC3C946-E41F-4C1B-BF39-F9B8C36CD1A1}" srcOrd="9" destOrd="0" presId="urn:microsoft.com/office/officeart/2005/8/layout/process5"/>
    <dgm:cxn modelId="{F16C835F-6A35-4A90-9ACC-413027D5BE2E}" type="presParOf" srcId="{CFC3C946-E41F-4C1B-BF39-F9B8C36CD1A1}" destId="{144EC7E4-1418-48A6-9B4C-3D533B878C0A}" srcOrd="0" destOrd="0" presId="urn:microsoft.com/office/officeart/2005/8/layout/process5"/>
    <dgm:cxn modelId="{917FB7C4-F0E0-42D2-A275-0A00C5201223}" type="presParOf" srcId="{EB26723E-E641-46C2-AFB5-05FC423AC30B}" destId="{B7998AB2-8BFC-4969-A112-30413481B979}" srcOrd="10" destOrd="0" presId="urn:microsoft.com/office/officeart/2005/8/layout/process5"/>
    <dgm:cxn modelId="{8D33327A-0E73-4141-9E10-649C42C39BCC}" type="presParOf" srcId="{EB26723E-E641-46C2-AFB5-05FC423AC30B}" destId="{33F55CEB-5C76-4B92-AFBB-13FE0A32EFFC}" srcOrd="11" destOrd="0" presId="urn:microsoft.com/office/officeart/2005/8/layout/process5"/>
    <dgm:cxn modelId="{A36F66F4-DADC-4A4F-B05D-EDD969F8E9C6}" type="presParOf" srcId="{33F55CEB-5C76-4B92-AFBB-13FE0A32EFFC}" destId="{02C4B61D-5D2B-4BDF-BAC1-3FF35020B589}" srcOrd="0" destOrd="0" presId="urn:microsoft.com/office/officeart/2005/8/layout/process5"/>
    <dgm:cxn modelId="{61CCC133-14BF-4945-AE75-26B793E72877}" type="presParOf" srcId="{EB26723E-E641-46C2-AFB5-05FC423AC30B}" destId="{9380CA4D-93E0-473D-9825-CD8D26254824}" srcOrd="12" destOrd="0" presId="urn:microsoft.com/office/officeart/2005/8/layout/process5"/>
    <dgm:cxn modelId="{EAE5D98D-5E93-48FA-B8D6-BBF0ED82EFA4}" type="presParOf" srcId="{EB26723E-E641-46C2-AFB5-05FC423AC30B}" destId="{AB133484-1850-41E2-A708-1A4CD4078F77}" srcOrd="13" destOrd="0" presId="urn:microsoft.com/office/officeart/2005/8/layout/process5"/>
    <dgm:cxn modelId="{2FBD31DA-1E61-4F2E-9528-B2D0BEF99A55}" type="presParOf" srcId="{AB133484-1850-41E2-A708-1A4CD4078F77}" destId="{AC9256F6-B798-4AB0-A95A-1A8404669A1B}" srcOrd="0" destOrd="0" presId="urn:microsoft.com/office/officeart/2005/8/layout/process5"/>
    <dgm:cxn modelId="{6865DB62-AF78-4753-9F5B-3B817A3460D2}" type="presParOf" srcId="{EB26723E-E641-46C2-AFB5-05FC423AC30B}" destId="{10C174D1-E264-4024-97F8-421E18686534}" srcOrd="14" destOrd="0" presId="urn:microsoft.com/office/officeart/2005/8/layout/process5"/>
    <dgm:cxn modelId="{5FF9D89A-87D4-43EE-A8A0-81998C8C7F0D}" type="presParOf" srcId="{EB26723E-E641-46C2-AFB5-05FC423AC30B}" destId="{C558ECAA-BCBC-4081-9B7C-6C2EB79F1B5F}" srcOrd="15" destOrd="0" presId="urn:microsoft.com/office/officeart/2005/8/layout/process5"/>
    <dgm:cxn modelId="{FD49EAC3-52C9-4B1A-B302-E475031A0946}" type="presParOf" srcId="{C558ECAA-BCBC-4081-9B7C-6C2EB79F1B5F}" destId="{44442044-7574-41CC-B757-77F6C4F98A7F}" srcOrd="0" destOrd="0" presId="urn:microsoft.com/office/officeart/2005/8/layout/process5"/>
    <dgm:cxn modelId="{C45DFE31-754C-4E3C-B130-723C08781C00}" type="presParOf" srcId="{EB26723E-E641-46C2-AFB5-05FC423AC30B}" destId="{2733F915-A502-484B-9F0E-1C5ADF85DD4A}" srcOrd="1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1FFA11F-DD6C-48CA-BCE4-D2B647D2430C}" type="doc">
      <dgm:prSet loTypeId="urn:microsoft.com/office/officeart/2005/8/layout/process5" loCatId="process" qsTypeId="urn:microsoft.com/office/officeart/2005/8/quickstyle/simple3" qsCatId="simple" csTypeId="urn:microsoft.com/office/officeart/2005/8/colors/colorful5" csCatId="colorful" phldr="1"/>
      <dgm:spPr/>
      <dgm:t>
        <a:bodyPr/>
        <a:lstStyle/>
        <a:p>
          <a:endParaRPr lang="id-ID"/>
        </a:p>
      </dgm:t>
    </dgm:pt>
    <dgm:pt modelId="{3EEF983D-7E82-42EE-80DF-A6A3D3876F38}">
      <dgm:prSet phldrT="[Text]"/>
      <dgm:spPr/>
      <dgm:t>
        <a:bodyPr/>
        <a:lstStyle/>
        <a:p>
          <a:r>
            <a:rPr lang="id-ID" dirty="0"/>
            <a:t>Melibatkan orang tua di kelas sebagai peserta didik. Kegiatan ini dapat dilakukan 6 bulan sekali.</a:t>
          </a:r>
        </a:p>
      </dgm:t>
    </dgm:pt>
    <dgm:pt modelId="{98D2E6E1-108D-4D9E-B986-B72AF28ED579}" type="parTrans" cxnId="{A0F03956-82A2-4C1A-B1A3-3C7802025813}">
      <dgm:prSet/>
      <dgm:spPr/>
      <dgm:t>
        <a:bodyPr/>
        <a:lstStyle/>
        <a:p>
          <a:endParaRPr lang="id-ID"/>
        </a:p>
      </dgm:t>
    </dgm:pt>
    <dgm:pt modelId="{8C21CB6D-975E-4B7E-A00B-0F9A0449654A}" type="sibTrans" cxnId="{A0F03956-82A2-4C1A-B1A3-3C7802025813}">
      <dgm:prSet/>
      <dgm:spPr/>
      <dgm:t>
        <a:bodyPr/>
        <a:lstStyle/>
        <a:p>
          <a:endParaRPr lang="id-ID"/>
        </a:p>
      </dgm:t>
    </dgm:pt>
    <dgm:pt modelId="{31785BAB-B72E-4E6E-8A7D-7ED78DE2D850}">
      <dgm:prSet phldrT="[Text]"/>
      <dgm:spPr/>
      <dgm:t>
        <a:bodyPr/>
        <a:lstStyle/>
        <a:p>
          <a:r>
            <a:rPr lang="id-ID" dirty="0"/>
            <a:t>Memberi penyuluhan tentang bagaimana mendidik anak yang tepat (sesuai dengan pertumbuhan dan perkembangannya).  Hal ini dapat dilakukan 1 bulan sekali.</a:t>
          </a:r>
        </a:p>
      </dgm:t>
    </dgm:pt>
    <dgm:pt modelId="{9C18896F-87B6-4C16-AB4C-DB2627B961B2}" type="parTrans" cxnId="{8D684180-3011-442C-9CF1-D3B4FE2F4C8E}">
      <dgm:prSet/>
      <dgm:spPr/>
      <dgm:t>
        <a:bodyPr/>
        <a:lstStyle/>
        <a:p>
          <a:endParaRPr lang="id-ID"/>
        </a:p>
      </dgm:t>
    </dgm:pt>
    <dgm:pt modelId="{A2359368-7629-41A8-B046-4F051A623509}" type="sibTrans" cxnId="{8D684180-3011-442C-9CF1-D3B4FE2F4C8E}">
      <dgm:prSet/>
      <dgm:spPr/>
      <dgm:t>
        <a:bodyPr/>
        <a:lstStyle/>
        <a:p>
          <a:endParaRPr lang="id-ID"/>
        </a:p>
      </dgm:t>
    </dgm:pt>
    <dgm:pt modelId="{83265952-4A19-4E4E-8986-8DE67A8CF2BE}">
      <dgm:prSet phldrT="[Text]"/>
      <dgm:spPr/>
      <dgm:t>
        <a:bodyPr/>
        <a:lstStyle/>
        <a:p>
          <a:r>
            <a:rPr lang="nb-NO" dirty="0"/>
            <a:t>Bentuk lain yang sesuai dengan situasi dan kondisi, baik lembaga maupun orang tua.</a:t>
          </a:r>
          <a:endParaRPr lang="id-ID" dirty="0"/>
        </a:p>
      </dgm:t>
    </dgm:pt>
    <dgm:pt modelId="{F754C575-1276-4AD4-B440-DCE5C6DFC991}" type="parTrans" cxnId="{063D7DC6-6103-4CC7-98C2-335E2A4DA390}">
      <dgm:prSet/>
      <dgm:spPr/>
      <dgm:t>
        <a:bodyPr/>
        <a:lstStyle/>
        <a:p>
          <a:endParaRPr lang="id-ID"/>
        </a:p>
      </dgm:t>
    </dgm:pt>
    <dgm:pt modelId="{670E117C-2212-493D-B1CC-269630A81DF7}" type="sibTrans" cxnId="{063D7DC6-6103-4CC7-98C2-335E2A4DA390}">
      <dgm:prSet/>
      <dgm:spPr/>
      <dgm:t>
        <a:bodyPr/>
        <a:lstStyle/>
        <a:p>
          <a:endParaRPr lang="id-ID"/>
        </a:p>
      </dgm:t>
    </dgm:pt>
    <dgm:pt modelId="{ABADA282-A0DD-4698-89E2-73557F8B4668}">
      <dgm:prSet phldrT="[Text]"/>
      <dgm:spPr/>
      <dgm:t>
        <a:bodyPr/>
        <a:lstStyle/>
        <a:p>
          <a:r>
            <a:rPr lang="nb-NO" dirty="0"/>
            <a:t>Untuk lebih mengoptimalkan kualitas pembelajaran, dalam pelaksanaannya dapat melibatkan lembaga yang berkompeten, seperti dinas pendidikan, himpaudi, IGKTI, atau lembaga lain yang terkait. </a:t>
          </a:r>
          <a:endParaRPr lang="id-ID" dirty="0"/>
        </a:p>
      </dgm:t>
    </dgm:pt>
    <dgm:pt modelId="{E58A1901-0531-4236-B6AA-8C100860932B}" type="parTrans" cxnId="{13B94BAA-A592-4BFC-A8EB-74863201FB4E}">
      <dgm:prSet/>
      <dgm:spPr/>
      <dgm:t>
        <a:bodyPr/>
        <a:lstStyle/>
        <a:p>
          <a:endParaRPr lang="id-ID"/>
        </a:p>
      </dgm:t>
    </dgm:pt>
    <dgm:pt modelId="{39261759-54B3-4B37-AD03-F8219D212B43}" type="sibTrans" cxnId="{13B94BAA-A592-4BFC-A8EB-74863201FB4E}">
      <dgm:prSet/>
      <dgm:spPr/>
      <dgm:t>
        <a:bodyPr/>
        <a:lstStyle/>
        <a:p>
          <a:endParaRPr lang="id-ID"/>
        </a:p>
      </dgm:t>
    </dgm:pt>
    <dgm:pt modelId="{72C5FA3E-CEFB-441B-BFEF-0B0CC6ABDAA0}" type="pres">
      <dgm:prSet presAssocID="{51FFA11F-DD6C-48CA-BCE4-D2B647D2430C}" presName="diagram" presStyleCnt="0">
        <dgm:presLayoutVars>
          <dgm:dir/>
          <dgm:resizeHandles val="exact"/>
        </dgm:presLayoutVars>
      </dgm:prSet>
      <dgm:spPr/>
    </dgm:pt>
    <dgm:pt modelId="{AE9FBDEF-A9A6-4F5E-A69F-8C148B3F2562}" type="pres">
      <dgm:prSet presAssocID="{3EEF983D-7E82-42EE-80DF-A6A3D3876F38}" presName="node" presStyleLbl="node1" presStyleIdx="0" presStyleCnt="4">
        <dgm:presLayoutVars>
          <dgm:bulletEnabled val="1"/>
        </dgm:presLayoutVars>
      </dgm:prSet>
      <dgm:spPr/>
    </dgm:pt>
    <dgm:pt modelId="{9E047044-3376-4599-8AC7-1F0BC17E0EBB}" type="pres">
      <dgm:prSet presAssocID="{8C21CB6D-975E-4B7E-A00B-0F9A0449654A}" presName="sibTrans" presStyleLbl="sibTrans2D1" presStyleIdx="0" presStyleCnt="3"/>
      <dgm:spPr/>
    </dgm:pt>
    <dgm:pt modelId="{F1C4CAB2-6A59-447C-8082-2E095A2BBF4C}" type="pres">
      <dgm:prSet presAssocID="{8C21CB6D-975E-4B7E-A00B-0F9A0449654A}" presName="connectorText" presStyleLbl="sibTrans2D1" presStyleIdx="0" presStyleCnt="3"/>
      <dgm:spPr/>
    </dgm:pt>
    <dgm:pt modelId="{35A673FA-AE92-4B35-9643-B26D50257D68}" type="pres">
      <dgm:prSet presAssocID="{31785BAB-B72E-4E6E-8A7D-7ED78DE2D850}" presName="node" presStyleLbl="node1" presStyleIdx="1" presStyleCnt="4">
        <dgm:presLayoutVars>
          <dgm:bulletEnabled val="1"/>
        </dgm:presLayoutVars>
      </dgm:prSet>
      <dgm:spPr/>
    </dgm:pt>
    <dgm:pt modelId="{49FDBFD4-2B0B-45EF-8E6D-DF718C880732}" type="pres">
      <dgm:prSet presAssocID="{A2359368-7629-41A8-B046-4F051A623509}" presName="sibTrans" presStyleLbl="sibTrans2D1" presStyleIdx="1" presStyleCnt="3"/>
      <dgm:spPr/>
    </dgm:pt>
    <dgm:pt modelId="{E8D262FF-2995-4E37-8BDE-3769B07E781E}" type="pres">
      <dgm:prSet presAssocID="{A2359368-7629-41A8-B046-4F051A623509}" presName="connectorText" presStyleLbl="sibTrans2D1" presStyleIdx="1" presStyleCnt="3"/>
      <dgm:spPr/>
    </dgm:pt>
    <dgm:pt modelId="{FEFB1FB7-4E0C-477C-9997-BED9334A7F0D}" type="pres">
      <dgm:prSet presAssocID="{83265952-4A19-4E4E-8986-8DE67A8CF2BE}" presName="node" presStyleLbl="node1" presStyleIdx="2" presStyleCnt="4">
        <dgm:presLayoutVars>
          <dgm:bulletEnabled val="1"/>
        </dgm:presLayoutVars>
      </dgm:prSet>
      <dgm:spPr/>
    </dgm:pt>
    <dgm:pt modelId="{6D188C88-0E47-47F1-BFA3-A1AAA5EE43E1}" type="pres">
      <dgm:prSet presAssocID="{670E117C-2212-493D-B1CC-269630A81DF7}" presName="sibTrans" presStyleLbl="sibTrans2D1" presStyleIdx="2" presStyleCnt="3"/>
      <dgm:spPr/>
    </dgm:pt>
    <dgm:pt modelId="{ADBC3F6A-F944-4EC4-BE7E-0BE7A32D17CB}" type="pres">
      <dgm:prSet presAssocID="{670E117C-2212-493D-B1CC-269630A81DF7}" presName="connectorText" presStyleLbl="sibTrans2D1" presStyleIdx="2" presStyleCnt="3"/>
      <dgm:spPr/>
    </dgm:pt>
    <dgm:pt modelId="{3154748F-6D84-4284-9B8C-014A990E9623}" type="pres">
      <dgm:prSet presAssocID="{ABADA282-A0DD-4698-89E2-73557F8B4668}" presName="node" presStyleLbl="node1" presStyleIdx="3" presStyleCnt="4">
        <dgm:presLayoutVars>
          <dgm:bulletEnabled val="1"/>
        </dgm:presLayoutVars>
      </dgm:prSet>
      <dgm:spPr/>
    </dgm:pt>
  </dgm:ptLst>
  <dgm:cxnLst>
    <dgm:cxn modelId="{AD7BED2A-D9A2-46E6-9F4D-858A695AFA12}" type="presOf" srcId="{8C21CB6D-975E-4B7E-A00B-0F9A0449654A}" destId="{9E047044-3376-4599-8AC7-1F0BC17E0EBB}" srcOrd="0" destOrd="0" presId="urn:microsoft.com/office/officeart/2005/8/layout/process5"/>
    <dgm:cxn modelId="{88123A5D-7F23-4BDD-B749-F3FCD93D6E42}" type="presOf" srcId="{670E117C-2212-493D-B1CC-269630A81DF7}" destId="{ADBC3F6A-F944-4EC4-BE7E-0BE7A32D17CB}" srcOrd="1" destOrd="0" presId="urn:microsoft.com/office/officeart/2005/8/layout/process5"/>
    <dgm:cxn modelId="{CDEB3042-DBF3-43EC-A3FA-16975D9FD132}" type="presOf" srcId="{A2359368-7629-41A8-B046-4F051A623509}" destId="{49FDBFD4-2B0B-45EF-8E6D-DF718C880732}" srcOrd="0" destOrd="0" presId="urn:microsoft.com/office/officeart/2005/8/layout/process5"/>
    <dgm:cxn modelId="{03DA4246-CF3B-4F88-AC8D-FD9B9ECFBF2F}" type="presOf" srcId="{8C21CB6D-975E-4B7E-A00B-0F9A0449654A}" destId="{F1C4CAB2-6A59-447C-8082-2E095A2BBF4C}" srcOrd="1" destOrd="0" presId="urn:microsoft.com/office/officeart/2005/8/layout/process5"/>
    <dgm:cxn modelId="{CB037D70-0925-4319-9171-B3BCB2CDAF57}" type="presOf" srcId="{83265952-4A19-4E4E-8986-8DE67A8CF2BE}" destId="{FEFB1FB7-4E0C-477C-9997-BED9334A7F0D}" srcOrd="0" destOrd="0" presId="urn:microsoft.com/office/officeart/2005/8/layout/process5"/>
    <dgm:cxn modelId="{7722A751-142F-4B28-B35B-18DA64BDEC95}" type="presOf" srcId="{670E117C-2212-493D-B1CC-269630A81DF7}" destId="{6D188C88-0E47-47F1-BFA3-A1AAA5EE43E1}" srcOrd="0" destOrd="0" presId="urn:microsoft.com/office/officeart/2005/8/layout/process5"/>
    <dgm:cxn modelId="{A0F03956-82A2-4C1A-B1A3-3C7802025813}" srcId="{51FFA11F-DD6C-48CA-BCE4-D2B647D2430C}" destId="{3EEF983D-7E82-42EE-80DF-A6A3D3876F38}" srcOrd="0" destOrd="0" parTransId="{98D2E6E1-108D-4D9E-B986-B72AF28ED579}" sibTransId="{8C21CB6D-975E-4B7E-A00B-0F9A0449654A}"/>
    <dgm:cxn modelId="{8D684180-3011-442C-9CF1-D3B4FE2F4C8E}" srcId="{51FFA11F-DD6C-48CA-BCE4-D2B647D2430C}" destId="{31785BAB-B72E-4E6E-8A7D-7ED78DE2D850}" srcOrd="1" destOrd="0" parTransId="{9C18896F-87B6-4C16-AB4C-DB2627B961B2}" sibTransId="{A2359368-7629-41A8-B046-4F051A623509}"/>
    <dgm:cxn modelId="{C65CB28A-066C-448A-BDA0-1CDC55907C29}" type="presOf" srcId="{3EEF983D-7E82-42EE-80DF-A6A3D3876F38}" destId="{AE9FBDEF-A9A6-4F5E-A69F-8C148B3F2562}" srcOrd="0" destOrd="0" presId="urn:microsoft.com/office/officeart/2005/8/layout/process5"/>
    <dgm:cxn modelId="{13B94BAA-A592-4BFC-A8EB-74863201FB4E}" srcId="{51FFA11F-DD6C-48CA-BCE4-D2B647D2430C}" destId="{ABADA282-A0DD-4698-89E2-73557F8B4668}" srcOrd="3" destOrd="0" parTransId="{E58A1901-0531-4236-B6AA-8C100860932B}" sibTransId="{39261759-54B3-4B37-AD03-F8219D212B43}"/>
    <dgm:cxn modelId="{734085AA-0B9E-47D8-9360-2519A39F3E99}" type="presOf" srcId="{31785BAB-B72E-4E6E-8A7D-7ED78DE2D850}" destId="{35A673FA-AE92-4B35-9643-B26D50257D68}" srcOrd="0" destOrd="0" presId="urn:microsoft.com/office/officeart/2005/8/layout/process5"/>
    <dgm:cxn modelId="{33C877B7-10AC-45F5-BAC6-DCD1B9D9D8C8}" type="presOf" srcId="{51FFA11F-DD6C-48CA-BCE4-D2B647D2430C}" destId="{72C5FA3E-CEFB-441B-BFEF-0B0CC6ABDAA0}" srcOrd="0" destOrd="0" presId="urn:microsoft.com/office/officeart/2005/8/layout/process5"/>
    <dgm:cxn modelId="{063D7DC6-6103-4CC7-98C2-335E2A4DA390}" srcId="{51FFA11F-DD6C-48CA-BCE4-D2B647D2430C}" destId="{83265952-4A19-4E4E-8986-8DE67A8CF2BE}" srcOrd="2" destOrd="0" parTransId="{F754C575-1276-4AD4-B440-DCE5C6DFC991}" sibTransId="{670E117C-2212-493D-B1CC-269630A81DF7}"/>
    <dgm:cxn modelId="{A585E0D3-3928-4B1B-8485-A768D3B77E59}" type="presOf" srcId="{ABADA282-A0DD-4698-89E2-73557F8B4668}" destId="{3154748F-6D84-4284-9B8C-014A990E9623}" srcOrd="0" destOrd="0" presId="urn:microsoft.com/office/officeart/2005/8/layout/process5"/>
    <dgm:cxn modelId="{A9EA58F4-6EF5-492D-8E01-EAF53580C54F}" type="presOf" srcId="{A2359368-7629-41A8-B046-4F051A623509}" destId="{E8D262FF-2995-4E37-8BDE-3769B07E781E}" srcOrd="1" destOrd="0" presId="urn:microsoft.com/office/officeart/2005/8/layout/process5"/>
    <dgm:cxn modelId="{EFB9F25D-D123-4D02-8AE7-733C863433A6}" type="presParOf" srcId="{72C5FA3E-CEFB-441B-BFEF-0B0CC6ABDAA0}" destId="{AE9FBDEF-A9A6-4F5E-A69F-8C148B3F2562}" srcOrd="0" destOrd="0" presId="urn:microsoft.com/office/officeart/2005/8/layout/process5"/>
    <dgm:cxn modelId="{8CD7704A-87B4-4C7C-91EB-CDFD099B8269}" type="presParOf" srcId="{72C5FA3E-CEFB-441B-BFEF-0B0CC6ABDAA0}" destId="{9E047044-3376-4599-8AC7-1F0BC17E0EBB}" srcOrd="1" destOrd="0" presId="urn:microsoft.com/office/officeart/2005/8/layout/process5"/>
    <dgm:cxn modelId="{C97AB607-32FD-404D-AE2F-7F4A4E5DE067}" type="presParOf" srcId="{9E047044-3376-4599-8AC7-1F0BC17E0EBB}" destId="{F1C4CAB2-6A59-447C-8082-2E095A2BBF4C}" srcOrd="0" destOrd="0" presId="urn:microsoft.com/office/officeart/2005/8/layout/process5"/>
    <dgm:cxn modelId="{53D2DC6F-BB8C-45AB-B916-AD7D6F46C58C}" type="presParOf" srcId="{72C5FA3E-CEFB-441B-BFEF-0B0CC6ABDAA0}" destId="{35A673FA-AE92-4B35-9643-B26D50257D68}" srcOrd="2" destOrd="0" presId="urn:microsoft.com/office/officeart/2005/8/layout/process5"/>
    <dgm:cxn modelId="{6664D184-B20D-4B53-8C24-777D082793DA}" type="presParOf" srcId="{72C5FA3E-CEFB-441B-BFEF-0B0CC6ABDAA0}" destId="{49FDBFD4-2B0B-45EF-8E6D-DF718C880732}" srcOrd="3" destOrd="0" presId="urn:microsoft.com/office/officeart/2005/8/layout/process5"/>
    <dgm:cxn modelId="{433B2CF8-1B6E-40D8-B4AA-94F378104D73}" type="presParOf" srcId="{49FDBFD4-2B0B-45EF-8E6D-DF718C880732}" destId="{E8D262FF-2995-4E37-8BDE-3769B07E781E}" srcOrd="0" destOrd="0" presId="urn:microsoft.com/office/officeart/2005/8/layout/process5"/>
    <dgm:cxn modelId="{EF9306E6-D91C-4151-8201-8EB3FA8C77A5}" type="presParOf" srcId="{72C5FA3E-CEFB-441B-BFEF-0B0CC6ABDAA0}" destId="{FEFB1FB7-4E0C-477C-9997-BED9334A7F0D}" srcOrd="4" destOrd="0" presId="urn:microsoft.com/office/officeart/2005/8/layout/process5"/>
    <dgm:cxn modelId="{AE180E4C-E740-4B48-92B8-C73AD09246C3}" type="presParOf" srcId="{72C5FA3E-CEFB-441B-BFEF-0B0CC6ABDAA0}" destId="{6D188C88-0E47-47F1-BFA3-A1AAA5EE43E1}" srcOrd="5" destOrd="0" presId="urn:microsoft.com/office/officeart/2005/8/layout/process5"/>
    <dgm:cxn modelId="{FC4E5B9E-CC05-47C8-9171-0B74D13E79F3}" type="presParOf" srcId="{6D188C88-0E47-47F1-BFA3-A1AAA5EE43E1}" destId="{ADBC3F6A-F944-4EC4-BE7E-0BE7A32D17CB}" srcOrd="0" destOrd="0" presId="urn:microsoft.com/office/officeart/2005/8/layout/process5"/>
    <dgm:cxn modelId="{C6DA2A8F-030D-48BE-BEAB-9EAC98597AFC}" type="presParOf" srcId="{72C5FA3E-CEFB-441B-BFEF-0B0CC6ABDAA0}" destId="{3154748F-6D84-4284-9B8C-014A990E9623}" srcOrd="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B5A49F-02D9-432E-90FD-0879EE889864}">
      <dsp:nvSpPr>
        <dsp:cNvPr id="0" name=""/>
        <dsp:cNvSpPr/>
      </dsp:nvSpPr>
      <dsp:spPr>
        <a:xfrm>
          <a:off x="347984" y="100517"/>
          <a:ext cx="5015637" cy="1263731"/>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d-ID" sz="1400" b="1" kern="1200" dirty="0"/>
            <a:t>H</a:t>
          </a:r>
          <a:r>
            <a:rPr lang="fi-FI" sz="1400" b="1" kern="1200" dirty="0"/>
            <a:t>olisti</a:t>
          </a:r>
          <a:r>
            <a:rPr lang="fi-FI" sz="1400" kern="1200" dirty="0"/>
            <a:t>k artinya penanganan </a:t>
          </a:r>
          <a:r>
            <a:rPr lang="id-ID" sz="1400" kern="1200" dirty="0"/>
            <a:t>anak usia dini </a:t>
          </a:r>
          <a:r>
            <a:rPr lang="fi-FI" sz="1400" kern="1200" dirty="0"/>
            <a:t>secara utuh (menyeluruh) yang mencakup </a:t>
          </a:r>
          <a:r>
            <a:rPr lang="id-ID" sz="1400" kern="1200" dirty="0"/>
            <a:t>layanan </a:t>
          </a:r>
          <a:r>
            <a:rPr lang="fi-FI" sz="1400" kern="1200" dirty="0"/>
            <a:t>gizi</a:t>
          </a:r>
          <a:r>
            <a:rPr lang="id-ID" sz="1400" kern="1200" dirty="0"/>
            <a:t> dan</a:t>
          </a:r>
          <a:r>
            <a:rPr lang="fi-FI" sz="1400" kern="1200" dirty="0"/>
            <a:t> kesehatan, pendidikan</a:t>
          </a:r>
          <a:r>
            <a:rPr lang="id-ID" sz="1400" kern="1200" dirty="0"/>
            <a:t> dan pengasuhan, dan perlindungan,</a:t>
          </a:r>
          <a:r>
            <a:rPr lang="fi-FI" sz="1400" kern="1200" dirty="0"/>
            <a:t> untuk mengoptimalkan semua aspek perkembangan anak</a:t>
          </a:r>
          <a:r>
            <a:rPr lang="id-ID" sz="1400" kern="1200" dirty="0"/>
            <a:t>.</a:t>
          </a:r>
        </a:p>
      </dsp:txBody>
      <dsp:txXfrm>
        <a:off x="384997" y="137530"/>
        <a:ext cx="3709472" cy="1189705"/>
      </dsp:txXfrm>
    </dsp:sp>
    <dsp:sp modelId="{EA29DC1F-9CC9-441E-928A-43A1ADE76730}">
      <dsp:nvSpPr>
        <dsp:cNvPr id="0" name=""/>
        <dsp:cNvSpPr/>
      </dsp:nvSpPr>
      <dsp:spPr>
        <a:xfrm>
          <a:off x="885112" y="1544561"/>
          <a:ext cx="5015637" cy="1263731"/>
        </a:xfrm>
        <a:prstGeom prst="roundRect">
          <a:avLst>
            <a:gd name="adj" fmla="val 1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d-ID" sz="1400" b="1" kern="1200" dirty="0"/>
            <a:t>Integratif/Terpadu</a:t>
          </a:r>
          <a:r>
            <a:rPr lang="id-ID" sz="1400" kern="1200" dirty="0"/>
            <a:t> artinya penanganan anak  usia dini dilakukan secara terpadu oleh berbagai pemangku kepentingan di tingkat masyarakat, pemerintah daerah, dan pusat</a:t>
          </a:r>
        </a:p>
      </dsp:txBody>
      <dsp:txXfrm>
        <a:off x="922125" y="1581574"/>
        <a:ext cx="3235073" cy="1189705"/>
      </dsp:txXfrm>
    </dsp:sp>
    <dsp:sp modelId="{3B8343D2-84F7-4E0C-B2CE-E243DEA0D943}">
      <dsp:nvSpPr>
        <dsp:cNvPr id="0" name=""/>
        <dsp:cNvSpPr/>
      </dsp:nvSpPr>
      <dsp:spPr>
        <a:xfrm>
          <a:off x="4194211" y="993433"/>
          <a:ext cx="821425" cy="821425"/>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id-ID" sz="3600" kern="1200"/>
        </a:p>
      </dsp:txBody>
      <dsp:txXfrm>
        <a:off x="4379032" y="993433"/>
        <a:ext cx="451783" cy="61812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CEDA19-5FFF-4B26-9EFC-5FDC91FB36AC}">
      <dsp:nvSpPr>
        <dsp:cNvPr id="0" name=""/>
        <dsp:cNvSpPr/>
      </dsp:nvSpPr>
      <dsp:spPr>
        <a:xfrm>
          <a:off x="91216" y="2897"/>
          <a:ext cx="2117675" cy="1270605"/>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d-ID" sz="1500" kern="1200" dirty="0"/>
            <a:t>Meliputi kesehatan badan dan kesehatan gigi</a:t>
          </a:r>
        </a:p>
      </dsp:txBody>
      <dsp:txXfrm>
        <a:off x="128431" y="40112"/>
        <a:ext cx="2043245" cy="1196175"/>
      </dsp:txXfrm>
    </dsp:sp>
    <dsp:sp modelId="{40A64B4D-84E0-4119-9529-9DC051A4E4C2}">
      <dsp:nvSpPr>
        <dsp:cNvPr id="0" name=""/>
        <dsp:cNvSpPr/>
      </dsp:nvSpPr>
      <dsp:spPr>
        <a:xfrm>
          <a:off x="2395247" y="375608"/>
          <a:ext cx="448947" cy="5251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id-ID" sz="1200" kern="1200"/>
        </a:p>
      </dsp:txBody>
      <dsp:txXfrm>
        <a:off x="2395247" y="480645"/>
        <a:ext cx="314263" cy="315109"/>
      </dsp:txXfrm>
    </dsp:sp>
    <dsp:sp modelId="{6B3E12B8-419C-4423-A7E3-79D2668CDB01}">
      <dsp:nvSpPr>
        <dsp:cNvPr id="0" name=""/>
        <dsp:cNvSpPr/>
      </dsp:nvSpPr>
      <dsp:spPr>
        <a:xfrm>
          <a:off x="3055962" y="2897"/>
          <a:ext cx="2117675" cy="1270605"/>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d-ID" sz="1500" kern="1200" dirty="0"/>
            <a:t>Pemeriksaan Kesehatan badan : 2 bulan sekali</a:t>
          </a:r>
        </a:p>
        <a:p>
          <a:pPr marL="0" lvl="0" indent="0" algn="ctr" defTabSz="666750">
            <a:lnSpc>
              <a:spcPct val="90000"/>
            </a:lnSpc>
            <a:spcBef>
              <a:spcPct val="0"/>
            </a:spcBef>
            <a:spcAft>
              <a:spcPct val="35000"/>
            </a:spcAft>
            <a:buNone/>
          </a:pPr>
          <a:r>
            <a:rPr lang="id-ID" sz="1500" kern="1200" dirty="0"/>
            <a:t>Kesehatan gigi : 4 bulan sekali</a:t>
          </a:r>
        </a:p>
      </dsp:txBody>
      <dsp:txXfrm>
        <a:off x="3093177" y="40112"/>
        <a:ext cx="2043245" cy="1196175"/>
      </dsp:txXfrm>
    </dsp:sp>
    <dsp:sp modelId="{E34990FE-BCDD-4898-BBEB-EF3EF3AEC685}">
      <dsp:nvSpPr>
        <dsp:cNvPr id="0" name=""/>
        <dsp:cNvSpPr/>
      </dsp:nvSpPr>
      <dsp:spPr>
        <a:xfrm>
          <a:off x="5359993" y="375608"/>
          <a:ext cx="448947" cy="5251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id-ID" sz="1200" kern="1200"/>
        </a:p>
      </dsp:txBody>
      <dsp:txXfrm>
        <a:off x="5359993" y="480645"/>
        <a:ext cx="314263" cy="315109"/>
      </dsp:txXfrm>
    </dsp:sp>
    <dsp:sp modelId="{B1D7ACD8-840A-4D62-A655-88622475E5FE}">
      <dsp:nvSpPr>
        <dsp:cNvPr id="0" name=""/>
        <dsp:cNvSpPr/>
      </dsp:nvSpPr>
      <dsp:spPr>
        <a:xfrm>
          <a:off x="6020707" y="2897"/>
          <a:ext cx="2117675" cy="1270605"/>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d-ID" sz="1500" kern="1200" dirty="0"/>
            <a:t>Pemberian vitamin dan vaksinasi</a:t>
          </a:r>
        </a:p>
      </dsp:txBody>
      <dsp:txXfrm>
        <a:off x="6057922" y="40112"/>
        <a:ext cx="2043245" cy="1196175"/>
      </dsp:txXfrm>
    </dsp:sp>
    <dsp:sp modelId="{81CF47C4-06F3-4EAC-A1BF-BAE920A79795}">
      <dsp:nvSpPr>
        <dsp:cNvPr id="0" name=""/>
        <dsp:cNvSpPr/>
      </dsp:nvSpPr>
      <dsp:spPr>
        <a:xfrm rot="5400000">
          <a:off x="6855071" y="1421739"/>
          <a:ext cx="448947" cy="5251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id-ID" sz="1200" kern="1200"/>
        </a:p>
      </dsp:txBody>
      <dsp:txXfrm rot="-5400000">
        <a:off x="6921990" y="1459857"/>
        <a:ext cx="315109" cy="314263"/>
      </dsp:txXfrm>
    </dsp:sp>
    <dsp:sp modelId="{34203A98-8A08-4575-951F-03AD7ACD904D}">
      <dsp:nvSpPr>
        <dsp:cNvPr id="0" name=""/>
        <dsp:cNvSpPr/>
      </dsp:nvSpPr>
      <dsp:spPr>
        <a:xfrm>
          <a:off x="6020707" y="2120572"/>
          <a:ext cx="2117675" cy="1270605"/>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d-ID" sz="1500" kern="1200" dirty="0"/>
            <a:t>Dilakukan oleh tenaga medis</a:t>
          </a:r>
        </a:p>
      </dsp:txBody>
      <dsp:txXfrm>
        <a:off x="6057922" y="2157787"/>
        <a:ext cx="2043245" cy="1196175"/>
      </dsp:txXfrm>
    </dsp:sp>
    <dsp:sp modelId="{43904BCC-ABB8-4C9D-A62C-09EFC7E188AA}">
      <dsp:nvSpPr>
        <dsp:cNvPr id="0" name=""/>
        <dsp:cNvSpPr/>
      </dsp:nvSpPr>
      <dsp:spPr>
        <a:xfrm rot="10800000">
          <a:off x="5385405" y="2493283"/>
          <a:ext cx="448947" cy="5251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id-ID" sz="1200" kern="1200"/>
        </a:p>
      </dsp:txBody>
      <dsp:txXfrm rot="10800000">
        <a:off x="5520089" y="2598320"/>
        <a:ext cx="314263" cy="315109"/>
      </dsp:txXfrm>
    </dsp:sp>
    <dsp:sp modelId="{F879E6CF-CF81-48C4-AC84-7E77CFE3496C}">
      <dsp:nvSpPr>
        <dsp:cNvPr id="0" name=""/>
        <dsp:cNvSpPr/>
      </dsp:nvSpPr>
      <dsp:spPr>
        <a:xfrm>
          <a:off x="3055962" y="2120572"/>
          <a:ext cx="2117675" cy="1270605"/>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kern="1200" dirty="0"/>
            <a:t>PAUD dapat bekerjasama dengan bidan, dokter atau dinas kesehatan (puskesmas) terdekat</a:t>
          </a:r>
          <a:endParaRPr lang="id-ID" sz="1500" kern="1200" dirty="0"/>
        </a:p>
      </dsp:txBody>
      <dsp:txXfrm>
        <a:off x="3093177" y="2157787"/>
        <a:ext cx="2043245" cy="119617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C491A2-0156-4C1E-8BE5-9CA774D8F7B6}">
      <dsp:nvSpPr>
        <dsp:cNvPr id="0" name=""/>
        <dsp:cNvSpPr/>
      </dsp:nvSpPr>
      <dsp:spPr>
        <a:xfrm>
          <a:off x="756338" y="4114"/>
          <a:ext cx="3059355" cy="764838"/>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d-ID" sz="1200" kern="1200" dirty="0"/>
            <a:t>Asupan gizi seimbang sebaiknya diberikan secara berkala minimal seminggu sekali</a:t>
          </a:r>
        </a:p>
      </dsp:txBody>
      <dsp:txXfrm>
        <a:off x="778739" y="26515"/>
        <a:ext cx="3014553" cy="720036"/>
      </dsp:txXfrm>
    </dsp:sp>
    <dsp:sp modelId="{FDFC6890-7ED3-40C0-9B7E-43CB9BA28F96}">
      <dsp:nvSpPr>
        <dsp:cNvPr id="0" name=""/>
        <dsp:cNvSpPr/>
      </dsp:nvSpPr>
      <dsp:spPr>
        <a:xfrm rot="5400000">
          <a:off x="2142608" y="788073"/>
          <a:ext cx="286814" cy="344177"/>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id-ID" sz="1100" kern="1200"/>
        </a:p>
      </dsp:txBody>
      <dsp:txXfrm rot="-5400000">
        <a:off x="2182762" y="816754"/>
        <a:ext cx="206507" cy="200770"/>
      </dsp:txXfrm>
    </dsp:sp>
    <dsp:sp modelId="{20F42485-4240-4357-B375-BEECD1213217}">
      <dsp:nvSpPr>
        <dsp:cNvPr id="0" name=""/>
        <dsp:cNvSpPr/>
      </dsp:nvSpPr>
      <dsp:spPr>
        <a:xfrm>
          <a:off x="756338" y="1151372"/>
          <a:ext cx="3059355" cy="764838"/>
        </a:xfrm>
        <a:prstGeom prst="roundRect">
          <a:avLst>
            <a:gd name="adj" fmla="val 10000"/>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d-ID" sz="1200" kern="1200" dirty="0"/>
            <a:t>Menu yang diberikan sebaiknya bervariasi, terjangkau (disesuaikan dengan kemampuan orang tua), namun tetap memenuhi kebutuhan gizi anak</a:t>
          </a:r>
        </a:p>
      </dsp:txBody>
      <dsp:txXfrm>
        <a:off x="778739" y="1173773"/>
        <a:ext cx="3014553" cy="720036"/>
      </dsp:txXfrm>
    </dsp:sp>
    <dsp:sp modelId="{FA3775E8-A269-479F-9B8E-A43F4470BBF3}">
      <dsp:nvSpPr>
        <dsp:cNvPr id="0" name=""/>
        <dsp:cNvSpPr/>
      </dsp:nvSpPr>
      <dsp:spPr>
        <a:xfrm rot="5400000">
          <a:off x="2142608" y="1935332"/>
          <a:ext cx="286814" cy="344177"/>
        </a:xfrm>
        <a:prstGeom prst="rightArrow">
          <a:avLst>
            <a:gd name="adj1" fmla="val 60000"/>
            <a:gd name="adj2" fmla="val 50000"/>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id-ID" sz="1100" kern="1200"/>
        </a:p>
      </dsp:txBody>
      <dsp:txXfrm rot="-5400000">
        <a:off x="2182762" y="1964013"/>
        <a:ext cx="206507" cy="200770"/>
      </dsp:txXfrm>
    </dsp:sp>
    <dsp:sp modelId="{504E3E1C-022C-495E-8629-DF6FB6AEAF03}">
      <dsp:nvSpPr>
        <dsp:cNvPr id="0" name=""/>
        <dsp:cNvSpPr/>
      </dsp:nvSpPr>
      <dsp:spPr>
        <a:xfrm>
          <a:off x="756338" y="2298630"/>
          <a:ext cx="3059355" cy="764838"/>
        </a:xfrm>
        <a:prstGeom prst="roundRect">
          <a:avLst>
            <a:gd name="adj" fmla="val 10000"/>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d-ID" sz="1400" kern="1200" dirty="0"/>
            <a:t>lembaga PAUD dapat berkonsultasi dengan ahli gizi dari dinas kesehatan (puskesmas) terdekat</a:t>
          </a:r>
        </a:p>
      </dsp:txBody>
      <dsp:txXfrm>
        <a:off x="778739" y="2321031"/>
        <a:ext cx="3014553" cy="720036"/>
      </dsp:txXfrm>
    </dsp:sp>
    <dsp:sp modelId="{9C6857D1-F365-4791-AD58-EA5569E3B894}">
      <dsp:nvSpPr>
        <dsp:cNvPr id="0" name=""/>
        <dsp:cNvSpPr/>
      </dsp:nvSpPr>
      <dsp:spPr>
        <a:xfrm rot="5400000">
          <a:off x="2142608" y="3082590"/>
          <a:ext cx="286814" cy="344177"/>
        </a:xfrm>
        <a:prstGeom prst="rightArrow">
          <a:avLst>
            <a:gd name="adj1" fmla="val 60000"/>
            <a:gd name="adj2" fmla="val 5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id-ID" sz="1100" kern="1200"/>
        </a:p>
      </dsp:txBody>
      <dsp:txXfrm rot="-5400000">
        <a:off x="2182762" y="3111271"/>
        <a:ext cx="206507" cy="200770"/>
      </dsp:txXfrm>
    </dsp:sp>
    <dsp:sp modelId="{9C97A0B3-3438-4A21-9B4B-EF058C025507}">
      <dsp:nvSpPr>
        <dsp:cNvPr id="0" name=""/>
        <dsp:cNvSpPr/>
      </dsp:nvSpPr>
      <dsp:spPr>
        <a:xfrm>
          <a:off x="756338" y="3445889"/>
          <a:ext cx="3059355" cy="764838"/>
        </a:xfrm>
        <a:prstGeom prst="roundRect">
          <a:avLst>
            <a:gd name="adj" fmla="val 1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d-ID" sz="1400" kern="1200" dirty="0"/>
            <a:t>Orang tua dapat memanfaatkan potensi yang ada di sekitar untuk memberikan gizi</a:t>
          </a:r>
        </a:p>
      </dsp:txBody>
      <dsp:txXfrm>
        <a:off x="778739" y="3468290"/>
        <a:ext cx="3014553" cy="72003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B8DD21-2B15-416D-A8B5-4CC7D9624434}">
      <dsp:nvSpPr>
        <dsp:cNvPr id="0" name=""/>
        <dsp:cNvSpPr/>
      </dsp:nvSpPr>
      <dsp:spPr>
        <a:xfrm>
          <a:off x="2571" y="83731"/>
          <a:ext cx="2507456" cy="489600"/>
        </a:xfrm>
        <a:prstGeom prst="rect">
          <a:avLst/>
        </a:prstGeom>
        <a:solidFill>
          <a:srgbClr val="CCFFCC"/>
        </a:solidFill>
        <a:ln w="25400" cap="flat" cmpd="sng" algn="ctr">
          <a:solidFill>
            <a:srgbClr val="CCFFC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endParaRPr lang="id-ID" sz="1700" kern="1200"/>
        </a:p>
      </dsp:txBody>
      <dsp:txXfrm>
        <a:off x="2571" y="83731"/>
        <a:ext cx="2507456" cy="489600"/>
      </dsp:txXfrm>
    </dsp:sp>
    <dsp:sp modelId="{08294139-7712-4E8A-80FC-BAED5858959A}">
      <dsp:nvSpPr>
        <dsp:cNvPr id="0" name=""/>
        <dsp:cNvSpPr/>
      </dsp:nvSpPr>
      <dsp:spPr>
        <a:xfrm>
          <a:off x="2571" y="573331"/>
          <a:ext cx="2507456" cy="2737011"/>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id-ID" sz="1700" kern="1200" dirty="0"/>
            <a:t>Deteksi tumbuh kembang anak harus dilakukan oleh lembaga PAUD untuk mengetahui sedini mungkin penyimpangan pertumbuhan dan perkembangan anak. </a:t>
          </a:r>
        </a:p>
        <a:p>
          <a:pPr marL="171450" lvl="1" indent="-171450" algn="l" defTabSz="755650">
            <a:lnSpc>
              <a:spcPct val="90000"/>
            </a:lnSpc>
            <a:spcBef>
              <a:spcPct val="0"/>
            </a:spcBef>
            <a:spcAft>
              <a:spcPct val="15000"/>
            </a:spcAft>
            <a:buChar char="•"/>
          </a:pPr>
          <a:endParaRPr lang="id-ID" sz="1700" kern="1200"/>
        </a:p>
      </dsp:txBody>
      <dsp:txXfrm>
        <a:off x="2571" y="573331"/>
        <a:ext cx="2507456" cy="2737011"/>
      </dsp:txXfrm>
    </dsp:sp>
    <dsp:sp modelId="{742B65FD-346B-4B32-8621-00FF46D6A8A5}">
      <dsp:nvSpPr>
        <dsp:cNvPr id="0" name=""/>
        <dsp:cNvSpPr/>
      </dsp:nvSpPr>
      <dsp:spPr>
        <a:xfrm>
          <a:off x="2861071" y="83731"/>
          <a:ext cx="2507456" cy="489600"/>
        </a:xfrm>
        <a:prstGeom prst="rect">
          <a:avLst/>
        </a:prstGeom>
        <a:solidFill>
          <a:srgbClr val="FFCCFF"/>
        </a:soli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id-ID" sz="1700" b="1" kern="1200" dirty="0"/>
            <a:t>Kegiatan DDTK</a:t>
          </a:r>
        </a:p>
      </dsp:txBody>
      <dsp:txXfrm>
        <a:off x="2861071" y="83731"/>
        <a:ext cx="2507456" cy="489600"/>
      </dsp:txXfrm>
    </dsp:sp>
    <dsp:sp modelId="{2597044A-D791-48FA-A80C-3E5FA5B09529}">
      <dsp:nvSpPr>
        <dsp:cNvPr id="0" name=""/>
        <dsp:cNvSpPr/>
      </dsp:nvSpPr>
      <dsp:spPr>
        <a:xfrm>
          <a:off x="2861071" y="573331"/>
          <a:ext cx="2507456" cy="2737011"/>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id-ID" sz="1700" kern="1200" dirty="0"/>
            <a:t>pengukuran berat badan</a:t>
          </a:r>
        </a:p>
        <a:p>
          <a:pPr marL="171450" lvl="1" indent="-171450" algn="l" defTabSz="755650">
            <a:lnSpc>
              <a:spcPct val="90000"/>
            </a:lnSpc>
            <a:spcBef>
              <a:spcPct val="0"/>
            </a:spcBef>
            <a:spcAft>
              <a:spcPct val="15000"/>
            </a:spcAft>
            <a:buChar char="•"/>
          </a:pPr>
          <a:r>
            <a:rPr lang="id-ID" sz="1700" kern="1200" dirty="0"/>
            <a:t>tinggi badan</a:t>
          </a:r>
        </a:p>
        <a:p>
          <a:pPr marL="171450" lvl="1" indent="-171450" algn="l" defTabSz="755650">
            <a:lnSpc>
              <a:spcPct val="90000"/>
            </a:lnSpc>
            <a:spcBef>
              <a:spcPct val="0"/>
            </a:spcBef>
            <a:spcAft>
              <a:spcPct val="15000"/>
            </a:spcAft>
            <a:buChar char="•"/>
          </a:pPr>
          <a:r>
            <a:rPr lang="id-ID" sz="1700" kern="1200" dirty="0"/>
            <a:t>lingkar kepala</a:t>
          </a:r>
        </a:p>
        <a:p>
          <a:pPr marL="171450" lvl="1" indent="-171450" algn="l" defTabSz="755650">
            <a:lnSpc>
              <a:spcPct val="90000"/>
            </a:lnSpc>
            <a:spcBef>
              <a:spcPct val="0"/>
            </a:spcBef>
            <a:spcAft>
              <a:spcPct val="15000"/>
            </a:spcAft>
            <a:buChar char="•"/>
          </a:pPr>
          <a:r>
            <a:rPr lang="id-ID" sz="1700" kern="1200" dirty="0"/>
            <a:t>deteksi perkembangan anak</a:t>
          </a:r>
        </a:p>
        <a:p>
          <a:pPr marL="171450" lvl="1" indent="-171450" algn="l" defTabSz="755650">
            <a:lnSpc>
              <a:spcPct val="90000"/>
            </a:lnSpc>
            <a:spcBef>
              <a:spcPct val="0"/>
            </a:spcBef>
            <a:spcAft>
              <a:spcPct val="15000"/>
            </a:spcAft>
            <a:buChar char="•"/>
          </a:pPr>
          <a:r>
            <a:rPr lang="id-ID" sz="1700" kern="1200" dirty="0"/>
            <a:t>emosi anak</a:t>
          </a:r>
        </a:p>
        <a:p>
          <a:pPr marL="171450" lvl="1" indent="-171450" algn="l" defTabSz="755650">
            <a:lnSpc>
              <a:spcPct val="90000"/>
            </a:lnSpc>
            <a:spcBef>
              <a:spcPct val="0"/>
            </a:spcBef>
            <a:spcAft>
              <a:spcPct val="15000"/>
            </a:spcAft>
            <a:buChar char="•"/>
          </a:pPr>
          <a:r>
            <a:rPr lang="id-ID" sz="1700" kern="1200" dirty="0"/>
            <a:t>gangguan berbicara</a:t>
          </a:r>
        </a:p>
        <a:p>
          <a:pPr marL="171450" lvl="1" indent="-171450" algn="l" defTabSz="755650">
            <a:lnSpc>
              <a:spcPct val="90000"/>
            </a:lnSpc>
            <a:spcBef>
              <a:spcPct val="0"/>
            </a:spcBef>
            <a:spcAft>
              <a:spcPct val="15000"/>
            </a:spcAft>
            <a:buChar char="•"/>
          </a:pPr>
          <a:r>
            <a:rPr lang="id-ID" sz="1700" kern="1200" dirty="0"/>
            <a:t>gangguan pendengaran</a:t>
          </a:r>
        </a:p>
      </dsp:txBody>
      <dsp:txXfrm>
        <a:off x="2861071" y="573331"/>
        <a:ext cx="2507456" cy="2737011"/>
      </dsp:txXfrm>
    </dsp:sp>
    <dsp:sp modelId="{40117C87-6C35-440F-8767-A2FF5063C28B}">
      <dsp:nvSpPr>
        <dsp:cNvPr id="0" name=""/>
        <dsp:cNvSpPr/>
      </dsp:nvSpPr>
      <dsp:spPr>
        <a:xfrm>
          <a:off x="5719571" y="83731"/>
          <a:ext cx="2507456" cy="489600"/>
        </a:xfrm>
        <a:prstGeom prst="rect">
          <a:avLst/>
        </a:prstGeom>
        <a:solidFill>
          <a:srgbClr val="FFCC66"/>
        </a:soli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id-ID" sz="1700" b="1" kern="1200" dirty="0"/>
            <a:t>Pelaksanaan DDTK</a:t>
          </a:r>
        </a:p>
      </dsp:txBody>
      <dsp:txXfrm>
        <a:off x="5719571" y="83731"/>
        <a:ext cx="2507456" cy="489600"/>
      </dsp:txXfrm>
    </dsp:sp>
    <dsp:sp modelId="{3E87FD6A-3E2F-4C5F-A0F7-B98A7E7851D5}">
      <dsp:nvSpPr>
        <dsp:cNvPr id="0" name=""/>
        <dsp:cNvSpPr/>
      </dsp:nvSpPr>
      <dsp:spPr>
        <a:xfrm>
          <a:off x="5719571" y="573331"/>
          <a:ext cx="2507456" cy="2737011"/>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id-ID" sz="1700" kern="1200" dirty="0"/>
            <a:t>Dilakukan oleh Pendidik atau Tenaga Kependidikan yang terlatih</a:t>
          </a:r>
        </a:p>
        <a:p>
          <a:pPr marL="171450" lvl="1" indent="-171450" algn="l" defTabSz="755650">
            <a:lnSpc>
              <a:spcPct val="90000"/>
            </a:lnSpc>
            <a:spcBef>
              <a:spcPct val="0"/>
            </a:spcBef>
            <a:spcAft>
              <a:spcPct val="15000"/>
            </a:spcAft>
            <a:buChar char="•"/>
          </a:pPr>
          <a:r>
            <a:rPr lang="id-ID" sz="1700" kern="1200" dirty="0"/>
            <a:t>Bekerja sama dengan dinas kesehatan atau puskesmas</a:t>
          </a:r>
        </a:p>
        <a:p>
          <a:pPr marL="171450" lvl="1" indent="-171450" algn="l" defTabSz="755650">
            <a:lnSpc>
              <a:spcPct val="90000"/>
            </a:lnSpc>
            <a:spcBef>
              <a:spcPct val="0"/>
            </a:spcBef>
            <a:spcAft>
              <a:spcPct val="15000"/>
            </a:spcAft>
            <a:buChar char="•"/>
          </a:pPr>
          <a:r>
            <a:rPr lang="id-ID" sz="1700" kern="1200" dirty="0"/>
            <a:t>Dilakukan 1 bulan sekali atau secara berkala sesuai usia</a:t>
          </a:r>
        </a:p>
      </dsp:txBody>
      <dsp:txXfrm>
        <a:off x="5719571" y="573331"/>
        <a:ext cx="2507456" cy="273701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AB10AE-1FF7-4462-ADF7-A7E41CC82ECC}">
      <dsp:nvSpPr>
        <dsp:cNvPr id="0" name=""/>
        <dsp:cNvSpPr/>
      </dsp:nvSpPr>
      <dsp:spPr>
        <a:xfrm>
          <a:off x="2571" y="71200"/>
          <a:ext cx="2507456" cy="403200"/>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w="9525" cap="flat" cmpd="sng" algn="ctr">
          <a:solidFill>
            <a:schemeClr val="accent5">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id-ID" sz="1400" b="1" kern="1200" dirty="0"/>
            <a:t>Pengertian</a:t>
          </a:r>
        </a:p>
      </dsp:txBody>
      <dsp:txXfrm>
        <a:off x="2571" y="71200"/>
        <a:ext cx="2507456" cy="403200"/>
      </dsp:txXfrm>
    </dsp:sp>
    <dsp:sp modelId="{BDCF6503-C0F9-4AC8-84C8-8CED5E8D09FF}">
      <dsp:nvSpPr>
        <dsp:cNvPr id="0" name=""/>
        <dsp:cNvSpPr/>
      </dsp:nvSpPr>
      <dsp:spPr>
        <a:xfrm>
          <a:off x="2571" y="474400"/>
          <a:ext cx="2507456" cy="2848473"/>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id-ID" sz="1400" kern="1200" dirty="0"/>
            <a:t>PHBS merupakan salah satu aspek yang sangat menunjang kesehatan anak. Pendidik dapat mengajarkan, memberi teladan dan membiasakan perilaku hidup bersih dan sehat (PHBS) dalam kegiatan sehari-hari .</a:t>
          </a:r>
        </a:p>
      </dsp:txBody>
      <dsp:txXfrm>
        <a:off x="2571" y="474400"/>
        <a:ext cx="2507456" cy="2848473"/>
      </dsp:txXfrm>
    </dsp:sp>
    <dsp:sp modelId="{AC890CF2-66DA-48A4-8698-FB90E3AA7AD9}">
      <dsp:nvSpPr>
        <dsp:cNvPr id="0" name=""/>
        <dsp:cNvSpPr/>
      </dsp:nvSpPr>
      <dsp:spPr>
        <a:xfrm>
          <a:off x="2861071" y="71200"/>
          <a:ext cx="2507456" cy="403200"/>
        </a:xfrm>
        <a:prstGeom prst="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w="9525" cap="flat" cmpd="sng" algn="ctr">
          <a:solidFill>
            <a:schemeClr val="accent5">
              <a:hueOff val="-4966938"/>
              <a:satOff val="19906"/>
              <a:lumOff val="4314"/>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id-ID" sz="1400" b="1" kern="1200" dirty="0"/>
            <a:t>Pelaksanaan PHBS</a:t>
          </a:r>
        </a:p>
      </dsp:txBody>
      <dsp:txXfrm>
        <a:off x="2861071" y="71200"/>
        <a:ext cx="2507456" cy="403200"/>
      </dsp:txXfrm>
    </dsp:sp>
    <dsp:sp modelId="{B1371481-0BD4-410D-969F-378E1B2D7D91}">
      <dsp:nvSpPr>
        <dsp:cNvPr id="0" name=""/>
        <dsp:cNvSpPr/>
      </dsp:nvSpPr>
      <dsp:spPr>
        <a:xfrm>
          <a:off x="2861071" y="474400"/>
          <a:ext cx="2507456" cy="2848473"/>
        </a:xfrm>
        <a:prstGeom prst="rect">
          <a:avLst/>
        </a:prstGeom>
        <a:solidFill>
          <a:schemeClr val="accent5">
            <a:tint val="40000"/>
            <a:alpha val="90000"/>
            <a:hueOff val="-5370241"/>
            <a:satOff val="24126"/>
            <a:lumOff val="1658"/>
            <a:alphaOff val="0"/>
          </a:schemeClr>
        </a:solidFill>
        <a:ln w="9525" cap="flat" cmpd="sng" algn="ctr">
          <a:solidFill>
            <a:schemeClr val="accent5">
              <a:tint val="40000"/>
              <a:alpha val="90000"/>
              <a:hueOff val="-5370241"/>
              <a:satOff val="24126"/>
              <a:lumOff val="165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id-ID" sz="1400" kern="1200" dirty="0"/>
            <a:t>Mencuci tangan sebelum dan sesudah makan</a:t>
          </a:r>
        </a:p>
        <a:p>
          <a:pPr marL="114300" lvl="1" indent="-114300" algn="l" defTabSz="622300">
            <a:lnSpc>
              <a:spcPct val="90000"/>
            </a:lnSpc>
            <a:spcBef>
              <a:spcPct val="0"/>
            </a:spcBef>
            <a:spcAft>
              <a:spcPct val="15000"/>
            </a:spcAft>
            <a:buChar char="•"/>
          </a:pPr>
          <a:r>
            <a:rPr lang="id-ID" sz="1400" kern="1200" dirty="0"/>
            <a:t>tidak jajan sembarangan</a:t>
          </a:r>
        </a:p>
        <a:p>
          <a:pPr marL="114300" lvl="1" indent="-114300" algn="l" defTabSz="622300">
            <a:lnSpc>
              <a:spcPct val="90000"/>
            </a:lnSpc>
            <a:spcBef>
              <a:spcPct val="0"/>
            </a:spcBef>
            <a:spcAft>
              <a:spcPct val="15000"/>
            </a:spcAft>
            <a:buChar char="•"/>
          </a:pPr>
          <a:r>
            <a:rPr lang="id-ID" sz="1400" kern="1200" dirty="0"/>
            <a:t>mandi dan gosok gigi 2 kali sehari</a:t>
          </a:r>
        </a:p>
        <a:p>
          <a:pPr marL="114300" lvl="1" indent="-114300" algn="l" defTabSz="622300">
            <a:lnSpc>
              <a:spcPct val="90000"/>
            </a:lnSpc>
            <a:spcBef>
              <a:spcPct val="0"/>
            </a:spcBef>
            <a:spcAft>
              <a:spcPct val="15000"/>
            </a:spcAft>
            <a:buChar char="•"/>
          </a:pPr>
          <a:r>
            <a:rPr lang="id-ID" sz="1400" kern="1200" dirty="0"/>
            <a:t>buang air besar dan kecil di toilet (toilet training)</a:t>
          </a:r>
        </a:p>
        <a:p>
          <a:pPr marL="114300" lvl="1" indent="-114300" algn="l" defTabSz="622300">
            <a:lnSpc>
              <a:spcPct val="90000"/>
            </a:lnSpc>
            <a:spcBef>
              <a:spcPct val="0"/>
            </a:spcBef>
            <a:spcAft>
              <a:spcPct val="15000"/>
            </a:spcAft>
            <a:buChar char="•"/>
          </a:pPr>
          <a:r>
            <a:rPr lang="id-ID" sz="1400" kern="1200" dirty="0"/>
            <a:t>membuang sampah pada tempatnya</a:t>
          </a:r>
        </a:p>
        <a:p>
          <a:pPr marL="114300" lvl="1" indent="-114300" algn="l" defTabSz="622300">
            <a:lnSpc>
              <a:spcPct val="90000"/>
            </a:lnSpc>
            <a:spcBef>
              <a:spcPct val="0"/>
            </a:spcBef>
            <a:spcAft>
              <a:spcPct val="15000"/>
            </a:spcAft>
            <a:buChar char="•"/>
          </a:pPr>
          <a:r>
            <a:rPr lang="id-ID" sz="1400" kern="1200" dirty="0"/>
            <a:t>membersihkan lingkungan lembaga</a:t>
          </a:r>
        </a:p>
        <a:p>
          <a:pPr marL="114300" lvl="1" indent="-114300" algn="l" defTabSz="622300">
            <a:lnSpc>
              <a:spcPct val="90000"/>
            </a:lnSpc>
            <a:spcBef>
              <a:spcPct val="0"/>
            </a:spcBef>
            <a:spcAft>
              <a:spcPct val="15000"/>
            </a:spcAft>
            <a:buChar char="•"/>
          </a:pPr>
          <a:r>
            <a:rPr lang="id-ID" sz="1400" kern="1200" dirty="0"/>
            <a:t>olah raga secara teratur</a:t>
          </a:r>
        </a:p>
      </dsp:txBody>
      <dsp:txXfrm>
        <a:off x="2861071" y="474400"/>
        <a:ext cx="2507456" cy="2848473"/>
      </dsp:txXfrm>
    </dsp:sp>
    <dsp:sp modelId="{6D50F921-510A-44F8-8EE8-C2037FDEB892}">
      <dsp:nvSpPr>
        <dsp:cNvPr id="0" name=""/>
        <dsp:cNvSpPr/>
      </dsp:nvSpPr>
      <dsp:spPr>
        <a:xfrm>
          <a:off x="5719571" y="71200"/>
          <a:ext cx="2507456" cy="403200"/>
        </a:xfrm>
        <a:prstGeom prst="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w="9525" cap="flat" cmpd="sng" algn="ctr">
          <a:solidFill>
            <a:schemeClr val="accent5">
              <a:hueOff val="-9933876"/>
              <a:satOff val="39811"/>
              <a:lumOff val="8628"/>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id-ID" sz="1400" b="1" kern="1200" dirty="0"/>
            <a:t>PHBS di Rumah</a:t>
          </a:r>
        </a:p>
      </dsp:txBody>
      <dsp:txXfrm>
        <a:off x="5719571" y="71200"/>
        <a:ext cx="2507456" cy="403200"/>
      </dsp:txXfrm>
    </dsp:sp>
    <dsp:sp modelId="{A0E3459A-4D02-44E2-94B0-B6826DFBEDC4}">
      <dsp:nvSpPr>
        <dsp:cNvPr id="0" name=""/>
        <dsp:cNvSpPr/>
      </dsp:nvSpPr>
      <dsp:spPr>
        <a:xfrm>
          <a:off x="5719571" y="474400"/>
          <a:ext cx="2507456" cy="2848473"/>
        </a:xfrm>
        <a:prstGeom prst="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id-ID" sz="1400" kern="1200" dirty="0"/>
            <a:t>Memelihara kebersihan dan kesehatan pribadi dengan baik. </a:t>
          </a:r>
        </a:p>
        <a:p>
          <a:pPr marL="114300" lvl="1" indent="-114300" algn="l" defTabSz="622300">
            <a:lnSpc>
              <a:spcPct val="90000"/>
            </a:lnSpc>
            <a:spcBef>
              <a:spcPct val="0"/>
            </a:spcBef>
            <a:spcAft>
              <a:spcPct val="15000"/>
            </a:spcAft>
            <a:buChar char="•"/>
          </a:pPr>
          <a:r>
            <a:rPr lang="fi-FI" sz="1400" kern="1200" dirty="0"/>
            <a:t>Makan/minum makanan dan minuman yang sehat</a:t>
          </a:r>
          <a:endParaRPr lang="id-ID" sz="1400" kern="1200" dirty="0"/>
        </a:p>
        <a:p>
          <a:pPr marL="114300" lvl="1" indent="-114300" algn="l" defTabSz="622300">
            <a:lnSpc>
              <a:spcPct val="90000"/>
            </a:lnSpc>
            <a:spcBef>
              <a:spcPct val="0"/>
            </a:spcBef>
            <a:spcAft>
              <a:spcPct val="15000"/>
            </a:spcAft>
            <a:buChar char="•"/>
          </a:pPr>
          <a:r>
            <a:rPr lang="fi-FI" sz="1400" kern="1200" dirty="0"/>
            <a:t>Memelihara kesehatan lingkungan : tersedianya air bersih, tersedia tempat pembuangan sampah dan air limbah, dan  menjaga kebersihan dan kesehatan kamar mandi, jamban atau WC</a:t>
          </a:r>
          <a:endParaRPr lang="id-ID" sz="1400" kern="1200" dirty="0"/>
        </a:p>
      </dsp:txBody>
      <dsp:txXfrm>
        <a:off x="5719571" y="474400"/>
        <a:ext cx="2507456" cy="284847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007B4A-0D0F-4FC4-8475-D58DBA1473A7}">
      <dsp:nvSpPr>
        <dsp:cNvPr id="0" name=""/>
        <dsp:cNvSpPr/>
      </dsp:nvSpPr>
      <dsp:spPr>
        <a:xfrm>
          <a:off x="2647" y="205555"/>
          <a:ext cx="2581470" cy="432000"/>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w="9525" cap="flat" cmpd="sng" algn="ctr">
          <a:solidFill>
            <a:schemeClr val="accent5">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id-ID" sz="1500" b="1" kern="1200" dirty="0"/>
            <a:t>Pengasuhan</a:t>
          </a:r>
        </a:p>
      </dsp:txBody>
      <dsp:txXfrm>
        <a:off x="2647" y="205555"/>
        <a:ext cx="2581470" cy="432000"/>
      </dsp:txXfrm>
    </dsp:sp>
    <dsp:sp modelId="{E6263D33-60B6-4E27-8B2F-61B5390A3635}">
      <dsp:nvSpPr>
        <dsp:cNvPr id="0" name=""/>
        <dsp:cNvSpPr/>
      </dsp:nvSpPr>
      <dsp:spPr>
        <a:xfrm>
          <a:off x="2647" y="637555"/>
          <a:ext cx="2581470" cy="3014540"/>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id-ID" sz="1500" kern="1200" dirty="0"/>
            <a:t>salah satu kebutuhan esensi anak yang sangat mempengaruhi pertumbuhan dan perkembangan anak. </a:t>
          </a:r>
        </a:p>
        <a:p>
          <a:pPr marL="114300" lvl="1" indent="-114300" algn="l" defTabSz="666750">
            <a:lnSpc>
              <a:spcPct val="90000"/>
            </a:lnSpc>
            <a:spcBef>
              <a:spcPct val="0"/>
            </a:spcBef>
            <a:spcAft>
              <a:spcPct val="15000"/>
            </a:spcAft>
            <a:buChar char="•"/>
          </a:pPr>
          <a:r>
            <a:rPr lang="id-ID" sz="1500" kern="1200" dirty="0"/>
            <a:t>Tingkah laku dan praktik-pratik pengasuhan :</a:t>
          </a:r>
        </a:p>
        <a:p>
          <a:pPr marL="114300" lvl="1" indent="-114300" algn="l" defTabSz="666750">
            <a:lnSpc>
              <a:spcPct val="90000"/>
            </a:lnSpc>
            <a:spcBef>
              <a:spcPct val="0"/>
            </a:spcBef>
            <a:spcAft>
              <a:spcPct val="15000"/>
            </a:spcAft>
            <a:buChar char="•"/>
          </a:pPr>
          <a:r>
            <a:rPr lang="id-ID" sz="1500" kern="1200" dirty="0"/>
            <a:t>memenuhi kebutuhan makan, menjaga kesehatan,  memberikan stimulasi , dukungan sosial dan lain-lain</a:t>
          </a:r>
        </a:p>
      </dsp:txBody>
      <dsp:txXfrm>
        <a:off x="2647" y="637555"/>
        <a:ext cx="2581470" cy="3014540"/>
      </dsp:txXfrm>
    </dsp:sp>
    <dsp:sp modelId="{A644C8D3-7148-4725-B9E8-8EEA3F734148}">
      <dsp:nvSpPr>
        <dsp:cNvPr id="0" name=""/>
        <dsp:cNvSpPr/>
      </dsp:nvSpPr>
      <dsp:spPr>
        <a:xfrm>
          <a:off x="2945523" y="205555"/>
          <a:ext cx="2581470" cy="432000"/>
        </a:xfrm>
        <a:prstGeom prst="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w="9525" cap="flat" cmpd="sng" algn="ctr">
          <a:solidFill>
            <a:schemeClr val="accent5">
              <a:hueOff val="-4966938"/>
              <a:satOff val="19906"/>
              <a:lumOff val="4314"/>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id-ID" sz="1500" b="1" kern="1200" dirty="0"/>
            <a:t>Ciri-ciri pengasuhan</a:t>
          </a:r>
        </a:p>
      </dsp:txBody>
      <dsp:txXfrm>
        <a:off x="2945523" y="205555"/>
        <a:ext cx="2581470" cy="432000"/>
      </dsp:txXfrm>
    </dsp:sp>
    <dsp:sp modelId="{36F8A22F-7565-4A97-BF63-935AE3671A62}">
      <dsp:nvSpPr>
        <dsp:cNvPr id="0" name=""/>
        <dsp:cNvSpPr/>
      </dsp:nvSpPr>
      <dsp:spPr>
        <a:xfrm>
          <a:off x="2945523" y="637555"/>
          <a:ext cx="2581470" cy="3014540"/>
        </a:xfrm>
        <a:prstGeom prst="rect">
          <a:avLst/>
        </a:prstGeom>
        <a:solidFill>
          <a:schemeClr val="accent5">
            <a:tint val="40000"/>
            <a:alpha val="90000"/>
            <a:hueOff val="-5370241"/>
            <a:satOff val="24126"/>
            <a:lumOff val="1658"/>
            <a:alphaOff val="0"/>
          </a:schemeClr>
        </a:solidFill>
        <a:ln w="9525" cap="flat" cmpd="sng" algn="ctr">
          <a:solidFill>
            <a:schemeClr val="accent5">
              <a:tint val="40000"/>
              <a:alpha val="90000"/>
              <a:hueOff val="-5370241"/>
              <a:satOff val="24126"/>
              <a:lumOff val="165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id-ID" sz="1500" kern="1200" dirty="0"/>
            <a:t>hubungan kasih sayang</a:t>
          </a:r>
        </a:p>
        <a:p>
          <a:pPr marL="114300" lvl="1" indent="-114300" algn="l" defTabSz="666750">
            <a:lnSpc>
              <a:spcPct val="90000"/>
            </a:lnSpc>
            <a:spcBef>
              <a:spcPct val="0"/>
            </a:spcBef>
            <a:spcAft>
              <a:spcPct val="15000"/>
            </a:spcAft>
            <a:buChar char="•"/>
          </a:pPr>
          <a:r>
            <a:rPr lang="id-ID" sz="1500" kern="1200" dirty="0"/>
            <a:t>kelekatan atau keeratan hubungan</a:t>
          </a:r>
        </a:p>
        <a:p>
          <a:pPr marL="114300" lvl="1" indent="-114300" algn="l" defTabSz="666750">
            <a:lnSpc>
              <a:spcPct val="90000"/>
            </a:lnSpc>
            <a:spcBef>
              <a:spcPct val="0"/>
            </a:spcBef>
            <a:spcAft>
              <a:spcPct val="15000"/>
            </a:spcAft>
            <a:buChar char="•"/>
          </a:pPr>
          <a:r>
            <a:rPr lang="id-ID" sz="1500" kern="1200" dirty="0"/>
            <a:t> hubungan yang tidak terputus</a:t>
          </a:r>
        </a:p>
        <a:p>
          <a:pPr marL="114300" lvl="1" indent="-114300" algn="l" defTabSz="666750">
            <a:lnSpc>
              <a:spcPct val="90000"/>
            </a:lnSpc>
            <a:spcBef>
              <a:spcPct val="0"/>
            </a:spcBef>
            <a:spcAft>
              <a:spcPct val="15000"/>
            </a:spcAft>
            <a:buChar char="•"/>
          </a:pPr>
          <a:r>
            <a:rPr lang="id-ID" sz="1500" kern="1200" dirty="0"/>
            <a:t> interaksi yang memberikan rangsangan</a:t>
          </a:r>
        </a:p>
        <a:p>
          <a:pPr marL="114300" lvl="1" indent="-114300" algn="l" defTabSz="666750">
            <a:lnSpc>
              <a:spcPct val="90000"/>
            </a:lnSpc>
            <a:spcBef>
              <a:spcPct val="0"/>
            </a:spcBef>
            <a:spcAft>
              <a:spcPct val="15000"/>
            </a:spcAft>
            <a:buChar char="•"/>
          </a:pPr>
          <a:r>
            <a:rPr lang="id-ID" sz="1500" kern="1200" dirty="0"/>
            <a:t>hubungan dengan satu orang pengasuh,</a:t>
          </a:r>
        </a:p>
        <a:p>
          <a:pPr marL="114300" lvl="1" indent="-114300" algn="l" defTabSz="666750">
            <a:lnSpc>
              <a:spcPct val="90000"/>
            </a:lnSpc>
            <a:spcBef>
              <a:spcPct val="0"/>
            </a:spcBef>
            <a:spcAft>
              <a:spcPct val="15000"/>
            </a:spcAft>
            <a:buChar char="•"/>
          </a:pPr>
          <a:r>
            <a:rPr lang="id-ID" sz="1500" kern="1200" dirty="0"/>
            <a:t>melakukan pengasuhan anak di rumah sendiri.</a:t>
          </a:r>
        </a:p>
      </dsp:txBody>
      <dsp:txXfrm>
        <a:off x="2945523" y="637555"/>
        <a:ext cx="2581470" cy="3014540"/>
      </dsp:txXfrm>
    </dsp:sp>
    <dsp:sp modelId="{DC5B6AF3-A51D-456A-9B90-D57034E1E1A7}">
      <dsp:nvSpPr>
        <dsp:cNvPr id="0" name=""/>
        <dsp:cNvSpPr/>
      </dsp:nvSpPr>
      <dsp:spPr>
        <a:xfrm>
          <a:off x="5888400" y="205555"/>
          <a:ext cx="2581470" cy="432000"/>
        </a:xfrm>
        <a:prstGeom prst="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w="9525" cap="flat" cmpd="sng" algn="ctr">
          <a:solidFill>
            <a:schemeClr val="accent5">
              <a:hueOff val="-9933876"/>
              <a:satOff val="39811"/>
              <a:lumOff val="8628"/>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id-ID" sz="1500" b="1" kern="1200" dirty="0"/>
            <a:t>Perawatan</a:t>
          </a:r>
        </a:p>
      </dsp:txBody>
      <dsp:txXfrm>
        <a:off x="5888400" y="205555"/>
        <a:ext cx="2581470" cy="432000"/>
      </dsp:txXfrm>
    </dsp:sp>
    <dsp:sp modelId="{F308C028-7F1C-4D85-AF66-DCBE89F007A6}">
      <dsp:nvSpPr>
        <dsp:cNvPr id="0" name=""/>
        <dsp:cNvSpPr/>
      </dsp:nvSpPr>
      <dsp:spPr>
        <a:xfrm>
          <a:off x="5888400" y="637555"/>
          <a:ext cx="2581470" cy="3014540"/>
        </a:xfrm>
        <a:prstGeom prst="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id-ID" sz="1500" kern="1200" dirty="0"/>
            <a:t>Perawatan hendaknya dilakukan sejak anak masih usia dini.</a:t>
          </a:r>
        </a:p>
        <a:p>
          <a:pPr marL="114300" lvl="1" indent="-114300" algn="l" defTabSz="666750">
            <a:lnSpc>
              <a:spcPct val="90000"/>
            </a:lnSpc>
            <a:spcBef>
              <a:spcPct val="0"/>
            </a:spcBef>
            <a:spcAft>
              <a:spcPct val="15000"/>
            </a:spcAft>
            <a:buChar char="•"/>
          </a:pPr>
          <a:r>
            <a:rPr lang="id-ID" sz="1500" kern="1200" dirty="0"/>
            <a:t>melalui perawatan yang baik, pertumbuhan dan perkembangan anak dapat berkembang secara optimal.</a:t>
          </a:r>
        </a:p>
        <a:p>
          <a:pPr marL="114300" lvl="1" indent="-114300" algn="l" defTabSz="666750">
            <a:lnSpc>
              <a:spcPct val="90000"/>
            </a:lnSpc>
            <a:spcBef>
              <a:spcPct val="0"/>
            </a:spcBef>
            <a:spcAft>
              <a:spcPct val="15000"/>
            </a:spcAft>
            <a:buChar char="•"/>
          </a:pPr>
          <a:r>
            <a:rPr lang="id-ID" sz="1500" kern="1200" dirty="0"/>
            <a:t> Perawatan yang perlu dilakukan oleh orang tua diantaranya adalah perawatan kesehatan, fisik, lingkungan dan perawatan lainnya. </a:t>
          </a:r>
        </a:p>
      </dsp:txBody>
      <dsp:txXfrm>
        <a:off x="5888400" y="637555"/>
        <a:ext cx="2581470" cy="301454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75DC48-A71C-4853-931C-52235196EBB1}">
      <dsp:nvSpPr>
        <dsp:cNvPr id="0" name=""/>
        <dsp:cNvSpPr/>
      </dsp:nvSpPr>
      <dsp:spPr>
        <a:xfrm rot="5400000">
          <a:off x="4653130" y="-1876677"/>
          <a:ext cx="797928" cy="4754913"/>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id-ID" sz="1300" kern="1200" dirty="0"/>
            <a:t>Undang-undang nomor 4 tahun 1979 tentang kesejahteraan anak</a:t>
          </a:r>
        </a:p>
        <a:p>
          <a:pPr marL="114300" lvl="1" indent="-114300" algn="l" defTabSz="577850">
            <a:lnSpc>
              <a:spcPct val="90000"/>
            </a:lnSpc>
            <a:spcBef>
              <a:spcPct val="0"/>
            </a:spcBef>
            <a:spcAft>
              <a:spcPct val="15000"/>
            </a:spcAft>
            <a:buChar char="•"/>
          </a:pPr>
          <a:r>
            <a:rPr lang="id-ID" sz="1300" kern="1200" dirty="0"/>
            <a:t>Undang-undang No. 23 Tahun 2002 tentang Perlindungan Anak </a:t>
          </a:r>
        </a:p>
      </dsp:txBody>
      <dsp:txXfrm rot="-5400000">
        <a:off x="2674638" y="140767"/>
        <a:ext cx="4715961" cy="720024"/>
      </dsp:txXfrm>
    </dsp:sp>
    <dsp:sp modelId="{BC0F217C-ACD4-4B83-9C92-A3891EE0A48A}">
      <dsp:nvSpPr>
        <dsp:cNvPr id="0" name=""/>
        <dsp:cNvSpPr/>
      </dsp:nvSpPr>
      <dsp:spPr>
        <a:xfrm>
          <a:off x="0" y="2073"/>
          <a:ext cx="2674638" cy="997411"/>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id-ID" sz="1900" b="1" kern="1200" dirty="0"/>
            <a:t>UU yang mengatur tentang hak anak : </a:t>
          </a:r>
        </a:p>
      </dsp:txBody>
      <dsp:txXfrm>
        <a:off x="48690" y="50763"/>
        <a:ext cx="2577258" cy="900031"/>
      </dsp:txXfrm>
    </dsp:sp>
    <dsp:sp modelId="{D3DD56ED-D9B1-4C9A-8108-F66EB8294F60}">
      <dsp:nvSpPr>
        <dsp:cNvPr id="0" name=""/>
        <dsp:cNvSpPr/>
      </dsp:nvSpPr>
      <dsp:spPr>
        <a:xfrm rot="5400000">
          <a:off x="4653130" y="-829395"/>
          <a:ext cx="797928" cy="4754913"/>
        </a:xfrm>
        <a:prstGeom prst="round2SameRect">
          <a:avLst/>
        </a:prstGeom>
        <a:solidFill>
          <a:schemeClr val="accent5">
            <a:tint val="40000"/>
            <a:alpha val="90000"/>
            <a:hueOff val="-3580161"/>
            <a:satOff val="16084"/>
            <a:lumOff val="1106"/>
            <a:alphaOff val="0"/>
          </a:schemeClr>
        </a:solidFill>
        <a:ln w="9525" cap="flat" cmpd="sng" algn="ctr">
          <a:solidFill>
            <a:schemeClr val="accent5">
              <a:tint val="40000"/>
              <a:alpha val="90000"/>
              <a:hueOff val="-3580161"/>
              <a:satOff val="16084"/>
              <a:lumOff val="110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622300">
            <a:lnSpc>
              <a:spcPct val="90000"/>
            </a:lnSpc>
            <a:spcBef>
              <a:spcPct val="0"/>
            </a:spcBef>
            <a:spcAft>
              <a:spcPct val="15000"/>
            </a:spcAft>
            <a:buChar char="•"/>
          </a:pPr>
          <a:r>
            <a:rPr lang="id-ID" sz="1400" kern="1200" dirty="0"/>
            <a:t>menjamin terpenuhinya hak-hak anak agar dapat hidup, tumbuh, berkembang, dan berpartisipasi secara optimal sesuai dengan harkat dan martabat kemanusiaan. </a:t>
          </a:r>
        </a:p>
      </dsp:txBody>
      <dsp:txXfrm rot="-5400000">
        <a:off x="2674638" y="1188049"/>
        <a:ext cx="4715961" cy="720024"/>
      </dsp:txXfrm>
    </dsp:sp>
    <dsp:sp modelId="{BB28AD32-D079-4CC8-BBBE-C116CB9D685B}">
      <dsp:nvSpPr>
        <dsp:cNvPr id="0" name=""/>
        <dsp:cNvSpPr/>
      </dsp:nvSpPr>
      <dsp:spPr>
        <a:xfrm>
          <a:off x="0" y="1049355"/>
          <a:ext cx="2674638" cy="997411"/>
        </a:xfrm>
        <a:prstGeom prst="roundRect">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id-ID" sz="1900" b="1" kern="1200" dirty="0"/>
            <a:t>Tujuan Perlindungan anak :</a:t>
          </a:r>
        </a:p>
      </dsp:txBody>
      <dsp:txXfrm>
        <a:off x="48690" y="1098045"/>
        <a:ext cx="2577258" cy="900031"/>
      </dsp:txXfrm>
    </dsp:sp>
    <dsp:sp modelId="{AD8952E4-697E-474F-827E-F69ED8603E16}">
      <dsp:nvSpPr>
        <dsp:cNvPr id="0" name=""/>
        <dsp:cNvSpPr/>
      </dsp:nvSpPr>
      <dsp:spPr>
        <a:xfrm rot="5400000">
          <a:off x="4653130" y="217886"/>
          <a:ext cx="797928" cy="4754913"/>
        </a:xfrm>
        <a:prstGeom prst="round2SameRect">
          <a:avLst/>
        </a:prstGeom>
        <a:solidFill>
          <a:schemeClr val="accent5">
            <a:tint val="40000"/>
            <a:alpha val="90000"/>
            <a:hueOff val="-7160321"/>
            <a:satOff val="32169"/>
            <a:lumOff val="2211"/>
            <a:alphaOff val="0"/>
          </a:schemeClr>
        </a:solidFill>
        <a:ln w="9525" cap="flat" cmpd="sng" algn="ctr">
          <a:solidFill>
            <a:schemeClr val="accent5">
              <a:tint val="40000"/>
              <a:alpha val="90000"/>
              <a:hueOff val="-7160321"/>
              <a:satOff val="32169"/>
              <a:lumOff val="221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622300">
            <a:lnSpc>
              <a:spcPct val="90000"/>
            </a:lnSpc>
            <a:spcBef>
              <a:spcPct val="0"/>
            </a:spcBef>
            <a:spcAft>
              <a:spcPct val="15000"/>
            </a:spcAft>
            <a:buChar char="•"/>
          </a:pPr>
          <a:r>
            <a:rPr lang="id-ID" sz="1400" kern="1200" dirty="0"/>
            <a:t>perlindungan dari kekerasan fisik dan mental, diskriminasi, eksploitasi, human trafficking, dan tindakan asusila lainnya</a:t>
          </a:r>
        </a:p>
      </dsp:txBody>
      <dsp:txXfrm rot="-5400000">
        <a:off x="2674638" y="2235330"/>
        <a:ext cx="4715961" cy="720024"/>
      </dsp:txXfrm>
    </dsp:sp>
    <dsp:sp modelId="{E90E2EE6-969D-4E44-A75A-7C815EB0C908}">
      <dsp:nvSpPr>
        <dsp:cNvPr id="0" name=""/>
        <dsp:cNvSpPr/>
      </dsp:nvSpPr>
      <dsp:spPr>
        <a:xfrm>
          <a:off x="0" y="2096637"/>
          <a:ext cx="2674638" cy="997411"/>
        </a:xfrm>
        <a:prstGeom prst="roundRect">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id-ID" sz="1900" b="1" kern="1200" dirty="0"/>
            <a:t>Hal yang perlu mendapatkan perlindungan :</a:t>
          </a:r>
        </a:p>
      </dsp:txBody>
      <dsp:txXfrm>
        <a:off x="48690" y="2145327"/>
        <a:ext cx="2577258" cy="900031"/>
      </dsp:txXfrm>
    </dsp:sp>
    <dsp:sp modelId="{9A6552D7-1C15-4AB2-9F9D-8C8B7307967F}">
      <dsp:nvSpPr>
        <dsp:cNvPr id="0" name=""/>
        <dsp:cNvSpPr/>
      </dsp:nvSpPr>
      <dsp:spPr>
        <a:xfrm rot="5400000">
          <a:off x="4653130" y="1265168"/>
          <a:ext cx="797928" cy="4754913"/>
        </a:xfrm>
        <a:prstGeom prst="round2Same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57150" lvl="1" indent="-57150" algn="l" defTabSz="488950">
            <a:lnSpc>
              <a:spcPct val="90000"/>
            </a:lnSpc>
            <a:spcBef>
              <a:spcPct val="0"/>
            </a:spcBef>
            <a:spcAft>
              <a:spcPct val="15000"/>
            </a:spcAft>
            <a:buChar char="•"/>
          </a:pPr>
          <a:r>
            <a:rPr lang="id-ID" sz="1100" kern="1200" dirty="0"/>
            <a:t>Sosialisasi lembaga PAUD (pendidik, orang tua, masyarakat)</a:t>
          </a:r>
        </a:p>
        <a:p>
          <a:pPr marL="57150" lvl="1" indent="-57150" algn="l" defTabSz="488950">
            <a:lnSpc>
              <a:spcPct val="90000"/>
            </a:lnSpc>
            <a:spcBef>
              <a:spcPct val="0"/>
            </a:spcBef>
            <a:spcAft>
              <a:spcPct val="15000"/>
            </a:spcAft>
            <a:buChar char="•"/>
          </a:pPr>
          <a:r>
            <a:rPr lang="id-ID" sz="1100" kern="1200" dirty="0"/>
            <a:t>Pengadaan seminar, orientasi, sarasehan, kunjungan rumah atau bentuk lain</a:t>
          </a:r>
        </a:p>
        <a:p>
          <a:pPr marL="57150" lvl="1" indent="-57150" algn="l" defTabSz="488950">
            <a:lnSpc>
              <a:spcPct val="90000"/>
            </a:lnSpc>
            <a:spcBef>
              <a:spcPct val="0"/>
            </a:spcBef>
            <a:spcAft>
              <a:spcPct val="15000"/>
            </a:spcAft>
            <a:buChar char="•"/>
          </a:pPr>
          <a:r>
            <a:rPr lang="id-ID" sz="1100" kern="1200" dirty="0"/>
            <a:t>Kerja sama lembaga PAUD dengan Lembaga Perlindungan Anak (LPA), Yayasan Kesejahteraan Anak Indonesia (YKAI), atau lembaga terkait lainnya</a:t>
          </a:r>
        </a:p>
      </dsp:txBody>
      <dsp:txXfrm rot="-5400000">
        <a:off x="2674638" y="3282612"/>
        <a:ext cx="4715961" cy="720024"/>
      </dsp:txXfrm>
    </dsp:sp>
    <dsp:sp modelId="{67E8EE38-78FE-4B88-8F58-F82FD3319681}">
      <dsp:nvSpPr>
        <dsp:cNvPr id="0" name=""/>
        <dsp:cNvSpPr/>
      </dsp:nvSpPr>
      <dsp:spPr>
        <a:xfrm>
          <a:off x="0" y="3143919"/>
          <a:ext cx="2674638" cy="997411"/>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id-ID" sz="1900" b="1" kern="1200" dirty="0"/>
            <a:t>Solusi yang dapat diberikan :</a:t>
          </a:r>
        </a:p>
      </dsp:txBody>
      <dsp:txXfrm>
        <a:off x="48690" y="3192609"/>
        <a:ext cx="2577258" cy="90003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5DC7B8-2F8B-47DD-9BCE-A202A5CB1065}">
      <dsp:nvSpPr>
        <dsp:cNvPr id="0" name=""/>
        <dsp:cNvSpPr/>
      </dsp:nvSpPr>
      <dsp:spPr>
        <a:xfrm>
          <a:off x="841219" y="767"/>
          <a:ext cx="1606395" cy="963837"/>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d-ID" sz="1400" kern="1200" dirty="0"/>
            <a:t>Kelompok pertemuan orang tua</a:t>
          </a:r>
        </a:p>
      </dsp:txBody>
      <dsp:txXfrm>
        <a:off x="869449" y="28997"/>
        <a:ext cx="1549935" cy="907377"/>
      </dsp:txXfrm>
    </dsp:sp>
    <dsp:sp modelId="{887A6DAB-4F70-4381-BA01-32B51298B54A}">
      <dsp:nvSpPr>
        <dsp:cNvPr id="0" name=""/>
        <dsp:cNvSpPr/>
      </dsp:nvSpPr>
      <dsp:spPr>
        <a:xfrm>
          <a:off x="2588977" y="283493"/>
          <a:ext cx="340555" cy="398386"/>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id-ID" sz="1100" kern="1200"/>
        </a:p>
      </dsp:txBody>
      <dsp:txXfrm>
        <a:off x="2588977" y="363170"/>
        <a:ext cx="238389" cy="239032"/>
      </dsp:txXfrm>
    </dsp:sp>
    <dsp:sp modelId="{25B39A33-959D-46C5-AEE3-C5E87539FD30}">
      <dsp:nvSpPr>
        <dsp:cNvPr id="0" name=""/>
        <dsp:cNvSpPr/>
      </dsp:nvSpPr>
      <dsp:spPr>
        <a:xfrm>
          <a:off x="3090173" y="767"/>
          <a:ext cx="1606395" cy="963837"/>
        </a:xfrm>
        <a:prstGeom prst="roundRect">
          <a:avLst>
            <a:gd name="adj" fmla="val 10000"/>
          </a:avLst>
        </a:prstGeom>
        <a:gradFill rotWithShape="0">
          <a:gsLst>
            <a:gs pos="0">
              <a:schemeClr val="accent5">
                <a:hueOff val="-1986775"/>
                <a:satOff val="7962"/>
                <a:lumOff val="1726"/>
                <a:alphaOff val="0"/>
                <a:tint val="50000"/>
                <a:satMod val="300000"/>
              </a:schemeClr>
            </a:gs>
            <a:gs pos="35000">
              <a:schemeClr val="accent5">
                <a:hueOff val="-1986775"/>
                <a:satOff val="7962"/>
                <a:lumOff val="1726"/>
                <a:alphaOff val="0"/>
                <a:tint val="37000"/>
                <a:satMod val="300000"/>
              </a:schemeClr>
            </a:gs>
            <a:gs pos="100000">
              <a:schemeClr val="accent5">
                <a:hueOff val="-1986775"/>
                <a:satOff val="7962"/>
                <a:lumOff val="172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d-ID" sz="1400" kern="1200" dirty="0"/>
            <a:t>Kelas orang tua </a:t>
          </a:r>
        </a:p>
      </dsp:txBody>
      <dsp:txXfrm>
        <a:off x="3118403" y="28997"/>
        <a:ext cx="1549935" cy="907377"/>
      </dsp:txXfrm>
    </dsp:sp>
    <dsp:sp modelId="{6D49B3CC-392E-4070-AB25-D00917EAB003}">
      <dsp:nvSpPr>
        <dsp:cNvPr id="0" name=""/>
        <dsp:cNvSpPr/>
      </dsp:nvSpPr>
      <dsp:spPr>
        <a:xfrm>
          <a:off x="4837931" y="283493"/>
          <a:ext cx="340555" cy="398386"/>
        </a:xfrm>
        <a:prstGeom prst="rightArrow">
          <a:avLst>
            <a:gd name="adj1" fmla="val 60000"/>
            <a:gd name="adj2" fmla="val 50000"/>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id-ID" sz="1100" kern="1200"/>
        </a:p>
      </dsp:txBody>
      <dsp:txXfrm>
        <a:off x="4837931" y="363170"/>
        <a:ext cx="238389" cy="239032"/>
      </dsp:txXfrm>
    </dsp:sp>
    <dsp:sp modelId="{782A4C45-5FF6-4CAC-8D90-8627A9661955}">
      <dsp:nvSpPr>
        <dsp:cNvPr id="0" name=""/>
        <dsp:cNvSpPr/>
      </dsp:nvSpPr>
      <dsp:spPr>
        <a:xfrm>
          <a:off x="5339127" y="767"/>
          <a:ext cx="1606395" cy="963837"/>
        </a:xfrm>
        <a:prstGeom prst="roundRect">
          <a:avLst>
            <a:gd name="adj" fmla="val 10000"/>
          </a:avLst>
        </a:prstGeom>
        <a:gradFill rotWithShape="0">
          <a:gsLst>
            <a:gs pos="0">
              <a:schemeClr val="accent5">
                <a:hueOff val="-3973551"/>
                <a:satOff val="15924"/>
                <a:lumOff val="3451"/>
                <a:alphaOff val="0"/>
                <a:tint val="50000"/>
                <a:satMod val="300000"/>
              </a:schemeClr>
            </a:gs>
            <a:gs pos="35000">
              <a:schemeClr val="accent5">
                <a:hueOff val="-3973551"/>
                <a:satOff val="15924"/>
                <a:lumOff val="3451"/>
                <a:alphaOff val="0"/>
                <a:tint val="37000"/>
                <a:satMod val="300000"/>
              </a:schemeClr>
            </a:gs>
            <a:gs pos="100000">
              <a:schemeClr val="accent5">
                <a:hueOff val="-3973551"/>
                <a:satOff val="15924"/>
                <a:lumOff val="345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d-ID" sz="1400" kern="1200" dirty="0"/>
            <a:t>Keterlibatan orang tua di kelas</a:t>
          </a:r>
        </a:p>
      </dsp:txBody>
      <dsp:txXfrm>
        <a:off x="5367357" y="28997"/>
        <a:ext cx="1549935" cy="907377"/>
      </dsp:txXfrm>
    </dsp:sp>
    <dsp:sp modelId="{C8101DE4-EFEE-4468-AE16-6BC2A8F8457E}">
      <dsp:nvSpPr>
        <dsp:cNvPr id="0" name=""/>
        <dsp:cNvSpPr/>
      </dsp:nvSpPr>
      <dsp:spPr>
        <a:xfrm rot="5400000">
          <a:off x="5972047" y="1077052"/>
          <a:ext cx="340555" cy="398386"/>
        </a:xfrm>
        <a:prstGeom prst="rightArrow">
          <a:avLst>
            <a:gd name="adj1" fmla="val 60000"/>
            <a:gd name="adj2" fmla="val 50000"/>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id-ID" sz="1100" kern="1200"/>
        </a:p>
      </dsp:txBody>
      <dsp:txXfrm rot="-5400000">
        <a:off x="6022809" y="1105967"/>
        <a:ext cx="239032" cy="238389"/>
      </dsp:txXfrm>
    </dsp:sp>
    <dsp:sp modelId="{1B2F218F-FA23-4D13-9C65-A221AFD96CC2}">
      <dsp:nvSpPr>
        <dsp:cNvPr id="0" name=""/>
        <dsp:cNvSpPr/>
      </dsp:nvSpPr>
      <dsp:spPr>
        <a:xfrm>
          <a:off x="5339127" y="1607163"/>
          <a:ext cx="1606395" cy="963837"/>
        </a:xfrm>
        <a:prstGeom prst="roundRect">
          <a:avLst>
            <a:gd name="adj" fmla="val 10000"/>
          </a:avLst>
        </a:prstGeom>
        <a:gradFill rotWithShape="0">
          <a:gsLst>
            <a:gs pos="0">
              <a:schemeClr val="accent5">
                <a:hueOff val="-5960326"/>
                <a:satOff val="23887"/>
                <a:lumOff val="5177"/>
                <a:alphaOff val="0"/>
                <a:tint val="50000"/>
                <a:satMod val="300000"/>
              </a:schemeClr>
            </a:gs>
            <a:gs pos="35000">
              <a:schemeClr val="accent5">
                <a:hueOff val="-5960326"/>
                <a:satOff val="23887"/>
                <a:lumOff val="5177"/>
                <a:alphaOff val="0"/>
                <a:tint val="37000"/>
                <a:satMod val="300000"/>
              </a:schemeClr>
            </a:gs>
            <a:gs pos="100000">
              <a:schemeClr val="accent5">
                <a:hueOff val="-5960326"/>
                <a:satOff val="23887"/>
                <a:lumOff val="517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d-ID" sz="1400" kern="1200" dirty="0"/>
            <a:t>Keterlibatan orang tua pada kegiatan di luar kelas</a:t>
          </a:r>
        </a:p>
      </dsp:txBody>
      <dsp:txXfrm>
        <a:off x="5367357" y="1635393"/>
        <a:ext cx="1549935" cy="907377"/>
      </dsp:txXfrm>
    </dsp:sp>
    <dsp:sp modelId="{867AE0F9-8B4C-45D0-9374-61EB5FEFE916}">
      <dsp:nvSpPr>
        <dsp:cNvPr id="0" name=""/>
        <dsp:cNvSpPr/>
      </dsp:nvSpPr>
      <dsp:spPr>
        <a:xfrm rot="10800000">
          <a:off x="4857208" y="1889888"/>
          <a:ext cx="340555" cy="398386"/>
        </a:xfrm>
        <a:prstGeom prst="rightArrow">
          <a:avLst>
            <a:gd name="adj1" fmla="val 60000"/>
            <a:gd name="adj2" fmla="val 50000"/>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id-ID" sz="1100" kern="1200"/>
        </a:p>
      </dsp:txBody>
      <dsp:txXfrm rot="10800000">
        <a:off x="4959374" y="1969565"/>
        <a:ext cx="238389" cy="239032"/>
      </dsp:txXfrm>
    </dsp:sp>
    <dsp:sp modelId="{C4FF9E39-1CAF-4DF0-B973-A5B015B9A8F1}">
      <dsp:nvSpPr>
        <dsp:cNvPr id="0" name=""/>
        <dsp:cNvSpPr/>
      </dsp:nvSpPr>
      <dsp:spPr>
        <a:xfrm>
          <a:off x="3090173" y="1607163"/>
          <a:ext cx="1606395" cy="963837"/>
        </a:xfrm>
        <a:prstGeom prst="roundRect">
          <a:avLst>
            <a:gd name="adj" fmla="val 10000"/>
          </a:avLst>
        </a:prstGeom>
        <a:gradFill rotWithShape="0">
          <a:gsLst>
            <a:gs pos="0">
              <a:schemeClr val="accent5">
                <a:hueOff val="-7947101"/>
                <a:satOff val="31849"/>
                <a:lumOff val="6902"/>
                <a:alphaOff val="0"/>
                <a:tint val="50000"/>
                <a:satMod val="300000"/>
              </a:schemeClr>
            </a:gs>
            <a:gs pos="35000">
              <a:schemeClr val="accent5">
                <a:hueOff val="-7947101"/>
                <a:satOff val="31849"/>
                <a:lumOff val="6902"/>
                <a:alphaOff val="0"/>
                <a:tint val="37000"/>
                <a:satMod val="300000"/>
              </a:schemeClr>
            </a:gs>
            <a:gs pos="100000">
              <a:schemeClr val="accent5">
                <a:hueOff val="-7947101"/>
                <a:satOff val="31849"/>
                <a:lumOff val="690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d-ID" sz="1400" kern="1200" dirty="0"/>
            <a:t>Kunjungan ke rumah peserta didik</a:t>
          </a:r>
        </a:p>
      </dsp:txBody>
      <dsp:txXfrm>
        <a:off x="3118403" y="1635393"/>
        <a:ext cx="1549935" cy="907377"/>
      </dsp:txXfrm>
    </dsp:sp>
    <dsp:sp modelId="{DED27FEF-81CF-43DD-AF5E-393CE57C2A92}">
      <dsp:nvSpPr>
        <dsp:cNvPr id="0" name=""/>
        <dsp:cNvSpPr/>
      </dsp:nvSpPr>
      <dsp:spPr>
        <a:xfrm rot="10800000">
          <a:off x="2608254" y="1889888"/>
          <a:ext cx="340555" cy="398386"/>
        </a:xfrm>
        <a:prstGeom prst="rightArrow">
          <a:avLst>
            <a:gd name="adj1" fmla="val 60000"/>
            <a:gd name="adj2" fmla="val 5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id-ID" sz="1100" kern="1200"/>
        </a:p>
      </dsp:txBody>
      <dsp:txXfrm rot="10800000">
        <a:off x="2710420" y="1969565"/>
        <a:ext cx="238389" cy="239032"/>
      </dsp:txXfrm>
    </dsp:sp>
    <dsp:sp modelId="{895E60BC-1B2B-432A-AE87-B3CB20F4287B}">
      <dsp:nvSpPr>
        <dsp:cNvPr id="0" name=""/>
        <dsp:cNvSpPr/>
      </dsp:nvSpPr>
      <dsp:spPr>
        <a:xfrm>
          <a:off x="841219" y="1607163"/>
          <a:ext cx="1606395" cy="963837"/>
        </a:xfrm>
        <a:prstGeom prst="roundRect">
          <a:avLst>
            <a:gd name="adj" fmla="val 1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d-ID" sz="1400" kern="1200" dirty="0"/>
            <a:t>Konsultasi dengan ahli yang  terkait dengan anak usia dini</a:t>
          </a:r>
        </a:p>
      </dsp:txBody>
      <dsp:txXfrm>
        <a:off x="869449" y="1635393"/>
        <a:ext cx="1549935" cy="90737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CF90D0-550D-4229-951D-B9EAF35E0046}">
      <dsp:nvSpPr>
        <dsp:cNvPr id="0" name=""/>
        <dsp:cNvSpPr/>
      </dsp:nvSpPr>
      <dsp:spPr>
        <a:xfrm rot="5400000">
          <a:off x="4168535" y="-3106343"/>
          <a:ext cx="951297" cy="7193420"/>
        </a:xfrm>
        <a:prstGeom prst="round2SameRect">
          <a:avLst/>
        </a:prstGeom>
        <a:solidFill>
          <a:srgbClr val="FFCCFF">
            <a:alpha val="90000"/>
          </a:srgb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nb-NO" sz="1400" kern="1200" dirty="0"/>
            <a:t>dilakukan untuk mengetahui, apakah pelaksanaan kegiatan sesuai dengan rencana yang telah disusun atau tidak</a:t>
          </a:r>
          <a:r>
            <a:rPr lang="id-ID" sz="1400" kern="1200" dirty="0"/>
            <a:t>, a</a:t>
          </a:r>
          <a:r>
            <a:rPr lang="nb-NO" sz="1400" kern="1200" dirty="0"/>
            <a:t>pakah ditemukan permasalahan atau hambatan berkenaan dengan  pelaksanaan kegiatan. </a:t>
          </a:r>
          <a:endParaRPr lang="id-ID" sz="1400" kern="1200" dirty="0"/>
        </a:p>
        <a:p>
          <a:pPr marL="114300" lvl="1" indent="-114300" algn="l" defTabSz="622300">
            <a:lnSpc>
              <a:spcPct val="90000"/>
            </a:lnSpc>
            <a:spcBef>
              <a:spcPct val="0"/>
            </a:spcBef>
            <a:spcAft>
              <a:spcPct val="15000"/>
            </a:spcAft>
            <a:buChar char="•"/>
          </a:pPr>
          <a:r>
            <a:rPr lang="nb-NO" sz="1400" kern="1200" dirty="0"/>
            <a:t>Kegiatan monitoring dapat dilakukan minimal 3 bulan sekali. </a:t>
          </a:r>
          <a:endParaRPr lang="id-ID" sz="1400" kern="1200" dirty="0"/>
        </a:p>
      </dsp:txBody>
      <dsp:txXfrm rot="-5400000">
        <a:off x="1047474" y="61156"/>
        <a:ext cx="7146982" cy="858421"/>
      </dsp:txXfrm>
    </dsp:sp>
    <dsp:sp modelId="{5050C66B-9874-4E06-9CB2-8F0867BB21B6}">
      <dsp:nvSpPr>
        <dsp:cNvPr id="0" name=""/>
        <dsp:cNvSpPr/>
      </dsp:nvSpPr>
      <dsp:spPr>
        <a:xfrm>
          <a:off x="0" y="105413"/>
          <a:ext cx="1235477" cy="742403"/>
        </a:xfrm>
        <a:prstGeom prst="roundRect">
          <a:avLst/>
        </a:prstGeom>
        <a:solidFill>
          <a:srgbClr val="FFCC66"/>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id-ID" sz="1700" kern="1200" dirty="0"/>
            <a:t>Monitoring</a:t>
          </a:r>
        </a:p>
      </dsp:txBody>
      <dsp:txXfrm>
        <a:off x="36241" y="141654"/>
        <a:ext cx="1162995" cy="669921"/>
      </dsp:txXfrm>
    </dsp:sp>
    <dsp:sp modelId="{B3654D40-9EA9-4370-A2B2-FC8ED575CE40}">
      <dsp:nvSpPr>
        <dsp:cNvPr id="0" name=""/>
        <dsp:cNvSpPr/>
      </dsp:nvSpPr>
      <dsp:spPr>
        <a:xfrm rot="5400000">
          <a:off x="4304009" y="-2136363"/>
          <a:ext cx="842313" cy="7131221"/>
        </a:xfrm>
        <a:prstGeom prst="round2SameRect">
          <a:avLst/>
        </a:prstGeom>
        <a:solidFill>
          <a:srgbClr val="CCCCFF">
            <a:alpha val="90000"/>
          </a:srgb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nb-NO" sz="1400" kern="1200" dirty="0"/>
            <a:t>Dalam kegiatan supervisi, supervisor dapat memberi masukan atau membantu memecahkan berbagai masalah atau hambatan yang dialami oleh lembaga ataupun pihak lain yang terlibat dalam penyelenggaraan PAUD holistik dan integratif. </a:t>
          </a:r>
          <a:endParaRPr lang="id-ID" sz="1400" kern="1200" dirty="0"/>
        </a:p>
      </dsp:txBody>
      <dsp:txXfrm rot="-5400000">
        <a:off x="1159555" y="1049209"/>
        <a:ext cx="7090103" cy="760077"/>
      </dsp:txXfrm>
    </dsp:sp>
    <dsp:sp modelId="{59CFE207-4500-4498-835F-5CE5915C3EC5}">
      <dsp:nvSpPr>
        <dsp:cNvPr id="0" name=""/>
        <dsp:cNvSpPr/>
      </dsp:nvSpPr>
      <dsp:spPr>
        <a:xfrm>
          <a:off x="0" y="1000013"/>
          <a:ext cx="1296562" cy="860393"/>
        </a:xfrm>
        <a:prstGeom prst="roundRect">
          <a:avLst/>
        </a:prstGeom>
        <a:solidFill>
          <a:srgbClr val="CCFFCC"/>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id-ID" sz="1700" kern="1200" dirty="0"/>
            <a:t>Supervisi</a:t>
          </a:r>
        </a:p>
      </dsp:txBody>
      <dsp:txXfrm>
        <a:off x="42001" y="1042014"/>
        <a:ext cx="1212560" cy="776391"/>
      </dsp:txXfrm>
    </dsp:sp>
    <dsp:sp modelId="{2B8EDEB4-3207-40F7-BCEC-C6EDD7726544}">
      <dsp:nvSpPr>
        <dsp:cNvPr id="0" name=""/>
        <dsp:cNvSpPr/>
      </dsp:nvSpPr>
      <dsp:spPr>
        <a:xfrm rot="5400000">
          <a:off x="4282121" y="-1138835"/>
          <a:ext cx="868296" cy="7003627"/>
        </a:xfrm>
        <a:prstGeom prst="round2SameRect">
          <a:avLst/>
        </a:prstGeom>
        <a:solidFill>
          <a:srgbClr val="CCECFF">
            <a:alpha val="90000"/>
          </a:srgb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nb-NO" sz="1100" kern="1200" dirty="0"/>
            <a:t>Melalui </a:t>
          </a:r>
          <a:r>
            <a:rPr lang="nb-NO" sz="1100" kern="1200"/>
            <a:t>kegiatan </a:t>
          </a:r>
          <a:r>
            <a:rPr lang="id-ID" sz="1100" kern="1200"/>
            <a:t>ini</a:t>
          </a:r>
          <a:r>
            <a:rPr lang="nb-NO" sz="1100" kern="1200"/>
            <a:t> </a:t>
          </a:r>
          <a:r>
            <a:rPr lang="nb-NO" sz="1100" kern="1200" dirty="0"/>
            <a:t>dapat diketahui apakah lembaga PAUD berhasil, berhasil, cukup berhasil, atau kurang berhasil dalam menyelenggarakan program PAUD holistik dan integratif.  </a:t>
          </a:r>
          <a:endParaRPr lang="id-ID" sz="1100" kern="1200" dirty="0"/>
        </a:p>
        <a:p>
          <a:pPr marL="57150" lvl="1" indent="-57150" algn="l" defTabSz="488950">
            <a:lnSpc>
              <a:spcPct val="90000"/>
            </a:lnSpc>
            <a:spcBef>
              <a:spcPct val="0"/>
            </a:spcBef>
            <a:spcAft>
              <a:spcPct val="15000"/>
            </a:spcAft>
            <a:buChar char="•"/>
          </a:pPr>
          <a:r>
            <a:rPr lang="nb-NO" sz="1100" kern="1200" dirty="0"/>
            <a:t>Hasil evaluasi dapat digunakan untuk mengetahui kelebihan dan kekurangannya. </a:t>
          </a:r>
          <a:endParaRPr lang="id-ID" sz="1100" kern="1200" dirty="0"/>
        </a:p>
        <a:p>
          <a:pPr marL="57150" lvl="1" indent="-57150" algn="l" defTabSz="488950">
            <a:lnSpc>
              <a:spcPct val="90000"/>
            </a:lnSpc>
            <a:spcBef>
              <a:spcPct val="0"/>
            </a:spcBef>
            <a:spcAft>
              <a:spcPct val="15000"/>
            </a:spcAft>
            <a:buChar char="•"/>
          </a:pPr>
          <a:r>
            <a:rPr lang="es-ES" sz="1100" kern="1200" dirty="0" err="1"/>
            <a:t>Evaluasi</a:t>
          </a:r>
          <a:r>
            <a:rPr lang="es-ES" sz="1100" kern="1200" dirty="0"/>
            <a:t> </a:t>
          </a:r>
          <a:r>
            <a:rPr lang="es-ES" sz="1100" kern="1200" dirty="0" err="1"/>
            <a:t>dapat</a:t>
          </a:r>
          <a:r>
            <a:rPr lang="es-ES" sz="1100" kern="1200" dirty="0"/>
            <a:t> </a:t>
          </a:r>
          <a:r>
            <a:rPr lang="es-ES" sz="1100" kern="1200" dirty="0" err="1"/>
            <a:t>dilakukan</a:t>
          </a:r>
          <a:r>
            <a:rPr lang="es-ES" sz="1100" kern="1200" dirty="0"/>
            <a:t> pada </a:t>
          </a:r>
          <a:r>
            <a:rPr lang="es-ES" sz="1100" kern="1200" dirty="0" err="1"/>
            <a:t>akhir</a:t>
          </a:r>
          <a:r>
            <a:rPr lang="es-ES" sz="1100" kern="1200" dirty="0"/>
            <a:t> </a:t>
          </a:r>
          <a:r>
            <a:rPr lang="es-ES" sz="1100" kern="1200" dirty="0" err="1"/>
            <a:t>semester</a:t>
          </a:r>
          <a:r>
            <a:rPr lang="es-ES" sz="1100" kern="1200" dirty="0"/>
            <a:t> dan </a:t>
          </a:r>
          <a:r>
            <a:rPr lang="es-ES" sz="1100" kern="1200" dirty="0" err="1"/>
            <a:t>akhir</a:t>
          </a:r>
          <a:r>
            <a:rPr lang="es-ES" sz="1100" kern="1200" dirty="0"/>
            <a:t> </a:t>
          </a:r>
          <a:r>
            <a:rPr lang="es-ES" sz="1100" kern="1200" dirty="0" err="1"/>
            <a:t>tahun</a:t>
          </a:r>
          <a:r>
            <a:rPr lang="es-ES" sz="1100" kern="1200" dirty="0"/>
            <a:t> </a:t>
          </a:r>
          <a:r>
            <a:rPr lang="es-ES" sz="1100" kern="1200" dirty="0" err="1"/>
            <a:t>pembelajaran</a:t>
          </a:r>
          <a:r>
            <a:rPr lang="es-ES" sz="1100" kern="1200" dirty="0"/>
            <a:t>. </a:t>
          </a:r>
          <a:endParaRPr lang="id-ID" sz="1100" kern="1200" dirty="0"/>
        </a:p>
      </dsp:txBody>
      <dsp:txXfrm rot="-5400000">
        <a:off x="1214456" y="1971217"/>
        <a:ext cx="6961240" cy="783522"/>
      </dsp:txXfrm>
    </dsp:sp>
    <dsp:sp modelId="{92551B56-5327-4BDA-9C73-C16FE75FBC96}">
      <dsp:nvSpPr>
        <dsp:cNvPr id="0" name=""/>
        <dsp:cNvSpPr/>
      </dsp:nvSpPr>
      <dsp:spPr>
        <a:xfrm>
          <a:off x="0" y="1936211"/>
          <a:ext cx="1423685" cy="812184"/>
        </a:xfrm>
        <a:prstGeom prst="roundRect">
          <a:avLst/>
        </a:prstGeom>
        <a:solidFill>
          <a:srgbClr val="FFFF99"/>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id-ID" sz="1700" kern="1200" dirty="0"/>
            <a:t>Evaluasi</a:t>
          </a:r>
        </a:p>
      </dsp:txBody>
      <dsp:txXfrm>
        <a:off x="39648" y="1975859"/>
        <a:ext cx="1344389" cy="732888"/>
      </dsp:txXfrm>
    </dsp:sp>
    <dsp:sp modelId="{03CBF21F-D544-44ED-B997-F6932DF5D54D}">
      <dsp:nvSpPr>
        <dsp:cNvPr id="0" name=""/>
        <dsp:cNvSpPr/>
      </dsp:nvSpPr>
      <dsp:spPr>
        <a:xfrm rot="5400000">
          <a:off x="4312947" y="-132489"/>
          <a:ext cx="901881" cy="6960718"/>
        </a:xfrm>
        <a:prstGeom prst="round2SameRect">
          <a:avLst/>
        </a:prstGeom>
        <a:solidFill>
          <a:srgbClr val="FFFF99">
            <a:alpha val="90000"/>
          </a:srgb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nb-NO" sz="1200" kern="1200" dirty="0"/>
            <a:t>Pelaporan dilakukan secara tertulis oleh lembaga PAUD pada akhir semester atau akhir tahun pembelajaran. </a:t>
          </a:r>
          <a:endParaRPr lang="id-ID" sz="1200" kern="1200" dirty="0"/>
        </a:p>
        <a:p>
          <a:pPr marL="114300" lvl="1" indent="-114300" algn="l" defTabSz="533400">
            <a:lnSpc>
              <a:spcPct val="90000"/>
            </a:lnSpc>
            <a:spcBef>
              <a:spcPct val="0"/>
            </a:spcBef>
            <a:spcAft>
              <a:spcPct val="15000"/>
            </a:spcAft>
            <a:buChar char="•"/>
          </a:pPr>
          <a:r>
            <a:rPr lang="nb-NO" sz="1200" kern="1200" dirty="0"/>
            <a:t>Pelaporan disusun sebagai bentuk pertanggungjawaban lembaga PAUD dalam penyelenggaraan program</a:t>
          </a:r>
          <a:r>
            <a:rPr lang="id-ID" sz="1200" kern="1200" dirty="0"/>
            <a:t>, </a:t>
          </a:r>
          <a:r>
            <a:rPr lang="nb-NO" sz="1200" kern="1200" dirty="0"/>
            <a:t>digunakan sebagai umpan balik bagi pengambil kebijakan dalam menentukan program-program mendatang, agar lebih efektif dan efisien.</a:t>
          </a:r>
          <a:endParaRPr lang="id-ID" sz="1200" kern="1200" dirty="0"/>
        </a:p>
      </dsp:txBody>
      <dsp:txXfrm rot="-5400000">
        <a:off x="1283529" y="2940955"/>
        <a:ext cx="6916692" cy="813829"/>
      </dsp:txXfrm>
    </dsp:sp>
    <dsp:sp modelId="{7AA52F51-52C6-497C-A48F-7A3C10764412}">
      <dsp:nvSpPr>
        <dsp:cNvPr id="0" name=""/>
        <dsp:cNvSpPr/>
      </dsp:nvSpPr>
      <dsp:spPr>
        <a:xfrm>
          <a:off x="0" y="2825168"/>
          <a:ext cx="1462996" cy="1032483"/>
        </a:xfrm>
        <a:prstGeom prst="roundRect">
          <a:avLst/>
        </a:prstGeom>
        <a:solidFill>
          <a:srgbClr val="FFCC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id-ID" sz="1700" kern="1200" dirty="0"/>
            <a:t>Pelaporan</a:t>
          </a:r>
        </a:p>
      </dsp:txBody>
      <dsp:txXfrm>
        <a:off x="50402" y="2875570"/>
        <a:ext cx="1362192" cy="93167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DD242-47BD-49C0-884C-0C590982AB93}">
      <dsp:nvSpPr>
        <dsp:cNvPr id="0" name=""/>
        <dsp:cNvSpPr/>
      </dsp:nvSpPr>
      <dsp:spPr>
        <a:xfrm>
          <a:off x="540250" y="0"/>
          <a:ext cx="3391456" cy="964413"/>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b-NO" sz="1800" kern="1200" dirty="0"/>
            <a:t>Memperbaiki kekurangan-kekurangan yang mungkin terjadi selama penyelenggaraan. </a:t>
          </a:r>
          <a:endParaRPr lang="id-ID" sz="1800" kern="1200" dirty="0"/>
        </a:p>
      </dsp:txBody>
      <dsp:txXfrm>
        <a:off x="568497" y="28247"/>
        <a:ext cx="3334962" cy="907919"/>
      </dsp:txXfrm>
    </dsp:sp>
    <dsp:sp modelId="{8E30F69B-3E51-46AA-88F2-EBF7F1D55063}">
      <dsp:nvSpPr>
        <dsp:cNvPr id="0" name=""/>
        <dsp:cNvSpPr/>
      </dsp:nvSpPr>
      <dsp:spPr>
        <a:xfrm rot="5400000">
          <a:off x="2055151" y="988523"/>
          <a:ext cx="361654" cy="433985"/>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id-ID" sz="1400" kern="1200"/>
        </a:p>
      </dsp:txBody>
      <dsp:txXfrm rot="-5400000">
        <a:off x="2105783" y="1024688"/>
        <a:ext cx="260391" cy="253158"/>
      </dsp:txXfrm>
    </dsp:sp>
    <dsp:sp modelId="{4784FB0F-C688-4129-B001-83FB1EC44D03}">
      <dsp:nvSpPr>
        <dsp:cNvPr id="0" name=""/>
        <dsp:cNvSpPr/>
      </dsp:nvSpPr>
      <dsp:spPr>
        <a:xfrm>
          <a:off x="540250" y="1446619"/>
          <a:ext cx="3391456" cy="964413"/>
        </a:xfrm>
        <a:prstGeom prst="roundRect">
          <a:avLst>
            <a:gd name="adj" fmla="val 10000"/>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b-NO" sz="1800" kern="1200" dirty="0"/>
            <a:t>Menjaga konsisten dalam penyelenggaraan, artinya menjaga keberlangsungan program. </a:t>
          </a:r>
          <a:endParaRPr lang="id-ID" sz="1800" kern="1200" dirty="0"/>
        </a:p>
      </dsp:txBody>
      <dsp:txXfrm>
        <a:off x="568497" y="1474866"/>
        <a:ext cx="3334962" cy="907919"/>
      </dsp:txXfrm>
    </dsp:sp>
    <dsp:sp modelId="{0EDE7A5E-3F1E-4374-BD06-9039A310689A}">
      <dsp:nvSpPr>
        <dsp:cNvPr id="0" name=""/>
        <dsp:cNvSpPr/>
      </dsp:nvSpPr>
      <dsp:spPr>
        <a:xfrm rot="5400000">
          <a:off x="2055151" y="2435142"/>
          <a:ext cx="361654" cy="433985"/>
        </a:xfrm>
        <a:prstGeom prst="rightArrow">
          <a:avLst>
            <a:gd name="adj1" fmla="val 60000"/>
            <a:gd name="adj2" fmla="val 5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id-ID" sz="1400" kern="1200"/>
        </a:p>
      </dsp:txBody>
      <dsp:txXfrm rot="-5400000">
        <a:off x="2105783" y="2471307"/>
        <a:ext cx="260391" cy="253158"/>
      </dsp:txXfrm>
    </dsp:sp>
    <dsp:sp modelId="{20DFE0D2-9C07-4E31-A8EA-62AC6C06A96F}">
      <dsp:nvSpPr>
        <dsp:cNvPr id="0" name=""/>
        <dsp:cNvSpPr/>
      </dsp:nvSpPr>
      <dsp:spPr>
        <a:xfrm>
          <a:off x="540250" y="2893239"/>
          <a:ext cx="3391456" cy="964413"/>
        </a:xfrm>
        <a:prstGeom prst="roundRect">
          <a:avLst>
            <a:gd name="adj" fmla="val 1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b-NO" sz="1800" kern="1200" dirty="0"/>
            <a:t>Siap menjadi Paud Holistik dan Integratif Percontohan, bagi lembaga-lembaga PAUD lainnya.</a:t>
          </a:r>
          <a:endParaRPr lang="id-ID" sz="1800" kern="1200" dirty="0"/>
        </a:p>
      </dsp:txBody>
      <dsp:txXfrm>
        <a:off x="568497" y="2921486"/>
        <a:ext cx="3334962" cy="90791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2D2CEF-E454-46E7-94EC-32E27B3879EE}">
      <dsp:nvSpPr>
        <dsp:cNvPr id="0" name=""/>
        <dsp:cNvSpPr/>
      </dsp:nvSpPr>
      <dsp:spPr>
        <a:xfrm>
          <a:off x="1095441" y="0"/>
          <a:ext cx="3452687" cy="962421"/>
        </a:xfrm>
        <a:prstGeom prst="roundRect">
          <a:avLst>
            <a:gd name="adj" fmla="val 10000"/>
          </a:avLst>
        </a:prstGeom>
        <a:solidFill>
          <a:srgbClr val="FFCC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err="1"/>
            <a:t>melakukan</a:t>
          </a:r>
          <a:r>
            <a:rPr lang="en-US" sz="1400" kern="1200" dirty="0"/>
            <a:t> </a:t>
          </a:r>
          <a:r>
            <a:rPr lang="en-US" sz="1400" kern="1200" dirty="0" err="1"/>
            <a:t>stimulan</a:t>
          </a:r>
          <a:r>
            <a:rPr lang="en-US" sz="1400" kern="1200" dirty="0"/>
            <a:t> </a:t>
          </a:r>
          <a:r>
            <a:rPr lang="en-US" sz="1400" kern="1200" dirty="0" err="1"/>
            <a:t>pendidikan</a:t>
          </a:r>
          <a:r>
            <a:rPr lang="en-US" sz="1400" kern="1200" dirty="0"/>
            <a:t> </a:t>
          </a:r>
          <a:r>
            <a:rPr lang="en-US" sz="1400" kern="1200" dirty="0" err="1"/>
            <a:t>dalam</a:t>
          </a:r>
          <a:r>
            <a:rPr lang="en-US" sz="1400" kern="1200" dirty="0"/>
            <a:t> </a:t>
          </a:r>
          <a:r>
            <a:rPr lang="en-US" sz="1400" kern="1200" dirty="0" err="1"/>
            <a:t>membantu</a:t>
          </a:r>
          <a:r>
            <a:rPr lang="en-US" sz="1400" kern="1200" dirty="0"/>
            <a:t> </a:t>
          </a:r>
          <a:r>
            <a:rPr lang="en-US" sz="1400" kern="1200" dirty="0" err="1"/>
            <a:t>pertumbuhan</a:t>
          </a:r>
          <a:r>
            <a:rPr lang="en-US" sz="1400" kern="1200" dirty="0"/>
            <a:t> </a:t>
          </a:r>
          <a:r>
            <a:rPr lang="en-US" sz="1400" kern="1200" dirty="0" err="1"/>
            <a:t>dan</a:t>
          </a:r>
          <a:r>
            <a:rPr lang="en-US" sz="1400" kern="1200" dirty="0"/>
            <a:t> </a:t>
          </a:r>
          <a:r>
            <a:rPr lang="en-US" sz="1400" kern="1200" dirty="0" err="1"/>
            <a:t>perkembangan</a:t>
          </a:r>
          <a:r>
            <a:rPr lang="en-US" sz="1400" kern="1200" dirty="0"/>
            <a:t> </a:t>
          </a:r>
          <a:r>
            <a:rPr lang="en-US" sz="1400" kern="1200" dirty="0" err="1"/>
            <a:t>jasmani</a:t>
          </a:r>
          <a:r>
            <a:rPr lang="en-US" sz="1400" kern="1200" dirty="0"/>
            <a:t> </a:t>
          </a:r>
          <a:r>
            <a:rPr lang="en-US" sz="1400" kern="1200" dirty="0" err="1"/>
            <a:t>dan</a:t>
          </a:r>
          <a:r>
            <a:rPr lang="en-US" sz="1400" kern="1200" dirty="0"/>
            <a:t> </a:t>
          </a:r>
          <a:r>
            <a:rPr lang="en-US" sz="1400" kern="1200" dirty="0" err="1"/>
            <a:t>rohani</a:t>
          </a:r>
          <a:r>
            <a:rPr lang="en-US" sz="1400" kern="1200" dirty="0"/>
            <a:t> </a:t>
          </a:r>
          <a:r>
            <a:rPr lang="en-US" sz="1400" kern="1200" dirty="0" err="1"/>
            <a:t>sesuai</a:t>
          </a:r>
          <a:r>
            <a:rPr lang="en-US" sz="1400" kern="1200" dirty="0"/>
            <a:t> </a:t>
          </a:r>
          <a:r>
            <a:rPr lang="en-US" sz="1400" kern="1200" dirty="0" err="1"/>
            <a:t>dengan</a:t>
          </a:r>
          <a:r>
            <a:rPr lang="en-US" sz="1400" kern="1200" dirty="0"/>
            <a:t> </a:t>
          </a:r>
          <a:r>
            <a:rPr lang="en-US" sz="1400" kern="1200" dirty="0" err="1"/>
            <a:t>tingkat</a:t>
          </a:r>
          <a:r>
            <a:rPr lang="en-US" sz="1400" kern="1200" dirty="0"/>
            <a:t> </a:t>
          </a:r>
          <a:r>
            <a:rPr lang="en-US" sz="1400" kern="1200" dirty="0" err="1"/>
            <a:t>pencapaian</a:t>
          </a:r>
          <a:r>
            <a:rPr lang="en-US" sz="1400" kern="1200" dirty="0"/>
            <a:t> </a:t>
          </a:r>
          <a:r>
            <a:rPr lang="en-US" sz="1400" kern="1200" dirty="0" err="1"/>
            <a:t>perkembangan</a:t>
          </a:r>
          <a:r>
            <a:rPr lang="en-US" sz="1400" kern="1200" dirty="0"/>
            <a:t> </a:t>
          </a:r>
          <a:r>
            <a:rPr lang="en-US" sz="1400" kern="1200" dirty="0" err="1"/>
            <a:t>anak</a:t>
          </a:r>
          <a:endParaRPr lang="id-ID" sz="1400" kern="1200" dirty="0"/>
        </a:p>
      </dsp:txBody>
      <dsp:txXfrm>
        <a:off x="1123629" y="28188"/>
        <a:ext cx="3396311" cy="906045"/>
      </dsp:txXfrm>
    </dsp:sp>
    <dsp:sp modelId="{6B244B47-3E99-4441-BB7A-41563144C6AD}">
      <dsp:nvSpPr>
        <dsp:cNvPr id="0" name=""/>
        <dsp:cNvSpPr/>
      </dsp:nvSpPr>
      <dsp:spPr>
        <a:xfrm rot="5400000">
          <a:off x="2641330" y="986482"/>
          <a:ext cx="360908" cy="433089"/>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id-ID" sz="1100" kern="1200"/>
        </a:p>
      </dsp:txBody>
      <dsp:txXfrm rot="-5400000">
        <a:off x="2691858" y="1022572"/>
        <a:ext cx="259853" cy="252636"/>
      </dsp:txXfrm>
    </dsp:sp>
    <dsp:sp modelId="{A8BDE561-557D-4656-A84C-B6A47252CFA6}">
      <dsp:nvSpPr>
        <dsp:cNvPr id="0" name=""/>
        <dsp:cNvSpPr/>
      </dsp:nvSpPr>
      <dsp:spPr>
        <a:xfrm>
          <a:off x="1095441" y="1443632"/>
          <a:ext cx="3452687" cy="962421"/>
        </a:xfrm>
        <a:prstGeom prst="roundRect">
          <a:avLst>
            <a:gd name="adj" fmla="val 10000"/>
          </a:avLst>
        </a:prstGeom>
        <a:solidFill>
          <a:srgbClr val="FFCC66"/>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err="1"/>
            <a:t>mengoptimalkan</a:t>
          </a:r>
          <a:r>
            <a:rPr lang="en-US" sz="1600" kern="1200" dirty="0"/>
            <a:t> </a:t>
          </a:r>
          <a:r>
            <a:rPr lang="en-US" sz="1600" kern="1200" dirty="0" err="1"/>
            <a:t>perkembangan</a:t>
          </a:r>
          <a:r>
            <a:rPr lang="en-US" sz="1600" kern="1200" dirty="0"/>
            <a:t> </a:t>
          </a:r>
          <a:r>
            <a:rPr lang="en-US" sz="1600" kern="1200" dirty="0" err="1"/>
            <a:t>anak</a:t>
          </a:r>
          <a:r>
            <a:rPr lang="en-US" sz="1600" kern="1200" dirty="0"/>
            <a:t> </a:t>
          </a:r>
          <a:r>
            <a:rPr lang="en-US" sz="1600" kern="1200" dirty="0" err="1"/>
            <a:t>secara</a:t>
          </a:r>
          <a:r>
            <a:rPr lang="en-US" sz="1600" kern="1200" dirty="0"/>
            <a:t> </a:t>
          </a:r>
          <a:r>
            <a:rPr lang="en-US" sz="1600" kern="1200" dirty="0" err="1"/>
            <a:t>holistik</a:t>
          </a:r>
          <a:r>
            <a:rPr lang="en-US" sz="1600" kern="1200" dirty="0"/>
            <a:t> </a:t>
          </a:r>
          <a:r>
            <a:rPr lang="en-US" sz="1600" kern="1200" dirty="0" err="1"/>
            <a:t>dan</a:t>
          </a:r>
          <a:r>
            <a:rPr lang="en-US" sz="1600" kern="1200" dirty="0"/>
            <a:t> </a:t>
          </a:r>
          <a:r>
            <a:rPr lang="en-US" sz="1600" kern="1200" dirty="0" err="1"/>
            <a:t>integratif</a:t>
          </a:r>
          <a:endParaRPr lang="id-ID" sz="1600" kern="1200" dirty="0"/>
        </a:p>
      </dsp:txBody>
      <dsp:txXfrm>
        <a:off x="1123629" y="1471820"/>
        <a:ext cx="3396311" cy="906045"/>
      </dsp:txXfrm>
    </dsp:sp>
    <dsp:sp modelId="{D109B7D5-0925-404C-AF07-25A7FF016B26}">
      <dsp:nvSpPr>
        <dsp:cNvPr id="0" name=""/>
        <dsp:cNvSpPr/>
      </dsp:nvSpPr>
      <dsp:spPr>
        <a:xfrm rot="5400000">
          <a:off x="2641330" y="2430114"/>
          <a:ext cx="360908" cy="433089"/>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id-ID" sz="1100" kern="1200"/>
        </a:p>
      </dsp:txBody>
      <dsp:txXfrm rot="-5400000">
        <a:off x="2691858" y="2466204"/>
        <a:ext cx="259853" cy="252636"/>
      </dsp:txXfrm>
    </dsp:sp>
    <dsp:sp modelId="{56A44838-21A4-40A2-9C97-319A788502EC}">
      <dsp:nvSpPr>
        <dsp:cNvPr id="0" name=""/>
        <dsp:cNvSpPr/>
      </dsp:nvSpPr>
      <dsp:spPr>
        <a:xfrm>
          <a:off x="1095441" y="2887264"/>
          <a:ext cx="3452687" cy="962421"/>
        </a:xfrm>
        <a:prstGeom prst="roundRect">
          <a:avLst>
            <a:gd name="adj" fmla="val 10000"/>
          </a:avLst>
        </a:prstGeom>
        <a:solidFill>
          <a:srgbClr val="FFFF99"/>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err="1"/>
            <a:t>mempersiapkan</a:t>
          </a:r>
          <a:r>
            <a:rPr lang="en-US" sz="1600" kern="1200" dirty="0"/>
            <a:t> </a:t>
          </a:r>
          <a:r>
            <a:rPr lang="en-US" sz="1600" kern="1200" dirty="0" err="1"/>
            <a:t>pembentukan</a:t>
          </a:r>
          <a:r>
            <a:rPr lang="en-US" sz="1600" kern="1200" dirty="0"/>
            <a:t> </a:t>
          </a:r>
          <a:r>
            <a:rPr lang="en-US" sz="1600" kern="1200" dirty="0" err="1"/>
            <a:t>sikap</a:t>
          </a:r>
          <a:r>
            <a:rPr lang="en-US" sz="1600" kern="1200" dirty="0"/>
            <a:t>, </a:t>
          </a:r>
          <a:r>
            <a:rPr lang="en-US" sz="1600" kern="1200" dirty="0" err="1"/>
            <a:t>pengetahuan</a:t>
          </a:r>
          <a:r>
            <a:rPr lang="en-US" sz="1600" kern="1200" dirty="0"/>
            <a:t>, </a:t>
          </a:r>
          <a:r>
            <a:rPr lang="en-US" sz="1600" kern="1200" dirty="0" err="1"/>
            <a:t>dan</a:t>
          </a:r>
          <a:r>
            <a:rPr lang="en-US" sz="1600" kern="1200" dirty="0"/>
            <a:t> </a:t>
          </a:r>
          <a:r>
            <a:rPr lang="en-US" sz="1600" kern="1200" dirty="0" err="1"/>
            <a:t>keterampilan</a:t>
          </a:r>
          <a:r>
            <a:rPr lang="en-US" sz="1600" kern="1200" dirty="0"/>
            <a:t> </a:t>
          </a:r>
          <a:r>
            <a:rPr lang="en-US" sz="1600" kern="1200" dirty="0" err="1"/>
            <a:t>anak</a:t>
          </a:r>
          <a:r>
            <a:rPr lang="en-US" sz="1600" kern="1200" dirty="0"/>
            <a:t>.</a:t>
          </a:r>
          <a:endParaRPr lang="id-ID" sz="1600" kern="1200" dirty="0"/>
        </a:p>
      </dsp:txBody>
      <dsp:txXfrm>
        <a:off x="1123629" y="2915452"/>
        <a:ext cx="3396311" cy="9060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B97716-109A-4459-81BD-41AF6D5A865C}">
      <dsp:nvSpPr>
        <dsp:cNvPr id="0" name=""/>
        <dsp:cNvSpPr/>
      </dsp:nvSpPr>
      <dsp:spPr>
        <a:xfrm rot="5400000">
          <a:off x="3855097" y="-2015428"/>
          <a:ext cx="1554812" cy="57503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err="1"/>
            <a:t>terselenggaranya</a:t>
          </a:r>
          <a:r>
            <a:rPr lang="en-US" sz="1600" kern="1200" dirty="0"/>
            <a:t> </a:t>
          </a:r>
          <a:r>
            <a:rPr lang="en-US" sz="1600" kern="1200" dirty="0" err="1"/>
            <a:t>layanan</a:t>
          </a:r>
          <a:r>
            <a:rPr lang="en-US" sz="1600" kern="1200" dirty="0"/>
            <a:t> </a:t>
          </a:r>
          <a:r>
            <a:rPr lang="en-US" sz="1600" kern="1200" dirty="0" err="1"/>
            <a:t>Pengembangan</a:t>
          </a:r>
          <a:r>
            <a:rPr lang="en-US" sz="1600" kern="1200" dirty="0"/>
            <a:t> </a:t>
          </a:r>
          <a:r>
            <a:rPr lang="en-US" sz="1600" kern="1200" dirty="0" err="1"/>
            <a:t>Anak</a:t>
          </a:r>
          <a:r>
            <a:rPr lang="en-US" sz="1600" kern="1200" dirty="0"/>
            <a:t> </a:t>
          </a:r>
          <a:r>
            <a:rPr lang="en-US" sz="1600" kern="1200" dirty="0" err="1"/>
            <a:t>Usia</a:t>
          </a:r>
          <a:r>
            <a:rPr lang="en-US" sz="1600" kern="1200" dirty="0"/>
            <a:t> </a:t>
          </a:r>
          <a:r>
            <a:rPr lang="en-US" sz="1600" kern="1200" dirty="0" err="1"/>
            <a:t>Dini</a:t>
          </a:r>
          <a:r>
            <a:rPr lang="en-US" sz="1600" kern="1200" dirty="0"/>
            <a:t> </a:t>
          </a:r>
          <a:r>
            <a:rPr lang="en-US" sz="1600" kern="1200" dirty="0" err="1"/>
            <a:t>Holistik-Integratif</a:t>
          </a:r>
          <a:r>
            <a:rPr lang="en-US" sz="1600" kern="1200" dirty="0"/>
            <a:t> </a:t>
          </a:r>
          <a:r>
            <a:rPr lang="en-US" sz="1600" kern="1200" dirty="0" err="1"/>
            <a:t>menuju</a:t>
          </a:r>
          <a:r>
            <a:rPr lang="en-US" sz="1600" kern="1200" dirty="0"/>
            <a:t> </a:t>
          </a:r>
          <a:r>
            <a:rPr lang="en-US" sz="1600" kern="1200" dirty="0" err="1"/>
            <a:t>terwujudnya</a:t>
          </a:r>
          <a:r>
            <a:rPr lang="en-US" sz="1600" kern="1200" dirty="0"/>
            <a:t> </a:t>
          </a:r>
          <a:r>
            <a:rPr lang="en-US" sz="1600" kern="1200" dirty="0" err="1"/>
            <a:t>anak</a:t>
          </a:r>
          <a:r>
            <a:rPr lang="en-US" sz="1600" kern="1200" dirty="0"/>
            <a:t> Indonesia yang </a:t>
          </a:r>
          <a:r>
            <a:rPr lang="en-US" sz="1600" kern="1200" dirty="0" err="1"/>
            <a:t>sehat</a:t>
          </a:r>
          <a:r>
            <a:rPr lang="en-US" sz="1600" kern="1200" dirty="0"/>
            <a:t>, </a:t>
          </a:r>
          <a:r>
            <a:rPr lang="en-US" sz="1600" kern="1200" dirty="0" err="1"/>
            <a:t>cerdas</a:t>
          </a:r>
          <a:r>
            <a:rPr lang="en-US" sz="1600" kern="1200" dirty="0"/>
            <a:t>, ceria, </a:t>
          </a:r>
          <a:r>
            <a:rPr lang="en-US" sz="1600" kern="1200" dirty="0" err="1"/>
            <a:t>dan</a:t>
          </a:r>
          <a:r>
            <a:rPr lang="en-US" sz="1600" kern="1200" dirty="0"/>
            <a:t> </a:t>
          </a:r>
          <a:r>
            <a:rPr lang="en-US" sz="1600" kern="1200" dirty="0" err="1"/>
            <a:t>berakhlak</a:t>
          </a:r>
          <a:r>
            <a:rPr lang="en-US" sz="1600" kern="1200" dirty="0"/>
            <a:t> </a:t>
          </a:r>
          <a:r>
            <a:rPr lang="en-US" sz="1600" kern="1200" dirty="0" err="1"/>
            <a:t>mulia</a:t>
          </a:r>
          <a:r>
            <a:rPr lang="en-US" sz="1600" kern="1200" dirty="0"/>
            <a:t>. </a:t>
          </a:r>
          <a:endParaRPr lang="id-ID" sz="1600" kern="1200" dirty="0"/>
        </a:p>
      </dsp:txBody>
      <dsp:txXfrm rot="-5400000">
        <a:off x="1757351" y="158218"/>
        <a:ext cx="5674404" cy="1403012"/>
      </dsp:txXfrm>
    </dsp:sp>
    <dsp:sp modelId="{F5B1B43B-F853-48C7-A01F-15C04F44415E}">
      <dsp:nvSpPr>
        <dsp:cNvPr id="0" name=""/>
        <dsp:cNvSpPr/>
      </dsp:nvSpPr>
      <dsp:spPr>
        <a:xfrm>
          <a:off x="0" y="0"/>
          <a:ext cx="1821462" cy="1691874"/>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id-ID" sz="2800" kern="1200" dirty="0"/>
            <a:t>Tujuan Umum</a:t>
          </a:r>
        </a:p>
      </dsp:txBody>
      <dsp:txXfrm>
        <a:off x="82590" y="82590"/>
        <a:ext cx="1656282" cy="1526694"/>
      </dsp:txXfrm>
    </dsp:sp>
    <dsp:sp modelId="{54B9306C-1E07-401F-BECE-F677606EFEE4}">
      <dsp:nvSpPr>
        <dsp:cNvPr id="0" name=""/>
        <dsp:cNvSpPr/>
      </dsp:nvSpPr>
      <dsp:spPr>
        <a:xfrm rot="5400000">
          <a:off x="4126674" y="-409348"/>
          <a:ext cx="1983381" cy="643629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err="1"/>
            <a:t>terpenuhinya</a:t>
          </a:r>
          <a:r>
            <a:rPr lang="en-US" sz="1200" kern="1200" dirty="0"/>
            <a:t> </a:t>
          </a:r>
          <a:r>
            <a:rPr lang="en-US" sz="1200" kern="1200" dirty="0" err="1"/>
            <a:t>kebutuhan</a:t>
          </a:r>
          <a:r>
            <a:rPr lang="en-US" sz="1200" kern="1200" dirty="0"/>
            <a:t> </a:t>
          </a:r>
          <a:r>
            <a:rPr lang="en-US" sz="1200" kern="1200" dirty="0" err="1"/>
            <a:t>esensial</a:t>
          </a:r>
          <a:r>
            <a:rPr lang="en-US" sz="1200" kern="1200" dirty="0"/>
            <a:t> </a:t>
          </a:r>
          <a:r>
            <a:rPr lang="en-US" sz="1200" kern="1200" dirty="0" err="1"/>
            <a:t>anak</a:t>
          </a:r>
          <a:r>
            <a:rPr lang="en-US" sz="1200" kern="1200" dirty="0"/>
            <a:t> </a:t>
          </a:r>
          <a:r>
            <a:rPr lang="en-US" sz="1200" kern="1200" dirty="0" err="1"/>
            <a:t>usia</a:t>
          </a:r>
          <a:r>
            <a:rPr lang="en-US" sz="1200" kern="1200" dirty="0"/>
            <a:t> </a:t>
          </a:r>
          <a:r>
            <a:rPr lang="en-US" sz="1200" kern="1200" dirty="0" err="1"/>
            <a:t>dini</a:t>
          </a:r>
          <a:r>
            <a:rPr lang="en-US" sz="1200" kern="1200" dirty="0"/>
            <a:t> </a:t>
          </a:r>
          <a:r>
            <a:rPr lang="en-US" sz="1200" kern="1200" dirty="0" err="1"/>
            <a:t>secara</a:t>
          </a:r>
          <a:r>
            <a:rPr lang="en-US" sz="1200" kern="1200" dirty="0"/>
            <a:t> </a:t>
          </a:r>
          <a:r>
            <a:rPr lang="en-US" sz="1200" kern="1200" dirty="0" err="1"/>
            <a:t>utuh</a:t>
          </a:r>
          <a:r>
            <a:rPr lang="en-US" sz="1200" kern="1200" dirty="0"/>
            <a:t> </a:t>
          </a:r>
          <a:r>
            <a:rPr lang="en-US" sz="1200" kern="1200" dirty="0" err="1"/>
            <a:t>meliputi</a:t>
          </a:r>
          <a:r>
            <a:rPr lang="en-US" sz="1200" kern="1200" dirty="0"/>
            <a:t> </a:t>
          </a:r>
          <a:r>
            <a:rPr lang="en-US" sz="1200" kern="1200" dirty="0" err="1"/>
            <a:t>kesehatan</a:t>
          </a:r>
          <a:r>
            <a:rPr lang="en-US" sz="1200" kern="1200" dirty="0"/>
            <a:t> </a:t>
          </a:r>
          <a:r>
            <a:rPr lang="en-US" sz="1200" kern="1200" dirty="0" err="1"/>
            <a:t>dan</a:t>
          </a:r>
          <a:r>
            <a:rPr lang="en-US" sz="1200" kern="1200" dirty="0"/>
            <a:t> </a:t>
          </a:r>
          <a:r>
            <a:rPr lang="en-US" sz="1200" kern="1200" dirty="0" err="1"/>
            <a:t>gizi</a:t>
          </a:r>
          <a:r>
            <a:rPr lang="en-US" sz="1200" kern="1200" dirty="0"/>
            <a:t>, </a:t>
          </a:r>
          <a:r>
            <a:rPr lang="en-US" sz="1200" kern="1200" dirty="0" err="1"/>
            <a:t>rangsangan</a:t>
          </a:r>
          <a:r>
            <a:rPr lang="en-US" sz="1200" kern="1200" dirty="0"/>
            <a:t> </a:t>
          </a:r>
          <a:r>
            <a:rPr lang="en-US" sz="1200" kern="1200" dirty="0" err="1"/>
            <a:t>pendidikan</a:t>
          </a:r>
          <a:r>
            <a:rPr lang="en-US" sz="1200" kern="1200" dirty="0"/>
            <a:t>, </a:t>
          </a:r>
          <a:r>
            <a:rPr lang="en-US" sz="1200" kern="1200" dirty="0" err="1"/>
            <a:t>pembinaan</a:t>
          </a:r>
          <a:r>
            <a:rPr lang="en-US" sz="1200" kern="1200" dirty="0"/>
            <a:t> moral-</a:t>
          </a:r>
          <a:r>
            <a:rPr lang="en-US" sz="1200" kern="1200" dirty="0" err="1"/>
            <a:t>emosional</a:t>
          </a:r>
          <a:r>
            <a:rPr lang="en-US" sz="1200" kern="1200" dirty="0"/>
            <a:t> </a:t>
          </a:r>
          <a:r>
            <a:rPr lang="en-US" sz="1200" kern="1200" dirty="0" err="1"/>
            <a:t>dan</a:t>
          </a:r>
          <a:r>
            <a:rPr lang="en-US" sz="1200" kern="1200" dirty="0"/>
            <a:t> </a:t>
          </a:r>
          <a:r>
            <a:rPr lang="en-US" sz="1200" kern="1200" dirty="0" err="1"/>
            <a:t>pengasuhan</a:t>
          </a:r>
          <a:r>
            <a:rPr lang="en-US" sz="1200" kern="1200" dirty="0"/>
            <a:t> </a:t>
          </a:r>
          <a:r>
            <a:rPr lang="en-US" sz="1200" kern="1200" dirty="0" err="1"/>
            <a:t>sehingga</a:t>
          </a:r>
          <a:r>
            <a:rPr lang="en-US" sz="1200" kern="1200" dirty="0"/>
            <a:t> </a:t>
          </a:r>
          <a:r>
            <a:rPr lang="en-US" sz="1200" kern="1200" dirty="0" err="1"/>
            <a:t>anak</a:t>
          </a:r>
          <a:r>
            <a:rPr lang="en-US" sz="1200" kern="1200" dirty="0"/>
            <a:t> </a:t>
          </a:r>
          <a:r>
            <a:rPr lang="en-US" sz="1200" kern="1200" dirty="0" err="1"/>
            <a:t>dapat</a:t>
          </a:r>
          <a:r>
            <a:rPr lang="en-US" sz="1200" kern="1200" dirty="0"/>
            <a:t> </a:t>
          </a:r>
          <a:r>
            <a:rPr lang="en-US" sz="1200" kern="1200" dirty="0" err="1"/>
            <a:t>tumbuh</a:t>
          </a:r>
          <a:r>
            <a:rPr lang="en-US" sz="1200" kern="1200" dirty="0"/>
            <a:t> </a:t>
          </a:r>
          <a:r>
            <a:rPr lang="en-US" sz="1200" kern="1200" dirty="0" err="1"/>
            <a:t>dan</a:t>
          </a:r>
          <a:r>
            <a:rPr lang="en-US" sz="1200" kern="1200" dirty="0"/>
            <a:t> </a:t>
          </a:r>
          <a:r>
            <a:rPr lang="en-US" sz="1200" kern="1200" dirty="0" err="1"/>
            <a:t>berkembang</a:t>
          </a:r>
          <a:r>
            <a:rPr lang="en-US" sz="1200" kern="1200" dirty="0"/>
            <a:t> </a:t>
          </a:r>
          <a:r>
            <a:rPr lang="en-US" sz="1200" kern="1200" dirty="0" err="1"/>
            <a:t>secara</a:t>
          </a:r>
          <a:r>
            <a:rPr lang="en-US" sz="1200" kern="1200" dirty="0"/>
            <a:t> optimal </a:t>
          </a:r>
          <a:r>
            <a:rPr lang="en-US" sz="1200" kern="1200" dirty="0" err="1"/>
            <a:t>sesuai</a:t>
          </a:r>
          <a:r>
            <a:rPr lang="en-US" sz="1200" kern="1200" dirty="0"/>
            <a:t> </a:t>
          </a:r>
          <a:r>
            <a:rPr lang="en-US" sz="1200" kern="1200" dirty="0" err="1"/>
            <a:t>kelompok</a:t>
          </a:r>
          <a:r>
            <a:rPr lang="en-US" sz="1200" kern="1200" dirty="0"/>
            <a:t> </a:t>
          </a:r>
          <a:r>
            <a:rPr lang="en-US" sz="1200" kern="1200" dirty="0" err="1"/>
            <a:t>umur</a:t>
          </a:r>
          <a:r>
            <a:rPr lang="en-US" sz="1200" kern="1200" dirty="0"/>
            <a:t>;</a:t>
          </a:r>
          <a:endParaRPr lang="id-ID" sz="1200" kern="1200" dirty="0"/>
        </a:p>
        <a:p>
          <a:pPr marL="114300" lvl="1" indent="-114300" algn="l" defTabSz="533400">
            <a:lnSpc>
              <a:spcPct val="90000"/>
            </a:lnSpc>
            <a:spcBef>
              <a:spcPct val="0"/>
            </a:spcBef>
            <a:spcAft>
              <a:spcPct val="15000"/>
            </a:spcAft>
            <a:buChar char="•"/>
          </a:pPr>
          <a:r>
            <a:rPr lang="en-US" sz="1200" kern="1200" dirty="0" err="1"/>
            <a:t>terlindunginya</a:t>
          </a:r>
          <a:r>
            <a:rPr lang="en-US" sz="1200" kern="1200" dirty="0"/>
            <a:t> </a:t>
          </a:r>
          <a:r>
            <a:rPr lang="en-US" sz="1200" kern="1200" dirty="0" err="1"/>
            <a:t>anak</a:t>
          </a:r>
          <a:r>
            <a:rPr lang="en-US" sz="1200" kern="1200" dirty="0"/>
            <a:t> </a:t>
          </a:r>
          <a:r>
            <a:rPr lang="en-US" sz="1200" kern="1200" dirty="0" err="1"/>
            <a:t>dari</a:t>
          </a:r>
          <a:r>
            <a:rPr lang="en-US" sz="1200" kern="1200" dirty="0"/>
            <a:t> </a:t>
          </a:r>
          <a:r>
            <a:rPr lang="en-US" sz="1200" kern="1200" dirty="0" err="1"/>
            <a:t>segala</a:t>
          </a:r>
          <a:r>
            <a:rPr lang="en-US" sz="1200" kern="1200" dirty="0"/>
            <a:t> </a:t>
          </a:r>
          <a:r>
            <a:rPr lang="en-US" sz="1200" kern="1200" dirty="0" err="1"/>
            <a:t>bentuk</a:t>
          </a:r>
          <a:r>
            <a:rPr lang="en-US" sz="1200" kern="1200" dirty="0"/>
            <a:t> </a:t>
          </a:r>
          <a:r>
            <a:rPr lang="en-US" sz="1200" kern="1200" dirty="0" err="1"/>
            <a:t>kekerasan</a:t>
          </a:r>
          <a:r>
            <a:rPr lang="en-US" sz="1200" kern="1200" dirty="0"/>
            <a:t>, </a:t>
          </a:r>
          <a:r>
            <a:rPr lang="en-US" sz="1200" kern="1200" dirty="0" err="1"/>
            <a:t>penelantaran</a:t>
          </a:r>
          <a:r>
            <a:rPr lang="en-US" sz="1200" kern="1200" dirty="0"/>
            <a:t>, </a:t>
          </a:r>
          <a:r>
            <a:rPr lang="en-US" sz="1200" kern="1200" dirty="0" err="1"/>
            <a:t>perlakuan</a:t>
          </a:r>
          <a:r>
            <a:rPr lang="en-US" sz="1200" kern="1200" dirty="0"/>
            <a:t> yang </a:t>
          </a:r>
          <a:r>
            <a:rPr lang="en-US" sz="1200" kern="1200" dirty="0" err="1"/>
            <a:t>salah</a:t>
          </a:r>
          <a:r>
            <a:rPr lang="en-US" sz="1200" kern="1200" dirty="0"/>
            <a:t>, </a:t>
          </a:r>
          <a:r>
            <a:rPr lang="en-US" sz="1200" kern="1200" dirty="0" err="1"/>
            <a:t>dan</a:t>
          </a:r>
          <a:r>
            <a:rPr lang="en-US" sz="1200" kern="1200" dirty="0"/>
            <a:t> </a:t>
          </a:r>
          <a:r>
            <a:rPr lang="en-US" sz="1200" kern="1200" dirty="0" err="1"/>
            <a:t>eksploitasi</a:t>
          </a:r>
          <a:r>
            <a:rPr lang="en-US" sz="1200" kern="1200" dirty="0"/>
            <a:t> </a:t>
          </a:r>
          <a:r>
            <a:rPr lang="en-US" sz="1200" kern="1200" dirty="0" err="1"/>
            <a:t>di</a:t>
          </a:r>
          <a:r>
            <a:rPr lang="en-US" sz="1200" kern="1200" dirty="0"/>
            <a:t> </a:t>
          </a:r>
          <a:r>
            <a:rPr lang="en-US" sz="1200" kern="1200" dirty="0" err="1"/>
            <a:t>manapun</a:t>
          </a:r>
          <a:r>
            <a:rPr lang="en-US" sz="1200" kern="1200" dirty="0"/>
            <a:t> </a:t>
          </a:r>
          <a:r>
            <a:rPr lang="en-US" sz="1200" kern="1200" dirty="0" err="1"/>
            <a:t>anak</a:t>
          </a:r>
          <a:r>
            <a:rPr lang="en-US" sz="1200" kern="1200" dirty="0"/>
            <a:t> </a:t>
          </a:r>
          <a:r>
            <a:rPr lang="en-US" sz="1200" kern="1200" dirty="0" err="1"/>
            <a:t>berada</a:t>
          </a:r>
          <a:r>
            <a:rPr lang="en-US" sz="1200" kern="1200" dirty="0"/>
            <a:t>; </a:t>
          </a:r>
          <a:endParaRPr lang="id-ID" sz="1200" kern="1200" dirty="0"/>
        </a:p>
        <a:p>
          <a:pPr marL="114300" lvl="1" indent="-114300" algn="l" defTabSz="533400">
            <a:lnSpc>
              <a:spcPct val="90000"/>
            </a:lnSpc>
            <a:spcBef>
              <a:spcPct val="0"/>
            </a:spcBef>
            <a:spcAft>
              <a:spcPct val="15000"/>
            </a:spcAft>
            <a:buChar char="•"/>
          </a:pPr>
          <a:r>
            <a:rPr lang="en-US" sz="1200" kern="1200" dirty="0" err="1"/>
            <a:t>terselenggaranya</a:t>
          </a:r>
          <a:r>
            <a:rPr lang="en-US" sz="1200" kern="1200" dirty="0"/>
            <a:t> </a:t>
          </a:r>
          <a:r>
            <a:rPr lang="en-US" sz="1200" kern="1200" dirty="0" err="1"/>
            <a:t>pelayanan</a:t>
          </a:r>
          <a:r>
            <a:rPr lang="en-US" sz="1200" kern="1200" dirty="0"/>
            <a:t> </a:t>
          </a:r>
          <a:r>
            <a:rPr lang="en-US" sz="1200" kern="1200" dirty="0" err="1"/>
            <a:t>anak</a:t>
          </a:r>
          <a:r>
            <a:rPr lang="en-US" sz="1200" kern="1200" dirty="0"/>
            <a:t> </a:t>
          </a:r>
          <a:r>
            <a:rPr lang="en-US" sz="1200" kern="1200" dirty="0" err="1"/>
            <a:t>usia</a:t>
          </a:r>
          <a:r>
            <a:rPr lang="en-US" sz="1200" kern="1200" dirty="0"/>
            <a:t> </a:t>
          </a:r>
          <a:r>
            <a:rPr lang="en-US" sz="1200" kern="1200" dirty="0" err="1"/>
            <a:t>dini</a:t>
          </a:r>
          <a:r>
            <a:rPr lang="en-US" sz="1200" kern="1200" dirty="0"/>
            <a:t> </a:t>
          </a:r>
          <a:r>
            <a:rPr lang="en-US" sz="1200" kern="1200" dirty="0" err="1"/>
            <a:t>secara</a:t>
          </a:r>
          <a:r>
            <a:rPr lang="en-US" sz="1200" kern="1200" dirty="0"/>
            <a:t> </a:t>
          </a:r>
          <a:r>
            <a:rPr lang="en-US" sz="1200" kern="1200" dirty="0" err="1"/>
            <a:t>terintegrasi</a:t>
          </a:r>
          <a:r>
            <a:rPr lang="en-US" sz="1200" kern="1200" dirty="0"/>
            <a:t> </a:t>
          </a:r>
          <a:r>
            <a:rPr lang="en-US" sz="1200" kern="1200" dirty="0" err="1"/>
            <a:t>dan</a:t>
          </a:r>
          <a:r>
            <a:rPr lang="en-US" sz="1200" kern="1200" dirty="0"/>
            <a:t> </a:t>
          </a:r>
          <a:r>
            <a:rPr lang="en-US" sz="1200" kern="1200" dirty="0" err="1"/>
            <a:t>selaras</a:t>
          </a:r>
          <a:r>
            <a:rPr lang="en-US" sz="1200" kern="1200" dirty="0"/>
            <a:t> </a:t>
          </a:r>
          <a:r>
            <a:rPr lang="en-US" sz="1200" kern="1200" dirty="0" err="1"/>
            <a:t>antar</a:t>
          </a:r>
          <a:r>
            <a:rPr lang="en-US" sz="1200" kern="1200" dirty="0"/>
            <a:t> </a:t>
          </a:r>
          <a:r>
            <a:rPr lang="en-US" sz="1200" kern="1200" dirty="0" err="1"/>
            <a:t>lembaga</a:t>
          </a:r>
          <a:r>
            <a:rPr lang="en-US" sz="1200" kern="1200" dirty="0"/>
            <a:t> </a:t>
          </a:r>
          <a:r>
            <a:rPr lang="en-US" sz="1200" kern="1200" dirty="0" err="1"/>
            <a:t>layanan</a:t>
          </a:r>
          <a:r>
            <a:rPr lang="en-US" sz="1200" kern="1200" dirty="0"/>
            <a:t> </a:t>
          </a:r>
          <a:r>
            <a:rPr lang="en-US" sz="1200" kern="1200" dirty="0" err="1"/>
            <a:t>terkait</a:t>
          </a:r>
          <a:r>
            <a:rPr lang="en-US" sz="1200" kern="1200" dirty="0"/>
            <a:t>, </a:t>
          </a:r>
          <a:r>
            <a:rPr lang="en-US" sz="1200" kern="1200" dirty="0" err="1"/>
            <a:t>sesuai</a:t>
          </a:r>
          <a:r>
            <a:rPr lang="en-US" sz="1200" kern="1200" dirty="0"/>
            <a:t> </a:t>
          </a:r>
          <a:r>
            <a:rPr lang="en-US" sz="1200" kern="1200" dirty="0" err="1"/>
            <a:t>kondisi</a:t>
          </a:r>
          <a:r>
            <a:rPr lang="en-US" sz="1200" kern="1200" dirty="0"/>
            <a:t> </a:t>
          </a:r>
          <a:r>
            <a:rPr lang="en-US" sz="1200" kern="1200" dirty="0" err="1"/>
            <a:t>wilayah</a:t>
          </a:r>
          <a:r>
            <a:rPr lang="en-US" sz="1200" kern="1200" dirty="0"/>
            <a:t>;</a:t>
          </a:r>
          <a:endParaRPr lang="id-ID" sz="1200" kern="1200" dirty="0"/>
        </a:p>
        <a:p>
          <a:pPr marL="114300" lvl="1" indent="-114300" algn="l" defTabSz="533400">
            <a:lnSpc>
              <a:spcPct val="90000"/>
            </a:lnSpc>
            <a:spcBef>
              <a:spcPct val="0"/>
            </a:spcBef>
            <a:spcAft>
              <a:spcPct val="15000"/>
            </a:spcAft>
            <a:buChar char="•"/>
          </a:pPr>
          <a:r>
            <a:rPr lang="id-ID" sz="1200" kern="1200" dirty="0"/>
            <a:t> </a:t>
          </a:r>
          <a:r>
            <a:rPr lang="en-US" sz="1200" kern="1200" dirty="0" err="1"/>
            <a:t>terwujudnya</a:t>
          </a:r>
          <a:r>
            <a:rPr lang="en-US" sz="1200" kern="1200" dirty="0"/>
            <a:t> </a:t>
          </a:r>
          <a:r>
            <a:rPr lang="en-US" sz="1200" kern="1200" dirty="0" err="1"/>
            <a:t>komitmen</a:t>
          </a:r>
          <a:r>
            <a:rPr lang="en-US" sz="1200" kern="1200" dirty="0"/>
            <a:t> </a:t>
          </a:r>
          <a:r>
            <a:rPr lang="en-US" sz="1200" kern="1200" dirty="0" err="1"/>
            <a:t>seluruh</a:t>
          </a:r>
          <a:r>
            <a:rPr lang="en-US" sz="1200" kern="1200" dirty="0"/>
            <a:t> </a:t>
          </a:r>
          <a:r>
            <a:rPr lang="en-US" sz="1200" kern="1200" dirty="0" err="1"/>
            <a:t>unsur</a:t>
          </a:r>
          <a:r>
            <a:rPr lang="en-US" sz="1200" kern="1200" dirty="0"/>
            <a:t> </a:t>
          </a:r>
          <a:r>
            <a:rPr lang="en-US" sz="1200" kern="1200" dirty="0" err="1"/>
            <a:t>terkait</a:t>
          </a:r>
          <a:r>
            <a:rPr lang="en-US" sz="1200" kern="1200" dirty="0"/>
            <a:t> </a:t>
          </a:r>
          <a:r>
            <a:rPr lang="en-US" sz="1200" kern="1200" dirty="0" err="1"/>
            <a:t>yaitu</a:t>
          </a:r>
          <a:r>
            <a:rPr lang="en-US" sz="1200" kern="1200" dirty="0"/>
            <a:t> </a:t>
          </a:r>
          <a:r>
            <a:rPr lang="en-US" sz="1200" kern="1200" dirty="0" err="1"/>
            <a:t>orang</a:t>
          </a:r>
          <a:r>
            <a:rPr lang="en-US" sz="1200" kern="1200" dirty="0"/>
            <a:t> </a:t>
          </a:r>
          <a:r>
            <a:rPr lang="en-US" sz="1200" kern="1200" dirty="0" err="1"/>
            <a:t>tua</a:t>
          </a:r>
          <a:r>
            <a:rPr lang="en-US" sz="1200" kern="1200" dirty="0"/>
            <a:t>, </a:t>
          </a:r>
          <a:r>
            <a:rPr lang="en-US" sz="1200" kern="1200" dirty="0" err="1"/>
            <a:t>keluarga</a:t>
          </a:r>
          <a:r>
            <a:rPr lang="en-US" sz="1200" kern="1200" dirty="0"/>
            <a:t>, </a:t>
          </a:r>
          <a:r>
            <a:rPr lang="en-US" sz="1200" kern="1200" dirty="0" err="1"/>
            <a:t>masyarakat</a:t>
          </a:r>
          <a:r>
            <a:rPr lang="en-US" sz="1200" kern="1200" dirty="0"/>
            <a:t>, </a:t>
          </a:r>
          <a:r>
            <a:rPr lang="en-US" sz="1200" kern="1200" dirty="0" err="1"/>
            <a:t>Pemerintah</a:t>
          </a:r>
          <a:r>
            <a:rPr lang="en-US" sz="1200" kern="1200" dirty="0"/>
            <a:t> </a:t>
          </a:r>
          <a:r>
            <a:rPr lang="en-US" sz="1200" kern="1200" dirty="0" err="1"/>
            <a:t>dan</a:t>
          </a:r>
          <a:r>
            <a:rPr lang="en-US" sz="1200" kern="1200" dirty="0"/>
            <a:t> </a:t>
          </a:r>
          <a:r>
            <a:rPr lang="en-US" sz="1200" kern="1200" dirty="0" err="1"/>
            <a:t>Pemerintah</a:t>
          </a:r>
          <a:r>
            <a:rPr lang="en-US" sz="1200" kern="1200" dirty="0"/>
            <a:t> Daerah, </a:t>
          </a:r>
          <a:r>
            <a:rPr lang="en-US" sz="1200" kern="1200" dirty="0" err="1"/>
            <a:t>dalam</a:t>
          </a:r>
          <a:r>
            <a:rPr lang="en-US" sz="1200" kern="1200" dirty="0"/>
            <a:t> </a:t>
          </a:r>
          <a:r>
            <a:rPr lang="en-US" sz="1200" kern="1200" dirty="0" err="1"/>
            <a:t>upaya</a:t>
          </a:r>
          <a:r>
            <a:rPr lang="en-US" sz="1200" kern="1200" dirty="0"/>
            <a:t> </a:t>
          </a:r>
          <a:r>
            <a:rPr lang="en-US" sz="1200" kern="1200" dirty="0" err="1"/>
            <a:t>Pengembangan</a:t>
          </a:r>
          <a:r>
            <a:rPr lang="en-US" sz="1200" kern="1200" dirty="0"/>
            <a:t> </a:t>
          </a:r>
          <a:r>
            <a:rPr lang="en-US" sz="1200" kern="1200" dirty="0" err="1"/>
            <a:t>Anak</a:t>
          </a:r>
          <a:r>
            <a:rPr lang="en-US" sz="1200" kern="1200" dirty="0"/>
            <a:t> </a:t>
          </a:r>
          <a:r>
            <a:rPr lang="en-US" sz="1200" kern="1200" dirty="0" err="1"/>
            <a:t>Usia</a:t>
          </a:r>
          <a:r>
            <a:rPr lang="en-US" sz="1200" kern="1200" dirty="0"/>
            <a:t> </a:t>
          </a:r>
          <a:r>
            <a:rPr lang="en-US" sz="1200" kern="1200" dirty="0" err="1"/>
            <a:t>Dini</a:t>
          </a:r>
          <a:r>
            <a:rPr lang="en-US" sz="1200" kern="1200" dirty="0"/>
            <a:t> </a:t>
          </a:r>
          <a:r>
            <a:rPr lang="en-US" sz="1200" kern="1200" dirty="0" err="1"/>
            <a:t>Holistik-Integratif</a:t>
          </a:r>
          <a:r>
            <a:rPr lang="en-US" sz="1200" kern="1200" dirty="0"/>
            <a:t>.</a:t>
          </a:r>
          <a:endParaRPr lang="id-ID" sz="1200" kern="1200" dirty="0"/>
        </a:p>
      </dsp:txBody>
      <dsp:txXfrm rot="-5400000">
        <a:off x="1900218" y="1913929"/>
        <a:ext cx="6339473" cy="1789739"/>
      </dsp:txXfrm>
    </dsp:sp>
    <dsp:sp modelId="{8111B5E5-C74C-4A10-9164-476DAF5E21C8}">
      <dsp:nvSpPr>
        <dsp:cNvPr id="0" name=""/>
        <dsp:cNvSpPr/>
      </dsp:nvSpPr>
      <dsp:spPr>
        <a:xfrm>
          <a:off x="0" y="1805700"/>
          <a:ext cx="1907079" cy="1923359"/>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id-ID" sz="2400" kern="1200" dirty="0"/>
            <a:t>Tujuan Khusus</a:t>
          </a:r>
        </a:p>
      </dsp:txBody>
      <dsp:txXfrm>
        <a:off x="93096" y="1898796"/>
        <a:ext cx="1720887" cy="173716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D44DA-D280-4B28-8B4E-6C73B92C9ABF}">
      <dsp:nvSpPr>
        <dsp:cNvPr id="0" name=""/>
        <dsp:cNvSpPr/>
      </dsp:nvSpPr>
      <dsp:spPr>
        <a:xfrm>
          <a:off x="3486174" y="0"/>
          <a:ext cx="5229261" cy="1187653"/>
        </a:xfrm>
        <a:prstGeom prst="rightArrow">
          <a:avLst>
            <a:gd name="adj1" fmla="val 75000"/>
            <a:gd name="adj2" fmla="val 50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id-ID" sz="1400" kern="1200" dirty="0"/>
            <a:t>Pemenuhan atas kebutuhan anak usia TK (4-6 tahun) yang dilayani secara esensial, utuh dan terpadu melalui pelayanan yang sistematik dan terencana mencakup layanan kesehatan, gizi, pengasuhan, perlindungan dan rangsangan pendidikan</a:t>
          </a:r>
        </a:p>
      </dsp:txBody>
      <dsp:txXfrm>
        <a:off x="3486174" y="148457"/>
        <a:ext cx="4783891" cy="890739"/>
      </dsp:txXfrm>
    </dsp:sp>
    <dsp:sp modelId="{8EF0F6D1-AFAC-4D1E-A152-6526B5E2CC42}">
      <dsp:nvSpPr>
        <dsp:cNvPr id="0" name=""/>
        <dsp:cNvSpPr/>
      </dsp:nvSpPr>
      <dsp:spPr>
        <a:xfrm>
          <a:off x="0" y="0"/>
          <a:ext cx="3486174" cy="1187653"/>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id-ID" sz="2400" b="1" kern="1200" dirty="0"/>
            <a:t>Pelayanan yang holistik</a:t>
          </a:r>
        </a:p>
      </dsp:txBody>
      <dsp:txXfrm>
        <a:off x="57976" y="57976"/>
        <a:ext cx="3370222" cy="1071701"/>
      </dsp:txXfrm>
    </dsp:sp>
    <dsp:sp modelId="{3B5F58B2-32F9-4F64-A780-90218E2F24F3}">
      <dsp:nvSpPr>
        <dsp:cNvPr id="0" name=""/>
        <dsp:cNvSpPr/>
      </dsp:nvSpPr>
      <dsp:spPr>
        <a:xfrm>
          <a:off x="3486174" y="1306419"/>
          <a:ext cx="5229261" cy="1187653"/>
        </a:xfrm>
        <a:prstGeom prst="rightArrow">
          <a:avLst>
            <a:gd name="adj1" fmla="val 75000"/>
            <a:gd name="adj2" fmla="val 50000"/>
          </a:avLst>
        </a:prstGeom>
        <a:solidFill>
          <a:schemeClr val="accent5">
            <a:tint val="40000"/>
            <a:alpha val="90000"/>
            <a:hueOff val="-5370241"/>
            <a:satOff val="24126"/>
            <a:lumOff val="1658"/>
            <a:alphaOff val="0"/>
          </a:schemeClr>
        </a:solidFill>
        <a:ln w="9525" cap="flat" cmpd="sng" algn="ctr">
          <a:solidFill>
            <a:schemeClr val="accent5">
              <a:tint val="40000"/>
              <a:alpha val="90000"/>
              <a:hueOff val="-5370241"/>
              <a:satOff val="24126"/>
              <a:lumOff val="165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id-ID" sz="1200" kern="1200" dirty="0"/>
            <a:t>M</a:t>
          </a:r>
          <a:r>
            <a:rPr lang="en-US" sz="1200" kern="1200" dirty="0" err="1"/>
            <a:t>emberikan</a:t>
          </a:r>
          <a:r>
            <a:rPr lang="en-US" sz="1200" kern="1200" dirty="0"/>
            <a:t> </a:t>
          </a:r>
          <a:r>
            <a:rPr lang="en-US" sz="1200" kern="1200" dirty="0" err="1"/>
            <a:t>pelayanan</a:t>
          </a:r>
          <a:r>
            <a:rPr lang="en-US" sz="1200" kern="1200" dirty="0"/>
            <a:t> </a:t>
          </a:r>
          <a:r>
            <a:rPr lang="en-US" sz="1200" kern="1200" dirty="0" err="1"/>
            <a:t>sesuai</a:t>
          </a:r>
          <a:r>
            <a:rPr lang="en-US" sz="1200" kern="1200" dirty="0"/>
            <a:t> </a:t>
          </a:r>
          <a:r>
            <a:rPr lang="en-US" sz="1200" kern="1200" dirty="0" err="1"/>
            <a:t>kebutuhan</a:t>
          </a:r>
          <a:r>
            <a:rPr lang="en-US" sz="1200" kern="1200" dirty="0"/>
            <a:t> </a:t>
          </a:r>
          <a:r>
            <a:rPr lang="en-US" sz="1200" kern="1200" dirty="0" err="1"/>
            <a:t>anak</a:t>
          </a:r>
          <a:r>
            <a:rPr lang="en-US" sz="1200" kern="1200" dirty="0"/>
            <a:t> </a:t>
          </a:r>
          <a:r>
            <a:rPr lang="en-US" sz="1200" kern="1200" dirty="0" err="1"/>
            <a:t>usia</a:t>
          </a:r>
          <a:r>
            <a:rPr lang="en-US" sz="1200" kern="1200" dirty="0"/>
            <a:t> 4-6 </a:t>
          </a:r>
          <a:r>
            <a:rPr lang="en-US" sz="1200" kern="1200" dirty="0" err="1"/>
            <a:t>tahun</a:t>
          </a:r>
          <a:r>
            <a:rPr lang="en-US" sz="1200" kern="1200" dirty="0"/>
            <a:t> </a:t>
          </a:r>
          <a:r>
            <a:rPr lang="en-US" sz="1200" kern="1200" dirty="0" err="1"/>
            <a:t>tanpa</a:t>
          </a:r>
          <a:r>
            <a:rPr lang="en-US" sz="1200" kern="1200" dirty="0"/>
            <a:t> </a:t>
          </a:r>
          <a:r>
            <a:rPr lang="en-US" sz="1200" kern="1200" dirty="0" err="1"/>
            <a:t>membedakan</a:t>
          </a:r>
          <a:r>
            <a:rPr lang="en-US" sz="1200" kern="1200" dirty="0"/>
            <a:t> </a:t>
          </a:r>
          <a:r>
            <a:rPr lang="en-US" sz="1200" kern="1200" dirty="0" err="1"/>
            <a:t>latar</a:t>
          </a:r>
          <a:r>
            <a:rPr lang="en-US" sz="1200" kern="1200" dirty="0"/>
            <a:t> </a:t>
          </a:r>
          <a:r>
            <a:rPr lang="en-US" sz="1200" kern="1200" dirty="0" err="1"/>
            <a:t>belakang</a:t>
          </a:r>
          <a:r>
            <a:rPr lang="en-US" sz="1200" kern="1200" dirty="0"/>
            <a:t>, </a:t>
          </a:r>
          <a:r>
            <a:rPr lang="en-US" sz="1200" kern="1200" dirty="0" err="1"/>
            <a:t>sosial</a:t>
          </a:r>
          <a:r>
            <a:rPr lang="en-US" sz="1200" kern="1200" dirty="0"/>
            <a:t> </a:t>
          </a:r>
          <a:r>
            <a:rPr lang="en-US" sz="1200" kern="1200" dirty="0" err="1"/>
            <a:t>ekonomi</a:t>
          </a:r>
          <a:r>
            <a:rPr lang="en-US" sz="1200" kern="1200" dirty="0"/>
            <a:t>, </a:t>
          </a:r>
          <a:r>
            <a:rPr lang="en-US" sz="1200" kern="1200" dirty="0" err="1"/>
            <a:t>suku</a:t>
          </a:r>
          <a:r>
            <a:rPr lang="en-US" sz="1200" kern="1200" dirty="0"/>
            <a:t> </a:t>
          </a:r>
          <a:r>
            <a:rPr lang="en-US" sz="1200" kern="1200" dirty="0" err="1"/>
            <a:t>dan</a:t>
          </a:r>
          <a:r>
            <a:rPr lang="en-US" sz="1200" kern="1200" dirty="0"/>
            <a:t> agama. </a:t>
          </a:r>
          <a:r>
            <a:rPr lang="en-US" sz="1200" kern="1200" dirty="0" err="1"/>
            <a:t>Dengan</a:t>
          </a:r>
          <a:r>
            <a:rPr lang="en-US" sz="1200" kern="1200" dirty="0"/>
            <a:t> </a:t>
          </a:r>
          <a:r>
            <a:rPr lang="en-US" sz="1200" kern="1200" dirty="0" err="1"/>
            <a:t>tetap</a:t>
          </a:r>
          <a:r>
            <a:rPr lang="en-US" sz="1200" kern="1200" dirty="0"/>
            <a:t> </a:t>
          </a:r>
          <a:r>
            <a:rPr lang="en-US" sz="1200" kern="1200" dirty="0" err="1"/>
            <a:t>memperhatikan</a:t>
          </a:r>
          <a:r>
            <a:rPr lang="en-US" sz="1200" kern="1200" dirty="0"/>
            <a:t> </a:t>
          </a:r>
          <a:r>
            <a:rPr lang="en-US" sz="1200" kern="1200" dirty="0" err="1"/>
            <a:t>empat</a:t>
          </a:r>
          <a:r>
            <a:rPr lang="en-US" sz="1200" kern="1200" dirty="0"/>
            <a:t> </a:t>
          </a:r>
          <a:r>
            <a:rPr lang="en-US" sz="1200" kern="1200" dirty="0" err="1"/>
            <a:t>prinsip</a:t>
          </a:r>
          <a:r>
            <a:rPr lang="en-US" sz="1200" kern="1200" dirty="0"/>
            <a:t> </a:t>
          </a:r>
          <a:r>
            <a:rPr lang="en-US" sz="1200" kern="1200" dirty="0" err="1"/>
            <a:t>hak</a:t>
          </a:r>
          <a:r>
            <a:rPr lang="en-US" sz="1200" kern="1200" dirty="0"/>
            <a:t> </a:t>
          </a:r>
          <a:r>
            <a:rPr lang="en-US" sz="1200" kern="1200" dirty="0" err="1"/>
            <a:t>anak</a:t>
          </a:r>
          <a:r>
            <a:rPr lang="en-US" sz="1200" kern="1200" dirty="0"/>
            <a:t> </a:t>
          </a:r>
          <a:r>
            <a:rPr lang="en-US" sz="1200" kern="1200" dirty="0" err="1"/>
            <a:t>yaitu</a:t>
          </a:r>
          <a:r>
            <a:rPr lang="en-US" sz="1200" kern="1200" dirty="0"/>
            <a:t> </a:t>
          </a:r>
          <a:r>
            <a:rPr lang="en-US" sz="1200" kern="1200" dirty="0" err="1"/>
            <a:t>kepentingan</a:t>
          </a:r>
          <a:r>
            <a:rPr lang="en-US" sz="1200" kern="1200" dirty="0"/>
            <a:t> </a:t>
          </a:r>
          <a:r>
            <a:rPr lang="en-US" sz="1200" kern="1200" dirty="0" err="1"/>
            <a:t>terbaik</a:t>
          </a:r>
          <a:r>
            <a:rPr lang="en-US" sz="1200" kern="1200" dirty="0"/>
            <a:t> </a:t>
          </a:r>
          <a:r>
            <a:rPr lang="en-US" sz="1200" kern="1200" dirty="0" err="1"/>
            <a:t>untuk</a:t>
          </a:r>
          <a:r>
            <a:rPr lang="en-US" sz="1200" kern="1200" dirty="0"/>
            <a:t> </a:t>
          </a:r>
          <a:r>
            <a:rPr lang="en-US" sz="1200" kern="1200" dirty="0" err="1"/>
            <a:t>semua</a:t>
          </a:r>
          <a:r>
            <a:rPr lang="en-US" sz="1200" kern="1200" dirty="0"/>
            <a:t>, </a:t>
          </a:r>
          <a:r>
            <a:rPr lang="en-US" sz="1200" kern="1200" dirty="0" err="1"/>
            <a:t>perkembangan</a:t>
          </a:r>
          <a:r>
            <a:rPr lang="en-US" sz="1200" kern="1200" dirty="0"/>
            <a:t> </a:t>
          </a:r>
          <a:r>
            <a:rPr lang="en-US" sz="1200" kern="1200" dirty="0" err="1"/>
            <a:t>kelangsungan</a:t>
          </a:r>
          <a:r>
            <a:rPr lang="en-US" sz="1200" kern="1200" dirty="0"/>
            <a:t> </a:t>
          </a:r>
          <a:r>
            <a:rPr lang="en-US" sz="1200" kern="1200" dirty="0" err="1"/>
            <a:t>hidup</a:t>
          </a:r>
          <a:r>
            <a:rPr lang="en-US" sz="1200" kern="1200" dirty="0"/>
            <a:t>, </a:t>
          </a:r>
          <a:r>
            <a:rPr lang="en-US" sz="1200" kern="1200" dirty="0" err="1"/>
            <a:t>menghargai</a:t>
          </a:r>
          <a:r>
            <a:rPr lang="en-US" sz="1200" kern="1200" dirty="0"/>
            <a:t> </a:t>
          </a:r>
          <a:r>
            <a:rPr lang="en-US" sz="1200" kern="1200" dirty="0" err="1"/>
            <a:t>pendapatnya</a:t>
          </a:r>
          <a:r>
            <a:rPr lang="en-US" sz="1200" kern="1200" dirty="0"/>
            <a:t> </a:t>
          </a:r>
          <a:r>
            <a:rPr lang="en-US" sz="1200" kern="1200" dirty="0" err="1"/>
            <a:t>dan</a:t>
          </a:r>
          <a:r>
            <a:rPr lang="en-US" sz="1200" kern="1200" dirty="0"/>
            <a:t> non </a:t>
          </a:r>
          <a:r>
            <a:rPr lang="en-US" sz="1200" kern="1200" dirty="0" err="1"/>
            <a:t>diskriminasi</a:t>
          </a:r>
          <a:r>
            <a:rPr lang="en-US" sz="1200" kern="1200" dirty="0"/>
            <a:t>. </a:t>
          </a:r>
          <a:endParaRPr lang="id-ID" sz="1200" kern="1200" dirty="0"/>
        </a:p>
      </dsp:txBody>
      <dsp:txXfrm>
        <a:off x="3486174" y="1454876"/>
        <a:ext cx="4783891" cy="890739"/>
      </dsp:txXfrm>
    </dsp:sp>
    <dsp:sp modelId="{A7290BE9-B48C-42E6-84AA-E3A28AB04FF5}">
      <dsp:nvSpPr>
        <dsp:cNvPr id="0" name=""/>
        <dsp:cNvSpPr/>
      </dsp:nvSpPr>
      <dsp:spPr>
        <a:xfrm>
          <a:off x="0" y="1306419"/>
          <a:ext cx="3486174" cy="1187653"/>
        </a:xfrm>
        <a:prstGeom prst="round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err="1"/>
            <a:t>Pelayanan</a:t>
          </a:r>
          <a:r>
            <a:rPr lang="en-US" sz="2400" b="1" kern="1200" dirty="0"/>
            <a:t> yang </a:t>
          </a:r>
          <a:r>
            <a:rPr lang="en-US" sz="2400" b="1" kern="1200" dirty="0" err="1"/>
            <a:t>tidak</a:t>
          </a:r>
          <a:r>
            <a:rPr lang="en-US" sz="2400" b="1" kern="1200" dirty="0"/>
            <a:t> </a:t>
          </a:r>
          <a:r>
            <a:rPr lang="en-US" sz="2400" b="1" kern="1200" dirty="0" err="1"/>
            <a:t>diskriminatif</a:t>
          </a:r>
          <a:r>
            <a:rPr lang="en-US" sz="2400" b="1" kern="1200" dirty="0"/>
            <a:t> </a:t>
          </a:r>
          <a:endParaRPr lang="id-ID" sz="2400" b="1" kern="1200" dirty="0"/>
        </a:p>
      </dsp:txBody>
      <dsp:txXfrm>
        <a:off x="57976" y="1364395"/>
        <a:ext cx="3370222" cy="1071701"/>
      </dsp:txXfrm>
    </dsp:sp>
    <dsp:sp modelId="{9AD1AC44-939B-4B52-9F5D-4DA49F3C3D94}">
      <dsp:nvSpPr>
        <dsp:cNvPr id="0" name=""/>
        <dsp:cNvSpPr/>
      </dsp:nvSpPr>
      <dsp:spPr>
        <a:xfrm>
          <a:off x="3486174" y="2612838"/>
          <a:ext cx="5229261" cy="1187653"/>
        </a:xfrm>
        <a:prstGeom prst="rightArrow">
          <a:avLst>
            <a:gd name="adj1" fmla="val 75000"/>
            <a:gd name="adj2" fmla="val 50000"/>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err="1"/>
            <a:t>Pemberian</a:t>
          </a:r>
          <a:r>
            <a:rPr lang="en-US" sz="1800" kern="1200" dirty="0"/>
            <a:t> </a:t>
          </a:r>
          <a:r>
            <a:rPr lang="en-US" sz="1800" kern="1200" dirty="0" err="1"/>
            <a:t>layanan</a:t>
          </a:r>
          <a:r>
            <a:rPr lang="en-US" sz="1800" kern="1200" dirty="0"/>
            <a:t> </a:t>
          </a:r>
          <a:r>
            <a:rPr lang="en-US" sz="1800" kern="1200" dirty="0" err="1"/>
            <a:t>anak</a:t>
          </a:r>
          <a:r>
            <a:rPr lang="en-US" sz="1800" kern="1200" dirty="0"/>
            <a:t> </a:t>
          </a:r>
          <a:r>
            <a:rPr lang="en-US" sz="1800" kern="1200" dirty="0" err="1"/>
            <a:t>usia</a:t>
          </a:r>
          <a:r>
            <a:rPr lang="en-US" sz="1800" kern="1200" dirty="0"/>
            <a:t> 4-6 </a:t>
          </a:r>
          <a:r>
            <a:rPr lang="en-US" sz="1800" kern="1200" dirty="0" err="1"/>
            <a:t>tahun</a:t>
          </a:r>
          <a:r>
            <a:rPr lang="en-US" sz="1800" kern="1200" dirty="0"/>
            <a:t> </a:t>
          </a:r>
          <a:r>
            <a:rPr lang="en-US" sz="1800" kern="1200" dirty="0" err="1"/>
            <a:t>dengan</a:t>
          </a:r>
          <a:r>
            <a:rPr lang="en-US" sz="1800" kern="1200" dirty="0"/>
            <a:t> </a:t>
          </a:r>
          <a:r>
            <a:rPr lang="en-US" sz="1800" kern="1200" dirty="0" err="1"/>
            <a:t>menggali</a:t>
          </a:r>
          <a:r>
            <a:rPr lang="en-US" sz="1800" kern="1200" dirty="0"/>
            <a:t> </a:t>
          </a:r>
          <a:r>
            <a:rPr lang="en-US" sz="1800" kern="1200" dirty="0" err="1"/>
            <a:t>budaya-budaya</a:t>
          </a:r>
          <a:r>
            <a:rPr lang="en-US" sz="1800" kern="1200" dirty="0"/>
            <a:t>  </a:t>
          </a:r>
          <a:r>
            <a:rPr lang="en-US" sz="1800" kern="1200" dirty="0" err="1"/>
            <a:t>lokal</a:t>
          </a:r>
          <a:r>
            <a:rPr lang="en-US" sz="1800" kern="1200" dirty="0"/>
            <a:t> yang </a:t>
          </a:r>
          <a:r>
            <a:rPr lang="en-US" sz="1800" kern="1200" dirty="0" err="1"/>
            <a:t>konstruktif</a:t>
          </a:r>
          <a:r>
            <a:rPr lang="en-US" sz="1800" kern="1200" dirty="0"/>
            <a:t> </a:t>
          </a:r>
          <a:r>
            <a:rPr lang="en-US" sz="1800" kern="1200" dirty="0" err="1"/>
            <a:t>dalam</a:t>
          </a:r>
          <a:r>
            <a:rPr lang="en-US" sz="1800" kern="1200" dirty="0"/>
            <a:t> </a:t>
          </a:r>
          <a:r>
            <a:rPr lang="en-US" sz="1800" kern="1200" dirty="0" err="1"/>
            <a:t>bentuk</a:t>
          </a:r>
          <a:r>
            <a:rPr lang="en-US" sz="1800" kern="1200" dirty="0"/>
            <a:t> </a:t>
          </a:r>
          <a:r>
            <a:rPr lang="en-US" sz="1800" kern="1200" dirty="0" err="1"/>
            <a:t>pelayanan</a:t>
          </a:r>
          <a:r>
            <a:rPr lang="en-US" sz="1800" kern="1200" dirty="0"/>
            <a:t> </a:t>
          </a:r>
          <a:r>
            <a:rPr lang="en-US" sz="1800" kern="1200" dirty="0" err="1"/>
            <a:t>kegiatan</a:t>
          </a:r>
          <a:r>
            <a:rPr lang="en-US" sz="1800" kern="1200" dirty="0"/>
            <a:t> </a:t>
          </a:r>
          <a:r>
            <a:rPr lang="en-US" sz="1800" kern="1200" dirty="0" err="1"/>
            <a:t>bermain</a:t>
          </a:r>
          <a:r>
            <a:rPr lang="en-US" sz="1800" kern="1200" dirty="0"/>
            <a:t> </a:t>
          </a:r>
          <a:r>
            <a:rPr lang="en-US" sz="1800" kern="1200" dirty="0" err="1"/>
            <a:t>anak</a:t>
          </a:r>
          <a:r>
            <a:rPr lang="id-ID" sz="1800" kern="1200" dirty="0"/>
            <a:t>.</a:t>
          </a:r>
        </a:p>
      </dsp:txBody>
      <dsp:txXfrm>
        <a:off x="3486174" y="2761295"/>
        <a:ext cx="4783891" cy="890739"/>
      </dsp:txXfrm>
    </dsp:sp>
    <dsp:sp modelId="{03E33FA4-5504-4DD0-A0AD-4E2FA93FD7D0}">
      <dsp:nvSpPr>
        <dsp:cNvPr id="0" name=""/>
        <dsp:cNvSpPr/>
      </dsp:nvSpPr>
      <dsp:spPr>
        <a:xfrm>
          <a:off x="0" y="2612838"/>
          <a:ext cx="3486174" cy="1187653"/>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id-ID" sz="2400" b="1" kern="1200" dirty="0"/>
            <a:t>Berbasis budaya yang konstruktif </a:t>
          </a:r>
        </a:p>
      </dsp:txBody>
      <dsp:txXfrm>
        <a:off x="57976" y="2670814"/>
        <a:ext cx="3370222" cy="1071701"/>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D44DA-D280-4B28-8B4E-6C73B92C9ABF}">
      <dsp:nvSpPr>
        <dsp:cNvPr id="0" name=""/>
        <dsp:cNvSpPr/>
      </dsp:nvSpPr>
      <dsp:spPr>
        <a:xfrm>
          <a:off x="3043223" y="0"/>
          <a:ext cx="4937760" cy="1060648"/>
        </a:xfrm>
        <a:prstGeom prst="rightArrow">
          <a:avLst>
            <a:gd name="adj1" fmla="val 75000"/>
            <a:gd name="adj2" fmla="val 50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id-ID" sz="1200" kern="1200" dirty="0"/>
            <a:t>Adanya koordinasi dan kerjasama lintas sektoral, serta kemitraan antar institusi pemerintah, lembaga penyelenggara layanan dan organisasi terkait, baik lokal, nasional, maupun internasional, dalam penyelenggaraan Pendidikan anak usia TK Holistik Integratif</a:t>
          </a:r>
        </a:p>
      </dsp:txBody>
      <dsp:txXfrm>
        <a:off x="3043223" y="132581"/>
        <a:ext cx="4540017" cy="795486"/>
      </dsp:txXfrm>
    </dsp:sp>
    <dsp:sp modelId="{8EF0F6D1-AFAC-4D1E-A152-6526B5E2CC42}">
      <dsp:nvSpPr>
        <dsp:cNvPr id="0" name=""/>
        <dsp:cNvSpPr/>
      </dsp:nvSpPr>
      <dsp:spPr>
        <a:xfrm>
          <a:off x="248616" y="0"/>
          <a:ext cx="2794607" cy="1060648"/>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id-ID" sz="2400" b="1" i="1" kern="1200" dirty="0"/>
            <a:t>Good governance</a:t>
          </a:r>
          <a:r>
            <a:rPr lang="id-ID" sz="2400" b="1" kern="1200" dirty="0"/>
            <a:t> </a:t>
          </a:r>
        </a:p>
      </dsp:txBody>
      <dsp:txXfrm>
        <a:off x="300393" y="51777"/>
        <a:ext cx="2691053" cy="957094"/>
      </dsp:txXfrm>
    </dsp:sp>
    <dsp:sp modelId="{3B5F58B2-32F9-4F64-A780-90218E2F24F3}">
      <dsp:nvSpPr>
        <dsp:cNvPr id="0" name=""/>
        <dsp:cNvSpPr/>
      </dsp:nvSpPr>
      <dsp:spPr>
        <a:xfrm>
          <a:off x="3043223" y="1166713"/>
          <a:ext cx="4937760" cy="1060648"/>
        </a:xfrm>
        <a:prstGeom prst="rightArrow">
          <a:avLst>
            <a:gd name="adj1" fmla="val 75000"/>
            <a:gd name="adj2" fmla="val 50000"/>
          </a:avLst>
        </a:prstGeom>
        <a:solidFill>
          <a:schemeClr val="accent5">
            <a:tint val="40000"/>
            <a:alpha val="90000"/>
            <a:hueOff val="-5370241"/>
            <a:satOff val="24126"/>
            <a:lumOff val="1658"/>
            <a:alphaOff val="0"/>
          </a:schemeClr>
        </a:solidFill>
        <a:ln w="9525" cap="flat" cmpd="sng" algn="ctr">
          <a:solidFill>
            <a:schemeClr val="accent5">
              <a:tint val="40000"/>
              <a:alpha val="90000"/>
              <a:hueOff val="-5370241"/>
              <a:satOff val="24126"/>
              <a:lumOff val="165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id-ID" sz="1600" kern="1200" dirty="0"/>
            <a:t>Kegiatan pembelajaran pada anak harus senantiasa berorientasi pada  kebutuhan anak. </a:t>
          </a:r>
        </a:p>
      </dsp:txBody>
      <dsp:txXfrm>
        <a:off x="3043223" y="1299294"/>
        <a:ext cx="4540017" cy="795486"/>
      </dsp:txXfrm>
    </dsp:sp>
    <dsp:sp modelId="{A7290BE9-B48C-42E6-84AA-E3A28AB04FF5}">
      <dsp:nvSpPr>
        <dsp:cNvPr id="0" name=""/>
        <dsp:cNvSpPr/>
      </dsp:nvSpPr>
      <dsp:spPr>
        <a:xfrm>
          <a:off x="248616" y="1166713"/>
          <a:ext cx="2794607" cy="1060648"/>
        </a:xfrm>
        <a:prstGeom prst="round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id-ID" sz="2400" b="1" kern="1200" dirty="0"/>
            <a:t>Berorientasi pada kebutuhan anak </a:t>
          </a:r>
        </a:p>
      </dsp:txBody>
      <dsp:txXfrm>
        <a:off x="300393" y="1218490"/>
        <a:ext cx="2691053" cy="957094"/>
      </dsp:txXfrm>
    </dsp:sp>
    <dsp:sp modelId="{9AD1AC44-939B-4B52-9F5D-4DA49F3C3D94}">
      <dsp:nvSpPr>
        <dsp:cNvPr id="0" name=""/>
        <dsp:cNvSpPr/>
      </dsp:nvSpPr>
      <dsp:spPr>
        <a:xfrm>
          <a:off x="3043223" y="2333426"/>
          <a:ext cx="4937760" cy="1060648"/>
        </a:xfrm>
        <a:prstGeom prst="rightArrow">
          <a:avLst>
            <a:gd name="adj1" fmla="val 75000"/>
            <a:gd name="adj2" fmla="val 50000"/>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id-ID" sz="1800" kern="1200" dirty="0"/>
            <a:t>menggunakan media edukatif dan sumber belajar yang aktif, inovatif,  kreatif, dan menyenangkan</a:t>
          </a:r>
        </a:p>
      </dsp:txBody>
      <dsp:txXfrm>
        <a:off x="3043223" y="2466007"/>
        <a:ext cx="4540017" cy="795486"/>
      </dsp:txXfrm>
    </dsp:sp>
    <dsp:sp modelId="{03E33FA4-5504-4DD0-A0AD-4E2FA93FD7D0}">
      <dsp:nvSpPr>
        <dsp:cNvPr id="0" name=""/>
        <dsp:cNvSpPr/>
      </dsp:nvSpPr>
      <dsp:spPr>
        <a:xfrm>
          <a:off x="248616" y="2333426"/>
          <a:ext cx="2794607" cy="1060648"/>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id-ID" sz="2400" b="1" kern="1200" dirty="0"/>
            <a:t>Belajar melalui bermain</a:t>
          </a:r>
        </a:p>
      </dsp:txBody>
      <dsp:txXfrm>
        <a:off x="300393" y="2385203"/>
        <a:ext cx="2691053" cy="957094"/>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D44DA-D280-4B28-8B4E-6C73B92C9ABF}">
      <dsp:nvSpPr>
        <dsp:cNvPr id="0" name=""/>
        <dsp:cNvSpPr/>
      </dsp:nvSpPr>
      <dsp:spPr>
        <a:xfrm>
          <a:off x="3043223" y="0"/>
          <a:ext cx="4937760" cy="1060648"/>
        </a:xfrm>
        <a:prstGeom prst="rightArrow">
          <a:avLst>
            <a:gd name="adj1" fmla="val 75000"/>
            <a:gd name="adj2" fmla="val 50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id-ID" sz="1400" kern="1200" dirty="0"/>
            <a:t>Lingkungan harus diciptakan sedemikian rupa sehingga menarik dan menyenangkan dengan memperhatikan keamanan serta kenyamanan yang dapat mendukung kegiatan belajar melalui bermain. </a:t>
          </a:r>
        </a:p>
      </dsp:txBody>
      <dsp:txXfrm>
        <a:off x="3043223" y="132581"/>
        <a:ext cx="4540017" cy="795486"/>
      </dsp:txXfrm>
    </dsp:sp>
    <dsp:sp modelId="{8EF0F6D1-AFAC-4D1E-A152-6526B5E2CC42}">
      <dsp:nvSpPr>
        <dsp:cNvPr id="0" name=""/>
        <dsp:cNvSpPr/>
      </dsp:nvSpPr>
      <dsp:spPr>
        <a:xfrm>
          <a:off x="248616" y="0"/>
          <a:ext cx="2794607" cy="1060648"/>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id-ID" sz="2400" b="1" kern="1200" dirty="0"/>
            <a:t>Lingkungan yang kondusif </a:t>
          </a:r>
        </a:p>
      </dsp:txBody>
      <dsp:txXfrm>
        <a:off x="300393" y="51777"/>
        <a:ext cx="2691053" cy="957094"/>
      </dsp:txXfrm>
    </dsp:sp>
    <dsp:sp modelId="{3B5F58B2-32F9-4F64-A780-90218E2F24F3}">
      <dsp:nvSpPr>
        <dsp:cNvPr id="0" name=""/>
        <dsp:cNvSpPr/>
      </dsp:nvSpPr>
      <dsp:spPr>
        <a:xfrm>
          <a:off x="3043223" y="1166713"/>
          <a:ext cx="4937760" cy="1060648"/>
        </a:xfrm>
        <a:prstGeom prst="rightArrow">
          <a:avLst>
            <a:gd name="adj1" fmla="val 75000"/>
            <a:gd name="adj2" fmla="val 50000"/>
          </a:avLst>
        </a:prstGeom>
        <a:solidFill>
          <a:schemeClr val="accent5">
            <a:tint val="40000"/>
            <a:alpha val="90000"/>
            <a:hueOff val="-5370241"/>
            <a:satOff val="24126"/>
            <a:lumOff val="1658"/>
            <a:alphaOff val="0"/>
          </a:schemeClr>
        </a:solidFill>
        <a:ln w="9525" cap="flat" cmpd="sng" algn="ctr">
          <a:solidFill>
            <a:schemeClr val="accent5">
              <a:tint val="40000"/>
              <a:alpha val="90000"/>
              <a:hueOff val="-5370241"/>
              <a:satOff val="24126"/>
              <a:lumOff val="165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 tIns="4445" rIns="4445" bIns="4445" numCol="1" spcCol="1270" anchor="t" anchorCtr="0">
          <a:noAutofit/>
        </a:bodyPr>
        <a:lstStyle/>
        <a:p>
          <a:pPr marL="57150" lvl="1" indent="-57150" algn="l" defTabSz="311150">
            <a:lnSpc>
              <a:spcPct val="90000"/>
            </a:lnSpc>
            <a:spcBef>
              <a:spcPct val="0"/>
            </a:spcBef>
            <a:spcAft>
              <a:spcPct val="15000"/>
            </a:spcAft>
            <a:buChar char="•"/>
          </a:pPr>
          <a:endParaRPr lang="id-ID" sz="700" kern="1200" dirty="0"/>
        </a:p>
        <a:p>
          <a:pPr marL="114300" lvl="1" indent="-114300" algn="l" defTabSz="533400">
            <a:lnSpc>
              <a:spcPct val="90000"/>
            </a:lnSpc>
            <a:spcBef>
              <a:spcPct val="0"/>
            </a:spcBef>
            <a:spcAft>
              <a:spcPct val="15000"/>
            </a:spcAft>
            <a:buChar char="•"/>
          </a:pPr>
          <a:r>
            <a:rPr lang="id-ID" sz="1200" kern="1200" dirty="0"/>
            <a:t>Pembelajaran di TK harus menggunakan konsep pembelajaran terpadu yang  dilakukan melalui tema. Tema yang dibangun harus menarik dan dapat membangkitkan minat anak dan bersifat kontekstual. </a:t>
          </a:r>
        </a:p>
      </dsp:txBody>
      <dsp:txXfrm>
        <a:off x="3043223" y="1299294"/>
        <a:ext cx="4540017" cy="795486"/>
      </dsp:txXfrm>
    </dsp:sp>
    <dsp:sp modelId="{A7290BE9-B48C-42E6-84AA-E3A28AB04FF5}">
      <dsp:nvSpPr>
        <dsp:cNvPr id="0" name=""/>
        <dsp:cNvSpPr/>
      </dsp:nvSpPr>
      <dsp:spPr>
        <a:xfrm>
          <a:off x="248616" y="1166713"/>
          <a:ext cx="2794607" cy="1060648"/>
        </a:xfrm>
        <a:prstGeom prst="round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id-ID" sz="2400" b="1" kern="1200" dirty="0"/>
            <a:t>Menggunakan pembelajaran terpadu </a:t>
          </a:r>
        </a:p>
      </dsp:txBody>
      <dsp:txXfrm>
        <a:off x="300393" y="1218490"/>
        <a:ext cx="2691053" cy="957094"/>
      </dsp:txXfrm>
    </dsp:sp>
    <dsp:sp modelId="{9AD1AC44-939B-4B52-9F5D-4DA49F3C3D94}">
      <dsp:nvSpPr>
        <dsp:cNvPr id="0" name=""/>
        <dsp:cNvSpPr/>
      </dsp:nvSpPr>
      <dsp:spPr>
        <a:xfrm>
          <a:off x="3043223" y="2333426"/>
          <a:ext cx="4937760" cy="1060648"/>
        </a:xfrm>
        <a:prstGeom prst="rightArrow">
          <a:avLst>
            <a:gd name="adj1" fmla="val 75000"/>
            <a:gd name="adj2" fmla="val 50000"/>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US" sz="1300" kern="1200" dirty="0" err="1"/>
            <a:t>Mengembangkan</a:t>
          </a:r>
          <a:r>
            <a:rPr lang="en-US" sz="1300" kern="1200" dirty="0"/>
            <a:t> </a:t>
          </a:r>
          <a:r>
            <a:rPr lang="en-US" sz="1300" kern="1200" dirty="0" err="1"/>
            <a:t>ket</a:t>
          </a:r>
          <a:r>
            <a:rPr lang="id-ID" sz="1300" kern="1200" dirty="0"/>
            <a:t>e</a:t>
          </a:r>
          <a:r>
            <a:rPr lang="en-US" sz="1300" kern="1200" dirty="0" err="1"/>
            <a:t>rampilan</a:t>
          </a:r>
          <a:r>
            <a:rPr lang="en-US" sz="1300" kern="1200" dirty="0"/>
            <a:t> </a:t>
          </a:r>
          <a:r>
            <a:rPr lang="en-US" sz="1300" kern="1200" dirty="0" err="1"/>
            <a:t>hidup</a:t>
          </a:r>
          <a:r>
            <a:rPr lang="en-US" sz="1300" kern="1200" dirty="0"/>
            <a:t> </a:t>
          </a:r>
          <a:r>
            <a:rPr lang="en-US" sz="1300" kern="1200" dirty="0" err="1"/>
            <a:t>dapat</a:t>
          </a:r>
          <a:r>
            <a:rPr lang="en-US" sz="1300" kern="1200" dirty="0"/>
            <a:t> </a:t>
          </a:r>
          <a:r>
            <a:rPr lang="en-US" sz="1300" kern="1200" dirty="0" err="1"/>
            <a:t>dilakukan</a:t>
          </a:r>
          <a:r>
            <a:rPr lang="en-US" sz="1300" kern="1200" dirty="0"/>
            <a:t> </a:t>
          </a:r>
          <a:r>
            <a:rPr lang="en-US" sz="1300" kern="1200" dirty="0" err="1"/>
            <a:t>melalui</a:t>
          </a:r>
          <a:r>
            <a:rPr lang="en-US" sz="1300" kern="1200" dirty="0"/>
            <a:t> </a:t>
          </a:r>
          <a:r>
            <a:rPr lang="en-US" sz="1300" kern="1200" dirty="0" err="1"/>
            <a:t>berbagai</a:t>
          </a:r>
          <a:r>
            <a:rPr lang="en-US" sz="1300" kern="1200" dirty="0"/>
            <a:t> </a:t>
          </a:r>
          <a:r>
            <a:rPr lang="en-US" sz="1300" kern="1200" dirty="0" err="1"/>
            <a:t>proses</a:t>
          </a:r>
          <a:r>
            <a:rPr lang="en-US" sz="1300" kern="1200" dirty="0"/>
            <a:t> </a:t>
          </a:r>
          <a:r>
            <a:rPr lang="en-US" sz="1300" kern="1200" dirty="0" err="1"/>
            <a:t>pembiasaan</a:t>
          </a:r>
          <a:r>
            <a:rPr lang="en-US" sz="1300" kern="1200" dirty="0"/>
            <a:t>. Hal </a:t>
          </a:r>
          <a:r>
            <a:rPr lang="en-US" sz="1300" kern="1200" dirty="0" err="1"/>
            <a:t>ini</a:t>
          </a:r>
          <a:r>
            <a:rPr lang="en-US" sz="1300" kern="1200" dirty="0"/>
            <a:t> </a:t>
          </a:r>
          <a:r>
            <a:rPr lang="en-US" sz="1300" kern="1200" dirty="0" err="1"/>
            <a:t>dimaksud</a:t>
          </a:r>
          <a:r>
            <a:rPr lang="en-US" sz="1300" kern="1200" dirty="0"/>
            <a:t> agar </a:t>
          </a:r>
          <a:r>
            <a:rPr lang="en-US" sz="1300" kern="1200" dirty="0" err="1"/>
            <a:t>anak</a:t>
          </a:r>
          <a:r>
            <a:rPr lang="en-US" sz="1300" kern="1200" dirty="0"/>
            <a:t> </a:t>
          </a:r>
          <a:r>
            <a:rPr lang="en-US" sz="1300" kern="1200" dirty="0" err="1"/>
            <a:t>belajar</a:t>
          </a:r>
          <a:r>
            <a:rPr lang="en-US" sz="1300" kern="1200" dirty="0"/>
            <a:t> </a:t>
          </a:r>
          <a:r>
            <a:rPr lang="en-US" sz="1300" kern="1200" dirty="0" err="1"/>
            <a:t>untuk</a:t>
          </a:r>
          <a:r>
            <a:rPr lang="en-US" sz="1300" kern="1200" dirty="0"/>
            <a:t> </a:t>
          </a:r>
          <a:r>
            <a:rPr lang="en-US" sz="1300" kern="1200" dirty="0" err="1"/>
            <a:t>menolong</a:t>
          </a:r>
          <a:r>
            <a:rPr lang="en-US" sz="1300" kern="1200" dirty="0"/>
            <a:t> </a:t>
          </a:r>
          <a:r>
            <a:rPr lang="en-US" sz="1300" kern="1200" dirty="0" err="1"/>
            <a:t>diri</a:t>
          </a:r>
          <a:r>
            <a:rPr lang="en-US" sz="1300" kern="1200" dirty="0"/>
            <a:t> </a:t>
          </a:r>
          <a:r>
            <a:rPr lang="en-US" sz="1300" kern="1200" dirty="0" err="1"/>
            <a:t>sendiri</a:t>
          </a:r>
          <a:r>
            <a:rPr lang="en-US" sz="1300" kern="1200" dirty="0"/>
            <a:t>, </a:t>
          </a:r>
          <a:r>
            <a:rPr lang="en-US" sz="1300" kern="1200" dirty="0" err="1"/>
            <a:t>mandiri</a:t>
          </a:r>
          <a:r>
            <a:rPr lang="en-US" sz="1300" kern="1200" dirty="0"/>
            <a:t>, </a:t>
          </a:r>
          <a:r>
            <a:rPr lang="en-US" sz="1300" kern="1200" dirty="0" err="1"/>
            <a:t>dan</a:t>
          </a:r>
          <a:r>
            <a:rPr lang="en-US" sz="1300" kern="1200" dirty="0"/>
            <a:t> </a:t>
          </a:r>
          <a:r>
            <a:rPr lang="en-US" sz="1300" kern="1200" dirty="0" err="1"/>
            <a:t>bertanggungjawab</a:t>
          </a:r>
          <a:r>
            <a:rPr lang="en-US" sz="1300" kern="1200" dirty="0"/>
            <a:t> </a:t>
          </a:r>
          <a:r>
            <a:rPr lang="en-US" sz="1300" kern="1200" dirty="0" err="1"/>
            <a:t>serta</a:t>
          </a:r>
          <a:r>
            <a:rPr lang="en-US" sz="1300" kern="1200" dirty="0"/>
            <a:t> </a:t>
          </a:r>
          <a:r>
            <a:rPr lang="en-US" sz="1300" kern="1200" dirty="0" err="1"/>
            <a:t>memiliki</a:t>
          </a:r>
          <a:r>
            <a:rPr lang="en-US" sz="1300" kern="1200" dirty="0"/>
            <a:t> </a:t>
          </a:r>
          <a:r>
            <a:rPr lang="en-US" sz="1300" kern="1200" dirty="0" err="1"/>
            <a:t>disiplin</a:t>
          </a:r>
          <a:r>
            <a:rPr lang="en-US" sz="1300" kern="1200" dirty="0"/>
            <a:t> </a:t>
          </a:r>
          <a:r>
            <a:rPr lang="en-US" sz="1300" kern="1200" dirty="0" err="1"/>
            <a:t>diri</a:t>
          </a:r>
          <a:r>
            <a:rPr lang="en-US" sz="1300" kern="1200" dirty="0"/>
            <a:t>. </a:t>
          </a:r>
          <a:endParaRPr lang="id-ID" sz="1300" kern="1200" dirty="0"/>
        </a:p>
      </dsp:txBody>
      <dsp:txXfrm>
        <a:off x="3043223" y="2466007"/>
        <a:ext cx="4540017" cy="795486"/>
      </dsp:txXfrm>
    </dsp:sp>
    <dsp:sp modelId="{03E33FA4-5504-4DD0-A0AD-4E2FA93FD7D0}">
      <dsp:nvSpPr>
        <dsp:cNvPr id="0" name=""/>
        <dsp:cNvSpPr/>
      </dsp:nvSpPr>
      <dsp:spPr>
        <a:xfrm>
          <a:off x="248616" y="2333426"/>
          <a:ext cx="2794607" cy="1060648"/>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id-ID" sz="1800" b="1" kern="1200" dirty="0"/>
            <a:t>Mengembangkan berbagai kecakapan hidup yang dilakukan sebagai pembiasaan  </a:t>
          </a:r>
        </a:p>
      </dsp:txBody>
      <dsp:txXfrm>
        <a:off x="300393" y="2385203"/>
        <a:ext cx="2691053" cy="95709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D44DA-D280-4B28-8B4E-6C73B92C9ABF}">
      <dsp:nvSpPr>
        <dsp:cNvPr id="0" name=""/>
        <dsp:cNvSpPr/>
      </dsp:nvSpPr>
      <dsp:spPr>
        <a:xfrm>
          <a:off x="3043223" y="414"/>
          <a:ext cx="4937760" cy="1615831"/>
        </a:xfrm>
        <a:prstGeom prst="rightArrow">
          <a:avLst>
            <a:gd name="adj1" fmla="val 75000"/>
            <a:gd name="adj2" fmla="val 50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id-ID" sz="1400" kern="1200" dirty="0"/>
            <a:t>Pelaksanaan stimulasi pada anak usia TK, jika dimungkinkan dapat  memanfaatkan teknologi untuk kelancaran kegiatan, misalnya tape, radio, televisi, komputer. Pemanfaatan teknologi informasi dalam kegiatan pembelajaran dimaksudkan untuk mendorong anak menyenangi belajar</a:t>
          </a:r>
        </a:p>
      </dsp:txBody>
      <dsp:txXfrm>
        <a:off x="3043223" y="202393"/>
        <a:ext cx="4331823" cy="1211873"/>
      </dsp:txXfrm>
    </dsp:sp>
    <dsp:sp modelId="{8EF0F6D1-AFAC-4D1E-A152-6526B5E2CC42}">
      <dsp:nvSpPr>
        <dsp:cNvPr id="0" name=""/>
        <dsp:cNvSpPr/>
      </dsp:nvSpPr>
      <dsp:spPr>
        <a:xfrm>
          <a:off x="248616" y="414"/>
          <a:ext cx="2794607" cy="1615831"/>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id-ID" sz="2400" b="1" kern="1200" dirty="0"/>
            <a:t>Pemanfaatan Teknologi Informasi </a:t>
          </a:r>
        </a:p>
      </dsp:txBody>
      <dsp:txXfrm>
        <a:off x="327494" y="79292"/>
        <a:ext cx="2636851" cy="1458075"/>
      </dsp:txXfrm>
    </dsp:sp>
    <dsp:sp modelId="{3B5F58B2-32F9-4F64-A780-90218E2F24F3}">
      <dsp:nvSpPr>
        <dsp:cNvPr id="0" name=""/>
        <dsp:cNvSpPr/>
      </dsp:nvSpPr>
      <dsp:spPr>
        <a:xfrm>
          <a:off x="3043223" y="1777829"/>
          <a:ext cx="4937760" cy="1615831"/>
        </a:xfrm>
        <a:prstGeom prst="rightArrow">
          <a:avLst>
            <a:gd name="adj1" fmla="val 75000"/>
            <a:gd name="adj2" fmla="val 50000"/>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err="1"/>
            <a:t>Proses</a:t>
          </a:r>
          <a:r>
            <a:rPr lang="en-US" sz="1600" kern="1200" dirty="0"/>
            <a:t> </a:t>
          </a:r>
          <a:r>
            <a:rPr lang="en-US" sz="1600" kern="1200" dirty="0" err="1"/>
            <a:t>pembelajaran</a:t>
          </a:r>
          <a:r>
            <a:rPr lang="en-US" sz="1600" kern="1200" dirty="0"/>
            <a:t> </a:t>
          </a:r>
          <a:r>
            <a:rPr lang="en-US" sz="1600" kern="1200" dirty="0" err="1"/>
            <a:t>memberikan</a:t>
          </a:r>
          <a:r>
            <a:rPr lang="en-US" sz="1600" kern="1200" dirty="0"/>
            <a:t> </a:t>
          </a:r>
          <a:r>
            <a:rPr lang="en-US" sz="1600" kern="1200" dirty="0" err="1"/>
            <a:t>kesempatan</a:t>
          </a:r>
          <a:r>
            <a:rPr lang="en-US" sz="1600" kern="1200" dirty="0"/>
            <a:t> </a:t>
          </a:r>
          <a:r>
            <a:rPr lang="en-US" sz="1600" kern="1200" dirty="0" err="1"/>
            <a:t>kepada</a:t>
          </a:r>
          <a:r>
            <a:rPr lang="en-US" sz="1600" kern="1200" dirty="0"/>
            <a:t> </a:t>
          </a:r>
          <a:r>
            <a:rPr lang="en-US" sz="1600" kern="1200" dirty="0" err="1"/>
            <a:t>peserta</a:t>
          </a:r>
          <a:r>
            <a:rPr lang="en-US" sz="1600" kern="1200" dirty="0"/>
            <a:t> </a:t>
          </a:r>
          <a:r>
            <a:rPr lang="en-US" sz="1600" kern="1200" dirty="0" err="1"/>
            <a:t>didik</a:t>
          </a:r>
          <a:r>
            <a:rPr lang="en-US" sz="1600" kern="1200" dirty="0"/>
            <a:t> </a:t>
          </a:r>
          <a:r>
            <a:rPr lang="en-US" sz="1600" kern="1200" dirty="0" err="1"/>
            <a:t>untuk</a:t>
          </a:r>
          <a:r>
            <a:rPr lang="en-US" sz="1600" kern="1200" dirty="0"/>
            <a:t>  </a:t>
          </a:r>
          <a:r>
            <a:rPr lang="en-US" sz="1600" kern="1200" dirty="0" err="1"/>
            <a:t>berpikir</a:t>
          </a:r>
          <a:r>
            <a:rPr lang="en-US" sz="1600" kern="1200" dirty="0"/>
            <a:t>, </a:t>
          </a:r>
          <a:r>
            <a:rPr lang="en-US" sz="1600" kern="1200" dirty="0" err="1"/>
            <a:t>bertindak</a:t>
          </a:r>
          <a:r>
            <a:rPr lang="en-US" sz="1600" kern="1200" dirty="0"/>
            <a:t>, </a:t>
          </a:r>
          <a:r>
            <a:rPr lang="en-US" sz="1600" kern="1200" dirty="0" err="1"/>
            <a:t>berpendapat</a:t>
          </a:r>
          <a:r>
            <a:rPr lang="en-US" sz="1600" kern="1200" dirty="0"/>
            <a:t>, </a:t>
          </a:r>
          <a:r>
            <a:rPr lang="en-US" sz="1600" kern="1200" dirty="0" err="1"/>
            <a:t>serta</a:t>
          </a:r>
          <a:r>
            <a:rPr lang="en-US" sz="1600" kern="1200" dirty="0"/>
            <a:t> </a:t>
          </a:r>
          <a:r>
            <a:rPr lang="en-US" sz="1600" kern="1200" dirty="0" err="1"/>
            <a:t>berekspresi</a:t>
          </a:r>
          <a:r>
            <a:rPr lang="en-US" sz="1600" kern="1200" dirty="0"/>
            <a:t> </a:t>
          </a:r>
          <a:r>
            <a:rPr lang="en-US" sz="1600" kern="1200" dirty="0" err="1"/>
            <a:t>secara</a:t>
          </a:r>
          <a:r>
            <a:rPr lang="en-US" sz="1600" kern="1200" dirty="0"/>
            <a:t> </a:t>
          </a:r>
          <a:r>
            <a:rPr lang="en-US" sz="1600" kern="1200" dirty="0" err="1"/>
            <a:t>bebas</a:t>
          </a:r>
          <a:r>
            <a:rPr lang="en-US" sz="1600" kern="1200" dirty="0"/>
            <a:t> </a:t>
          </a:r>
          <a:r>
            <a:rPr lang="en-US" sz="1600" kern="1200" dirty="0" err="1"/>
            <a:t>dan</a:t>
          </a:r>
          <a:r>
            <a:rPr lang="en-US" sz="1600" kern="1200" dirty="0"/>
            <a:t> </a:t>
          </a:r>
          <a:r>
            <a:rPr lang="en-US" sz="1600" kern="1200" dirty="0" err="1"/>
            <a:t>bertanggung</a:t>
          </a:r>
          <a:r>
            <a:rPr lang="en-US" sz="1600" kern="1200" dirty="0"/>
            <a:t> </a:t>
          </a:r>
          <a:r>
            <a:rPr lang="en-US" sz="1600" kern="1200" dirty="0" err="1"/>
            <a:t>jawab</a:t>
          </a:r>
          <a:r>
            <a:rPr lang="en-US" sz="1600" kern="1200" dirty="0"/>
            <a:t>. </a:t>
          </a:r>
          <a:endParaRPr lang="id-ID" sz="1600" kern="1200" dirty="0"/>
        </a:p>
      </dsp:txBody>
      <dsp:txXfrm>
        <a:off x="3043223" y="1979808"/>
        <a:ext cx="4331823" cy="1211873"/>
      </dsp:txXfrm>
    </dsp:sp>
    <dsp:sp modelId="{A7290BE9-B48C-42E6-84AA-E3A28AB04FF5}">
      <dsp:nvSpPr>
        <dsp:cNvPr id="0" name=""/>
        <dsp:cNvSpPr/>
      </dsp:nvSpPr>
      <dsp:spPr>
        <a:xfrm>
          <a:off x="248616" y="1777829"/>
          <a:ext cx="2794607" cy="1615831"/>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id-ID" sz="2400" b="1" kern="1200" dirty="0"/>
            <a:t>Pembelajaran bersifat Demokratis </a:t>
          </a:r>
        </a:p>
      </dsp:txBody>
      <dsp:txXfrm>
        <a:off x="327494" y="1856707"/>
        <a:ext cx="2636851" cy="1458075"/>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F21CA8-2BBA-4ADA-A48A-88140CF6E534}">
      <dsp:nvSpPr>
        <dsp:cNvPr id="0" name=""/>
        <dsp:cNvSpPr/>
      </dsp:nvSpPr>
      <dsp:spPr>
        <a:xfrm>
          <a:off x="4118" y="140060"/>
          <a:ext cx="1578891" cy="600838"/>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w="9525" cap="flat" cmpd="sng" algn="ctr">
          <a:solidFill>
            <a:schemeClr val="accent5">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id-ID" sz="1200" b="1" kern="1200" dirty="0"/>
            <a:t>Model Pembelajaran Klasikal</a:t>
          </a:r>
        </a:p>
      </dsp:txBody>
      <dsp:txXfrm>
        <a:off x="4118" y="140060"/>
        <a:ext cx="1578891" cy="600838"/>
      </dsp:txXfrm>
    </dsp:sp>
    <dsp:sp modelId="{EB087BEC-58DA-42AF-8E8E-275411BCDA8B}">
      <dsp:nvSpPr>
        <dsp:cNvPr id="0" name=""/>
        <dsp:cNvSpPr/>
      </dsp:nvSpPr>
      <dsp:spPr>
        <a:xfrm>
          <a:off x="4118" y="740898"/>
          <a:ext cx="1578891" cy="3062390"/>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id-ID" sz="1200" kern="1200" dirty="0"/>
            <a:t>suatu pembelajaran dimana dalam waktu yang sama, kegiatan dilakukan oleh seluruh anak, sama dalam satu kelas. </a:t>
          </a:r>
        </a:p>
        <a:p>
          <a:pPr marL="114300" lvl="1" indent="-114300" algn="l" defTabSz="533400">
            <a:lnSpc>
              <a:spcPct val="90000"/>
            </a:lnSpc>
            <a:spcBef>
              <a:spcPct val="0"/>
            </a:spcBef>
            <a:spcAft>
              <a:spcPct val="15000"/>
            </a:spcAft>
            <a:buChar char="•"/>
          </a:pPr>
          <a:endParaRPr lang="id-ID" sz="1200" kern="1200" dirty="0"/>
        </a:p>
        <a:p>
          <a:pPr marL="114300" lvl="1" indent="-114300" algn="l" defTabSz="533400">
            <a:lnSpc>
              <a:spcPct val="90000"/>
            </a:lnSpc>
            <a:spcBef>
              <a:spcPct val="0"/>
            </a:spcBef>
            <a:spcAft>
              <a:spcPct val="15000"/>
            </a:spcAft>
            <a:buChar char="•"/>
          </a:pPr>
          <a:r>
            <a:rPr lang="id-ID" sz="1200" kern="1200" dirty="0"/>
            <a:t>Sarana pembelajaran terbatas dan kurang memperhatikan minat anak secara individu. </a:t>
          </a:r>
        </a:p>
      </dsp:txBody>
      <dsp:txXfrm>
        <a:off x="4118" y="740898"/>
        <a:ext cx="1578891" cy="3062390"/>
      </dsp:txXfrm>
    </dsp:sp>
    <dsp:sp modelId="{7E2046E5-A4FF-443A-B3D6-028816729DD4}">
      <dsp:nvSpPr>
        <dsp:cNvPr id="0" name=""/>
        <dsp:cNvSpPr/>
      </dsp:nvSpPr>
      <dsp:spPr>
        <a:xfrm>
          <a:off x="1804055" y="140060"/>
          <a:ext cx="1578891" cy="600838"/>
        </a:xfrm>
        <a:prstGeom prst="rect">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w="9525" cap="flat" cmpd="sng" algn="ctr">
          <a:solidFill>
            <a:schemeClr val="accent5">
              <a:hueOff val="-2483469"/>
              <a:satOff val="9953"/>
              <a:lumOff val="2157"/>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US" sz="1200" b="1" kern="1200" dirty="0"/>
            <a:t>Model </a:t>
          </a:r>
          <a:r>
            <a:rPr lang="en-US" sz="1200" b="1" kern="1200" dirty="0" err="1"/>
            <a:t>Pembelajaran</a:t>
          </a:r>
          <a:r>
            <a:rPr lang="en-US" sz="1200" b="1" kern="1200" dirty="0"/>
            <a:t> </a:t>
          </a:r>
          <a:r>
            <a:rPr lang="en-US" sz="1200" b="1" kern="1200" dirty="0" err="1"/>
            <a:t>Kelompok</a:t>
          </a:r>
          <a:r>
            <a:rPr lang="en-US" sz="1200" b="1" kern="1200" dirty="0"/>
            <a:t> </a:t>
          </a:r>
          <a:r>
            <a:rPr lang="en-US" sz="1200" b="1" kern="1200" dirty="0" err="1"/>
            <a:t>dengan</a:t>
          </a:r>
          <a:r>
            <a:rPr lang="en-US" sz="1200" b="1" kern="1200" dirty="0"/>
            <a:t> </a:t>
          </a:r>
          <a:r>
            <a:rPr lang="en-US" sz="1200" b="1" kern="1200" dirty="0" err="1"/>
            <a:t>Kegiatan</a:t>
          </a:r>
          <a:r>
            <a:rPr lang="en-US" sz="1200" b="1" kern="1200" dirty="0"/>
            <a:t> </a:t>
          </a:r>
          <a:r>
            <a:rPr lang="en-US" sz="1200" b="1" kern="1200" dirty="0" err="1"/>
            <a:t>Pengaman</a:t>
          </a:r>
          <a:r>
            <a:rPr lang="en-US" sz="1200" b="1" kern="1200" dirty="0"/>
            <a:t> </a:t>
          </a:r>
          <a:endParaRPr lang="id-ID" sz="1200" kern="1200" dirty="0"/>
        </a:p>
      </dsp:txBody>
      <dsp:txXfrm>
        <a:off x="1804055" y="140060"/>
        <a:ext cx="1578891" cy="600838"/>
      </dsp:txXfrm>
    </dsp:sp>
    <dsp:sp modelId="{4CE030E8-16B6-43AF-AC4C-39D3F8AA3F76}">
      <dsp:nvSpPr>
        <dsp:cNvPr id="0" name=""/>
        <dsp:cNvSpPr/>
      </dsp:nvSpPr>
      <dsp:spPr>
        <a:xfrm>
          <a:off x="1804055" y="740898"/>
          <a:ext cx="1578891" cy="3062390"/>
        </a:xfrm>
        <a:prstGeom prst="rect">
          <a:avLst/>
        </a:prstGeom>
        <a:solidFill>
          <a:schemeClr val="accent5">
            <a:tint val="40000"/>
            <a:alpha val="90000"/>
            <a:hueOff val="-2685120"/>
            <a:satOff val="12063"/>
            <a:lumOff val="829"/>
            <a:alphaOff val="0"/>
          </a:schemeClr>
        </a:solidFill>
        <a:ln w="9525" cap="flat" cmpd="sng" algn="ctr">
          <a:solidFill>
            <a:schemeClr val="accent5">
              <a:tint val="40000"/>
              <a:alpha val="90000"/>
              <a:hueOff val="-2685120"/>
              <a:satOff val="12063"/>
              <a:lumOff val="82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id-ID" sz="1200" kern="1200" dirty="0"/>
            <a:t>Dalam pembelajaran ini anak-anak dibagi menjadi 3 kelompok, masing-masing kelompok melakukan kegiatan yang berbeda-beda. </a:t>
          </a:r>
        </a:p>
        <a:p>
          <a:pPr marL="114300" lvl="1" indent="-114300" algn="l" defTabSz="533400">
            <a:lnSpc>
              <a:spcPct val="90000"/>
            </a:lnSpc>
            <a:spcBef>
              <a:spcPct val="0"/>
            </a:spcBef>
            <a:spcAft>
              <a:spcPct val="15000"/>
            </a:spcAft>
            <a:buChar char="•"/>
          </a:pPr>
          <a:endParaRPr lang="id-ID" sz="1200" kern="1200" dirty="0"/>
        </a:p>
        <a:p>
          <a:pPr marL="114300" lvl="1" indent="-114300" algn="l" defTabSz="533400">
            <a:lnSpc>
              <a:spcPct val="90000"/>
            </a:lnSpc>
            <a:spcBef>
              <a:spcPct val="0"/>
            </a:spcBef>
            <a:spcAft>
              <a:spcPct val="15000"/>
            </a:spcAft>
            <a:buChar char="•"/>
          </a:pPr>
          <a:r>
            <a:rPr lang="id-ID" sz="1200" kern="1200" dirty="0"/>
            <a:t>Dalam satu pertemuan anak harus menyelesaikan 2-3 kegiatan dan secara bergantian.</a:t>
          </a:r>
        </a:p>
      </dsp:txBody>
      <dsp:txXfrm>
        <a:off x="1804055" y="740898"/>
        <a:ext cx="1578891" cy="3062390"/>
      </dsp:txXfrm>
    </dsp:sp>
    <dsp:sp modelId="{7043E65D-9237-4CA2-A343-46BFAFF679CB}">
      <dsp:nvSpPr>
        <dsp:cNvPr id="0" name=""/>
        <dsp:cNvSpPr/>
      </dsp:nvSpPr>
      <dsp:spPr>
        <a:xfrm>
          <a:off x="3603991" y="140060"/>
          <a:ext cx="1578891" cy="600838"/>
        </a:xfrm>
        <a:prstGeom prst="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w="9525" cap="flat" cmpd="sng" algn="ctr">
          <a:solidFill>
            <a:schemeClr val="accent5">
              <a:hueOff val="-4966938"/>
              <a:satOff val="19906"/>
              <a:lumOff val="4314"/>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US" sz="1200" b="1" kern="1200" dirty="0"/>
            <a:t>Model </a:t>
          </a:r>
          <a:r>
            <a:rPr lang="en-US" sz="1200" b="1" kern="1200" dirty="0" err="1"/>
            <a:t>Pembelajaran</a:t>
          </a:r>
          <a:r>
            <a:rPr lang="en-US" sz="1200" b="1" kern="1200" dirty="0"/>
            <a:t> </a:t>
          </a:r>
          <a:r>
            <a:rPr lang="en-US" sz="1200" b="1" kern="1200" dirty="0" err="1"/>
            <a:t>Berdasarkan</a:t>
          </a:r>
          <a:r>
            <a:rPr lang="en-US" sz="1200" b="1" kern="1200" dirty="0"/>
            <a:t> </a:t>
          </a:r>
          <a:r>
            <a:rPr lang="en-US" sz="1200" b="1" kern="1200" dirty="0" err="1"/>
            <a:t>Sudut-sudut</a:t>
          </a:r>
          <a:r>
            <a:rPr lang="en-US" sz="1200" b="1" kern="1200" dirty="0"/>
            <a:t> </a:t>
          </a:r>
          <a:r>
            <a:rPr lang="id-ID" sz="1200" b="1" kern="1200" dirty="0"/>
            <a:t>Kegiatan</a:t>
          </a:r>
          <a:endParaRPr lang="id-ID" sz="1200" kern="1200" dirty="0"/>
        </a:p>
      </dsp:txBody>
      <dsp:txXfrm>
        <a:off x="3603991" y="140060"/>
        <a:ext cx="1578891" cy="600838"/>
      </dsp:txXfrm>
    </dsp:sp>
    <dsp:sp modelId="{5EE331D1-756C-483C-ABEB-169AEC87205F}">
      <dsp:nvSpPr>
        <dsp:cNvPr id="0" name=""/>
        <dsp:cNvSpPr/>
      </dsp:nvSpPr>
      <dsp:spPr>
        <a:xfrm>
          <a:off x="3603991" y="740898"/>
          <a:ext cx="1578891" cy="3062390"/>
        </a:xfrm>
        <a:prstGeom prst="rect">
          <a:avLst/>
        </a:prstGeom>
        <a:solidFill>
          <a:schemeClr val="accent5">
            <a:tint val="40000"/>
            <a:alpha val="90000"/>
            <a:hueOff val="-5370241"/>
            <a:satOff val="24126"/>
            <a:lumOff val="1658"/>
            <a:alphaOff val="0"/>
          </a:schemeClr>
        </a:solidFill>
        <a:ln w="9525" cap="flat" cmpd="sng" algn="ctr">
          <a:solidFill>
            <a:schemeClr val="accent5">
              <a:tint val="40000"/>
              <a:alpha val="90000"/>
              <a:hueOff val="-5370241"/>
              <a:satOff val="24126"/>
              <a:lumOff val="165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id-ID" sz="1200" kern="1200" dirty="0"/>
            <a:t>M</a:t>
          </a:r>
          <a:r>
            <a:rPr lang="en-US" sz="1200" kern="1200" dirty="0" err="1"/>
            <a:t>odel</a:t>
          </a:r>
          <a:r>
            <a:rPr lang="en-US" sz="1200" kern="1200" dirty="0"/>
            <a:t> </a:t>
          </a:r>
          <a:r>
            <a:rPr lang="en-US" sz="1200" kern="1200" dirty="0" err="1"/>
            <a:t>pembelajaran</a:t>
          </a:r>
          <a:r>
            <a:rPr lang="en-US" sz="1200" kern="1200" dirty="0"/>
            <a:t> </a:t>
          </a:r>
          <a:r>
            <a:rPr lang="en-US" sz="1200" kern="1200" dirty="0" err="1"/>
            <a:t>berdasarkan</a:t>
          </a:r>
          <a:r>
            <a:rPr lang="en-US" sz="1200" kern="1200" dirty="0"/>
            <a:t> </a:t>
          </a:r>
          <a:r>
            <a:rPr lang="en-US" sz="1200" kern="1200" dirty="0" err="1"/>
            <a:t>sudut</a:t>
          </a:r>
          <a:r>
            <a:rPr lang="en-US" sz="1200" kern="1200" dirty="0"/>
            <a:t>, </a:t>
          </a:r>
          <a:r>
            <a:rPr lang="en-US" sz="1200" kern="1200" dirty="0" err="1"/>
            <a:t>sudut-sudut</a:t>
          </a:r>
          <a:r>
            <a:rPr lang="en-US" sz="1200" kern="1200" dirty="0"/>
            <a:t> </a:t>
          </a:r>
          <a:r>
            <a:rPr lang="en-US" sz="1200" kern="1200" dirty="0" err="1"/>
            <a:t>kegiatan</a:t>
          </a:r>
          <a:r>
            <a:rPr lang="en-US" sz="1200" kern="1200" dirty="0"/>
            <a:t> </a:t>
          </a:r>
          <a:r>
            <a:rPr lang="en-US" sz="1200" kern="1200" dirty="0" err="1"/>
            <a:t>merupakan</a:t>
          </a:r>
          <a:r>
            <a:rPr lang="en-US" sz="1200" kern="1200" dirty="0"/>
            <a:t> </a:t>
          </a:r>
          <a:r>
            <a:rPr lang="en-US" sz="1200" kern="1200" dirty="0" err="1"/>
            <a:t>pusat</a:t>
          </a:r>
          <a:r>
            <a:rPr lang="en-US" sz="1200" kern="1200" dirty="0"/>
            <a:t> </a:t>
          </a:r>
          <a:r>
            <a:rPr lang="en-US" sz="1200" kern="1200" dirty="0" err="1"/>
            <a:t>kegiatan</a:t>
          </a:r>
          <a:r>
            <a:rPr lang="en-US" sz="1200" kern="1200" dirty="0"/>
            <a:t>. </a:t>
          </a:r>
          <a:endParaRPr lang="id-ID" sz="1200" kern="1200" dirty="0"/>
        </a:p>
        <a:p>
          <a:pPr marL="114300" lvl="1" indent="-114300" algn="l" defTabSz="533400">
            <a:lnSpc>
              <a:spcPct val="90000"/>
            </a:lnSpc>
            <a:spcBef>
              <a:spcPct val="0"/>
            </a:spcBef>
            <a:spcAft>
              <a:spcPct val="15000"/>
            </a:spcAft>
            <a:buChar char="•"/>
          </a:pPr>
          <a:endParaRPr lang="id-ID" sz="1200" kern="1200" dirty="0"/>
        </a:p>
        <a:p>
          <a:pPr marL="114300" lvl="1" indent="-114300" algn="l" defTabSz="533400">
            <a:lnSpc>
              <a:spcPct val="90000"/>
            </a:lnSpc>
            <a:spcBef>
              <a:spcPct val="0"/>
            </a:spcBef>
            <a:spcAft>
              <a:spcPct val="15000"/>
            </a:spcAft>
            <a:buChar char="•"/>
          </a:pPr>
          <a:r>
            <a:rPr lang="en-US" sz="1200" kern="1200" dirty="0" err="1"/>
            <a:t>Alat-alat</a:t>
          </a:r>
          <a:r>
            <a:rPr lang="en-US" sz="1200" kern="1200" dirty="0"/>
            <a:t> </a:t>
          </a:r>
          <a:r>
            <a:rPr lang="en-US" sz="1200" kern="1200" dirty="0" err="1"/>
            <a:t>kegiatan</a:t>
          </a:r>
          <a:r>
            <a:rPr lang="en-US" sz="1200" kern="1200" dirty="0"/>
            <a:t> yang </a:t>
          </a:r>
          <a:r>
            <a:rPr lang="en-US" sz="1200" kern="1200" dirty="0" err="1"/>
            <a:t>disediakan</a:t>
          </a:r>
          <a:r>
            <a:rPr lang="en-US" sz="1200" kern="1200" dirty="0"/>
            <a:t> </a:t>
          </a:r>
          <a:r>
            <a:rPr lang="en-US" sz="1200" kern="1200" dirty="0" err="1"/>
            <a:t>lebih</a:t>
          </a:r>
          <a:r>
            <a:rPr lang="en-US" sz="1200" kern="1200" dirty="0"/>
            <a:t> </a:t>
          </a:r>
          <a:r>
            <a:rPr lang="en-US" sz="1200" kern="1200" dirty="0" err="1"/>
            <a:t>bervariasi</a:t>
          </a:r>
          <a:r>
            <a:rPr lang="en-US" sz="1200" kern="1200" dirty="0"/>
            <a:t>, </a:t>
          </a:r>
          <a:r>
            <a:rPr lang="en-US" sz="1200" kern="1200" dirty="0" err="1"/>
            <a:t>sering</a:t>
          </a:r>
          <a:r>
            <a:rPr lang="en-US" sz="1200" kern="1200" dirty="0"/>
            <a:t> </a:t>
          </a:r>
          <a:r>
            <a:rPr lang="en-US" sz="1200" kern="1200" dirty="0" err="1"/>
            <a:t>diganti</a:t>
          </a:r>
          <a:r>
            <a:rPr lang="en-US" sz="1200" kern="1200" dirty="0"/>
            <a:t> </a:t>
          </a:r>
          <a:r>
            <a:rPr lang="en-US" sz="1200" kern="1200" dirty="0" err="1"/>
            <a:t>sesuai</a:t>
          </a:r>
          <a:r>
            <a:rPr lang="en-US" sz="1200" kern="1200" dirty="0"/>
            <a:t> </a:t>
          </a:r>
          <a:r>
            <a:rPr lang="en-US" sz="1200" kern="1200" dirty="0" err="1"/>
            <a:t>dengan</a:t>
          </a:r>
          <a:r>
            <a:rPr lang="en-US" sz="1200" kern="1200" dirty="0"/>
            <a:t> </a:t>
          </a:r>
          <a:r>
            <a:rPr lang="en-US" sz="1200" kern="1200" dirty="0" err="1"/>
            <a:t>tema</a:t>
          </a:r>
          <a:r>
            <a:rPr lang="en-US" sz="1200" kern="1200" dirty="0"/>
            <a:t> </a:t>
          </a:r>
          <a:r>
            <a:rPr lang="en-US" sz="1200" kern="1200" dirty="0" err="1"/>
            <a:t>dan</a:t>
          </a:r>
          <a:r>
            <a:rPr lang="en-US" sz="1200" kern="1200" dirty="0"/>
            <a:t> sub </a:t>
          </a:r>
          <a:r>
            <a:rPr lang="en-US" sz="1200" kern="1200" dirty="0" err="1"/>
            <a:t>tema</a:t>
          </a:r>
          <a:r>
            <a:rPr lang="en-US" sz="1200" kern="1200" dirty="0"/>
            <a:t>.</a:t>
          </a:r>
          <a:endParaRPr lang="id-ID" sz="1200" kern="1200" dirty="0"/>
        </a:p>
      </dsp:txBody>
      <dsp:txXfrm>
        <a:off x="3603991" y="740898"/>
        <a:ext cx="1578891" cy="3062390"/>
      </dsp:txXfrm>
    </dsp:sp>
    <dsp:sp modelId="{96C041F4-30B5-41D4-80BC-0FD25466A00B}">
      <dsp:nvSpPr>
        <dsp:cNvPr id="0" name=""/>
        <dsp:cNvSpPr/>
      </dsp:nvSpPr>
      <dsp:spPr>
        <a:xfrm>
          <a:off x="5403927" y="140060"/>
          <a:ext cx="1578891" cy="600838"/>
        </a:xfrm>
        <a:prstGeom prst="rect">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w="9525" cap="flat" cmpd="sng" algn="ctr">
          <a:solidFill>
            <a:schemeClr val="accent5">
              <a:hueOff val="-7450407"/>
              <a:satOff val="29858"/>
              <a:lumOff val="6471"/>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US" sz="1200" b="1" kern="1200" dirty="0"/>
            <a:t>Model </a:t>
          </a:r>
          <a:r>
            <a:rPr lang="en-US" sz="1200" b="1" kern="1200" dirty="0" err="1"/>
            <a:t>Pembelajaran</a:t>
          </a:r>
          <a:r>
            <a:rPr lang="en-US" sz="1200" b="1" kern="1200" dirty="0"/>
            <a:t> Area </a:t>
          </a:r>
          <a:endParaRPr lang="id-ID" sz="1200" kern="1200" dirty="0"/>
        </a:p>
      </dsp:txBody>
      <dsp:txXfrm>
        <a:off x="5403927" y="140060"/>
        <a:ext cx="1578891" cy="600838"/>
      </dsp:txXfrm>
    </dsp:sp>
    <dsp:sp modelId="{C612CD3B-816F-4FEC-BBD7-E5FFC32ABED7}">
      <dsp:nvSpPr>
        <dsp:cNvPr id="0" name=""/>
        <dsp:cNvSpPr/>
      </dsp:nvSpPr>
      <dsp:spPr>
        <a:xfrm>
          <a:off x="5403927" y="740898"/>
          <a:ext cx="1578891" cy="3062390"/>
        </a:xfrm>
        <a:prstGeom prst="rect">
          <a:avLst/>
        </a:prstGeom>
        <a:solidFill>
          <a:schemeClr val="accent5">
            <a:tint val="40000"/>
            <a:alpha val="90000"/>
            <a:hueOff val="-8055361"/>
            <a:satOff val="36190"/>
            <a:lumOff val="2488"/>
            <a:alphaOff val="0"/>
          </a:schemeClr>
        </a:solidFill>
        <a:ln w="9525" cap="flat" cmpd="sng" algn="ctr">
          <a:solidFill>
            <a:schemeClr val="accent5">
              <a:tint val="40000"/>
              <a:alpha val="90000"/>
              <a:hueOff val="-8055361"/>
              <a:satOff val="36190"/>
              <a:lumOff val="248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id-ID" sz="1200" kern="1200" dirty="0"/>
            <a:t>Model pembelajaran ini memberikan kesempatan kepada anak  dalam memilih / menentukan kegiatan sendiri sesuai dengan minatnya. </a:t>
          </a:r>
        </a:p>
        <a:p>
          <a:pPr marL="114300" lvl="1" indent="-114300" algn="l" defTabSz="533400">
            <a:lnSpc>
              <a:spcPct val="90000"/>
            </a:lnSpc>
            <a:spcBef>
              <a:spcPct val="0"/>
            </a:spcBef>
            <a:spcAft>
              <a:spcPct val="15000"/>
            </a:spcAft>
            <a:buChar char="•"/>
          </a:pPr>
          <a:r>
            <a:rPr lang="id-ID" sz="1200" kern="1200" dirty="0"/>
            <a:t>pembelajaran ini untuk memenuhi kebutuhan anak dan menghormati keberagaman budaya serta menekankan pada pengalaman belajar bagi setiap anak </a:t>
          </a:r>
        </a:p>
      </dsp:txBody>
      <dsp:txXfrm>
        <a:off x="5403927" y="740898"/>
        <a:ext cx="1578891" cy="3062390"/>
      </dsp:txXfrm>
    </dsp:sp>
    <dsp:sp modelId="{233DF076-A3DB-4D83-84E9-16B71745348F}">
      <dsp:nvSpPr>
        <dsp:cNvPr id="0" name=""/>
        <dsp:cNvSpPr/>
      </dsp:nvSpPr>
      <dsp:spPr>
        <a:xfrm>
          <a:off x="7203863" y="140060"/>
          <a:ext cx="1578891" cy="600838"/>
        </a:xfrm>
        <a:prstGeom prst="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w="9525" cap="flat" cmpd="sng" algn="ctr">
          <a:solidFill>
            <a:schemeClr val="accent5">
              <a:hueOff val="-9933876"/>
              <a:satOff val="39811"/>
              <a:lumOff val="8628"/>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US" sz="1200" b="1" kern="1200" dirty="0"/>
            <a:t>Model </a:t>
          </a:r>
          <a:r>
            <a:rPr lang="en-US" sz="1200" b="1" kern="1200" dirty="0" err="1"/>
            <a:t>Pembelajaran</a:t>
          </a:r>
          <a:r>
            <a:rPr lang="en-US" sz="1200" b="1" kern="1200" dirty="0"/>
            <a:t> </a:t>
          </a:r>
          <a:r>
            <a:rPr lang="en-US" sz="1200" b="1" kern="1200" dirty="0" err="1"/>
            <a:t>Berdasarkan</a:t>
          </a:r>
          <a:r>
            <a:rPr lang="en-US" sz="1200" b="1" kern="1200" dirty="0"/>
            <a:t> </a:t>
          </a:r>
          <a:r>
            <a:rPr lang="id-ID" sz="1200" b="1" kern="1200" dirty="0"/>
            <a:t>S</a:t>
          </a:r>
          <a:r>
            <a:rPr lang="en-US" sz="1200" b="1" kern="1200" dirty="0" err="1"/>
            <a:t>entra</a:t>
          </a:r>
          <a:r>
            <a:rPr lang="en-US" sz="1200" b="1" kern="1200" dirty="0"/>
            <a:t> </a:t>
          </a:r>
          <a:endParaRPr lang="id-ID" sz="1200" kern="1200" dirty="0"/>
        </a:p>
      </dsp:txBody>
      <dsp:txXfrm>
        <a:off x="7203863" y="140060"/>
        <a:ext cx="1578891" cy="600838"/>
      </dsp:txXfrm>
    </dsp:sp>
    <dsp:sp modelId="{95B93A1E-FFFD-4999-B590-1CE1DD30C4B4}">
      <dsp:nvSpPr>
        <dsp:cNvPr id="0" name=""/>
        <dsp:cNvSpPr/>
      </dsp:nvSpPr>
      <dsp:spPr>
        <a:xfrm>
          <a:off x="7203863" y="740898"/>
          <a:ext cx="1578891" cy="3062390"/>
        </a:xfrm>
        <a:prstGeom prst="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id-ID" sz="1200" kern="1200" dirty="0"/>
            <a:t>proses pembelajaran yang dilakukan di dalam lingkaran dan sentra bermain.Guru bersama anak duduk dengan posisi melingkar dan saat dalam lingkaran, guru memberikan pijakan pada anak sebelum dan sesudah bermain. </a:t>
          </a:r>
        </a:p>
        <a:p>
          <a:pPr marL="114300" lvl="1" indent="-114300" algn="l" defTabSz="533400">
            <a:lnSpc>
              <a:spcPct val="90000"/>
            </a:lnSpc>
            <a:spcBef>
              <a:spcPct val="0"/>
            </a:spcBef>
            <a:spcAft>
              <a:spcPct val="15000"/>
            </a:spcAft>
            <a:buChar char="•"/>
          </a:pPr>
          <a:r>
            <a:rPr lang="id-ID" sz="1200" kern="1200" dirty="0"/>
            <a:t>Dalam membuka sentra setiap hari disesuaikan dengan jumlah kelompok setiap TK. </a:t>
          </a:r>
        </a:p>
      </dsp:txBody>
      <dsp:txXfrm>
        <a:off x="7203863" y="740898"/>
        <a:ext cx="1578891" cy="3062390"/>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00FE19-67F4-4FC9-AAB2-541376DB1DC2}">
      <dsp:nvSpPr>
        <dsp:cNvPr id="0" name=""/>
        <dsp:cNvSpPr/>
      </dsp:nvSpPr>
      <dsp:spPr>
        <a:xfrm rot="5400000">
          <a:off x="-365488" y="1223330"/>
          <a:ext cx="1629186" cy="197354"/>
        </a:xfrm>
        <a:prstGeom prst="rect">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5974120E-8849-4591-84BC-18FD02B29089}">
      <dsp:nvSpPr>
        <dsp:cNvPr id="0" name=""/>
        <dsp:cNvSpPr/>
      </dsp:nvSpPr>
      <dsp:spPr>
        <a:xfrm>
          <a:off x="2822" y="174021"/>
          <a:ext cx="2192827" cy="1315696"/>
        </a:xfrm>
        <a:prstGeom prst="roundRect">
          <a:avLst>
            <a:gd name="adj" fmla="val 10000"/>
          </a:avLst>
        </a:prstGeom>
        <a:solidFill>
          <a:srgbClr val="FFFF99"/>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d-ID" sz="1900" b="1" kern="1200" dirty="0"/>
            <a:t>Anak Membangun Kemampuan Sosial dan Emosional</a:t>
          </a:r>
          <a:endParaRPr lang="id-ID" sz="1900" kern="1200" dirty="0"/>
        </a:p>
      </dsp:txBody>
      <dsp:txXfrm>
        <a:off x="41357" y="212556"/>
        <a:ext cx="2115757" cy="1238626"/>
      </dsp:txXfrm>
    </dsp:sp>
    <dsp:sp modelId="{5F9ED9BF-4B88-4871-A3CA-C9709E7900B7}">
      <dsp:nvSpPr>
        <dsp:cNvPr id="0" name=""/>
        <dsp:cNvSpPr/>
      </dsp:nvSpPr>
      <dsp:spPr>
        <a:xfrm>
          <a:off x="456821" y="2045641"/>
          <a:ext cx="2901026" cy="197354"/>
        </a:xfrm>
        <a:prstGeom prst="rect">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8279D02C-84C3-402D-B026-20464DE8923B}">
      <dsp:nvSpPr>
        <dsp:cNvPr id="0" name=""/>
        <dsp:cNvSpPr/>
      </dsp:nvSpPr>
      <dsp:spPr>
        <a:xfrm>
          <a:off x="2822" y="1818641"/>
          <a:ext cx="2192827" cy="1315696"/>
        </a:xfrm>
        <a:prstGeom prst="roundRect">
          <a:avLst>
            <a:gd name="adj" fmla="val 10000"/>
          </a:avLst>
        </a:prstGeom>
        <a:solidFill>
          <a:srgbClr val="CCFFCC"/>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i-FI" sz="1900" b="1" kern="1200" dirty="0"/>
            <a:t>Anak Belajar untuk Berpikir</a:t>
          </a:r>
          <a:endParaRPr lang="id-ID" sz="1900" kern="1200" dirty="0"/>
        </a:p>
      </dsp:txBody>
      <dsp:txXfrm>
        <a:off x="41357" y="1857176"/>
        <a:ext cx="2115757" cy="1238626"/>
      </dsp:txXfrm>
    </dsp:sp>
    <dsp:sp modelId="{015A76C9-54B9-45CC-80BA-3CEAC4A9F696}">
      <dsp:nvSpPr>
        <dsp:cNvPr id="0" name=""/>
        <dsp:cNvSpPr/>
      </dsp:nvSpPr>
      <dsp:spPr>
        <a:xfrm rot="16200000">
          <a:off x="2550971" y="1223330"/>
          <a:ext cx="1629186" cy="197354"/>
        </a:xfrm>
        <a:prstGeom prst="rect">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66D92768-2420-4DE3-B9CD-9B2E64342354}">
      <dsp:nvSpPr>
        <dsp:cNvPr id="0" name=""/>
        <dsp:cNvSpPr/>
      </dsp:nvSpPr>
      <dsp:spPr>
        <a:xfrm>
          <a:off x="2919282" y="1818641"/>
          <a:ext cx="2192827" cy="1315696"/>
        </a:xfrm>
        <a:prstGeom prst="roundRect">
          <a:avLst>
            <a:gd name="adj" fmla="val 10000"/>
          </a:avLst>
        </a:prstGeom>
        <a:solidFill>
          <a:srgbClr val="FFCC66"/>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d-ID" sz="1900" b="1" kern="1200" dirty="0"/>
            <a:t>Anak Mengembangkan Kemampuan Fisik</a:t>
          </a:r>
          <a:endParaRPr lang="id-ID" sz="1900" kern="1200" dirty="0"/>
        </a:p>
      </dsp:txBody>
      <dsp:txXfrm>
        <a:off x="2957817" y="1857176"/>
        <a:ext cx="2115757" cy="1238626"/>
      </dsp:txXfrm>
    </dsp:sp>
    <dsp:sp modelId="{CDFE7F6F-11BF-4A6F-9382-BAAAE26814FF}">
      <dsp:nvSpPr>
        <dsp:cNvPr id="0" name=""/>
        <dsp:cNvSpPr/>
      </dsp:nvSpPr>
      <dsp:spPr>
        <a:xfrm>
          <a:off x="2919282" y="174021"/>
          <a:ext cx="2192827" cy="1315696"/>
        </a:xfrm>
        <a:prstGeom prst="roundRect">
          <a:avLst>
            <a:gd name="adj" fmla="val 10000"/>
          </a:avLst>
        </a:prstGeom>
        <a:solidFill>
          <a:srgbClr val="FFCC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d-ID" sz="1900" b="1" kern="1200" dirty="0"/>
            <a:t>Anak Berkembang Dipengaruhi Budaya</a:t>
          </a:r>
          <a:endParaRPr lang="id-ID" sz="1900" kern="1200" dirty="0"/>
        </a:p>
      </dsp:txBody>
      <dsp:txXfrm>
        <a:off x="2957817" y="212556"/>
        <a:ext cx="2115757" cy="1238626"/>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C208E8-B8A3-47AA-B091-1706CC56DCCB}">
      <dsp:nvSpPr>
        <dsp:cNvPr id="0" name=""/>
        <dsp:cNvSpPr/>
      </dsp:nvSpPr>
      <dsp:spPr>
        <a:xfrm>
          <a:off x="91216" y="2897"/>
          <a:ext cx="2117675" cy="1270605"/>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b="1" kern="1200" dirty="0"/>
            <a:t>Kreasi terhadap objek ( </a:t>
          </a:r>
          <a:r>
            <a:rPr lang="nl-NL" sz="2000" b="1" i="1" kern="1200" dirty="0"/>
            <a:t>object creation</a:t>
          </a:r>
          <a:r>
            <a:rPr lang="id-ID" sz="2000" b="1" i="1" kern="1200" dirty="0"/>
            <a:t>)</a:t>
          </a:r>
          <a:endParaRPr lang="id-ID" sz="2000" kern="1200" dirty="0"/>
        </a:p>
      </dsp:txBody>
      <dsp:txXfrm>
        <a:off x="128431" y="40112"/>
        <a:ext cx="2043245" cy="1196175"/>
      </dsp:txXfrm>
    </dsp:sp>
    <dsp:sp modelId="{11154137-25FC-4E33-93DF-966B1939243C}">
      <dsp:nvSpPr>
        <dsp:cNvPr id="0" name=""/>
        <dsp:cNvSpPr/>
      </dsp:nvSpPr>
      <dsp:spPr>
        <a:xfrm>
          <a:off x="2395247" y="375608"/>
          <a:ext cx="448947" cy="525183"/>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id-ID" sz="1600" kern="1200"/>
        </a:p>
      </dsp:txBody>
      <dsp:txXfrm>
        <a:off x="2395247" y="480645"/>
        <a:ext cx="314263" cy="315109"/>
      </dsp:txXfrm>
    </dsp:sp>
    <dsp:sp modelId="{0E3E41D3-29AA-4033-8088-2E15229EA598}">
      <dsp:nvSpPr>
        <dsp:cNvPr id="0" name=""/>
        <dsp:cNvSpPr/>
      </dsp:nvSpPr>
      <dsp:spPr>
        <a:xfrm>
          <a:off x="3055962" y="2897"/>
          <a:ext cx="2117675" cy="1270605"/>
        </a:xfrm>
        <a:prstGeom prst="roundRect">
          <a:avLst>
            <a:gd name="adj" fmla="val 10000"/>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b="1" kern="1200" dirty="0"/>
            <a:t>Cerita bersambung (</a:t>
          </a:r>
          <a:r>
            <a:rPr lang="nl-NL" sz="2000" b="1" i="1" kern="1200" dirty="0"/>
            <a:t>continuing story</a:t>
          </a:r>
          <a:r>
            <a:rPr lang="nl-NL" sz="2000" b="1" kern="1200" dirty="0"/>
            <a:t>)</a:t>
          </a:r>
          <a:r>
            <a:rPr lang="nl-NL" sz="2000" kern="1200" dirty="0"/>
            <a:t> </a:t>
          </a:r>
          <a:endParaRPr lang="id-ID" sz="2000" kern="1200" dirty="0"/>
        </a:p>
      </dsp:txBody>
      <dsp:txXfrm>
        <a:off x="3093177" y="40112"/>
        <a:ext cx="2043245" cy="1196175"/>
      </dsp:txXfrm>
    </dsp:sp>
    <dsp:sp modelId="{8D03121F-54E6-472E-99D1-67778EED19C6}">
      <dsp:nvSpPr>
        <dsp:cNvPr id="0" name=""/>
        <dsp:cNvSpPr/>
      </dsp:nvSpPr>
      <dsp:spPr>
        <a:xfrm>
          <a:off x="5359993" y="375608"/>
          <a:ext cx="448947" cy="525183"/>
        </a:xfrm>
        <a:prstGeom prst="rightArrow">
          <a:avLst>
            <a:gd name="adj1" fmla="val 60000"/>
            <a:gd name="adj2" fmla="val 50000"/>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id-ID" sz="1600" kern="1200"/>
        </a:p>
      </dsp:txBody>
      <dsp:txXfrm>
        <a:off x="5359993" y="480645"/>
        <a:ext cx="314263" cy="315109"/>
      </dsp:txXfrm>
    </dsp:sp>
    <dsp:sp modelId="{3C49D6E3-6F35-4C30-8A2E-9878AC4788CD}">
      <dsp:nvSpPr>
        <dsp:cNvPr id="0" name=""/>
        <dsp:cNvSpPr/>
      </dsp:nvSpPr>
      <dsp:spPr>
        <a:xfrm>
          <a:off x="6020707" y="2897"/>
          <a:ext cx="2117675" cy="1270605"/>
        </a:xfrm>
        <a:prstGeom prst="roundRect">
          <a:avLst>
            <a:gd name="adj" fmla="val 10000"/>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b="1" kern="1200" dirty="0"/>
            <a:t>Permainan drama kreatif (</a:t>
          </a:r>
          <a:r>
            <a:rPr lang="nl-NL" sz="2000" b="1" i="1" kern="1200" dirty="0"/>
            <a:t>creative dramatic play</a:t>
          </a:r>
          <a:r>
            <a:rPr lang="nl-NL" sz="2000" b="1" kern="1200" dirty="0"/>
            <a:t>)</a:t>
          </a:r>
          <a:r>
            <a:rPr lang="nl-NL" sz="2000" kern="1200" dirty="0"/>
            <a:t> </a:t>
          </a:r>
          <a:endParaRPr lang="id-ID" sz="2000" kern="1200" dirty="0"/>
        </a:p>
      </dsp:txBody>
      <dsp:txXfrm>
        <a:off x="6057922" y="40112"/>
        <a:ext cx="2043245" cy="1196175"/>
      </dsp:txXfrm>
    </dsp:sp>
    <dsp:sp modelId="{3AE900D4-5757-408A-A224-8004371BFF7B}">
      <dsp:nvSpPr>
        <dsp:cNvPr id="0" name=""/>
        <dsp:cNvSpPr/>
      </dsp:nvSpPr>
      <dsp:spPr>
        <a:xfrm rot="5400000">
          <a:off x="6855071" y="1421739"/>
          <a:ext cx="448947" cy="525183"/>
        </a:xfrm>
        <a:prstGeom prst="rightArrow">
          <a:avLst>
            <a:gd name="adj1" fmla="val 60000"/>
            <a:gd name="adj2" fmla="val 50000"/>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id-ID" sz="1600" kern="1200"/>
        </a:p>
      </dsp:txBody>
      <dsp:txXfrm rot="-5400000">
        <a:off x="6921990" y="1459857"/>
        <a:ext cx="315109" cy="314263"/>
      </dsp:txXfrm>
    </dsp:sp>
    <dsp:sp modelId="{795E3907-239B-47F9-8343-1918A5899CEF}">
      <dsp:nvSpPr>
        <dsp:cNvPr id="0" name=""/>
        <dsp:cNvSpPr/>
      </dsp:nvSpPr>
      <dsp:spPr>
        <a:xfrm>
          <a:off x="6020707" y="2120572"/>
          <a:ext cx="2117675" cy="1270605"/>
        </a:xfrm>
        <a:prstGeom prst="roundRect">
          <a:avLst>
            <a:gd name="adj" fmla="val 10000"/>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b="1" kern="1200" dirty="0"/>
            <a:t>Gerakan kreatif (</a:t>
          </a:r>
          <a:r>
            <a:rPr lang="nl-NL" sz="2000" b="1" i="1" kern="1200" dirty="0"/>
            <a:t>creative movement</a:t>
          </a:r>
          <a:r>
            <a:rPr lang="nl-NL" sz="2000" b="1" kern="1200" dirty="0"/>
            <a:t>)</a:t>
          </a:r>
          <a:endParaRPr lang="id-ID" sz="2000" kern="1200" dirty="0"/>
        </a:p>
      </dsp:txBody>
      <dsp:txXfrm>
        <a:off x="6057922" y="2157787"/>
        <a:ext cx="2043245" cy="1196175"/>
      </dsp:txXfrm>
    </dsp:sp>
    <dsp:sp modelId="{0060E1CE-09BC-427F-9557-1492BE12F38C}">
      <dsp:nvSpPr>
        <dsp:cNvPr id="0" name=""/>
        <dsp:cNvSpPr/>
      </dsp:nvSpPr>
      <dsp:spPr>
        <a:xfrm rot="10800000">
          <a:off x="5385405" y="2493283"/>
          <a:ext cx="448947" cy="525183"/>
        </a:xfrm>
        <a:prstGeom prst="rightArrow">
          <a:avLst>
            <a:gd name="adj1" fmla="val 60000"/>
            <a:gd name="adj2" fmla="val 5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id-ID" sz="1600" kern="1200"/>
        </a:p>
      </dsp:txBody>
      <dsp:txXfrm rot="10800000">
        <a:off x="5520089" y="2598320"/>
        <a:ext cx="314263" cy="315109"/>
      </dsp:txXfrm>
    </dsp:sp>
    <dsp:sp modelId="{6D49F54D-D1E5-4723-A9C8-2F4E98C4119D}">
      <dsp:nvSpPr>
        <dsp:cNvPr id="0" name=""/>
        <dsp:cNvSpPr/>
      </dsp:nvSpPr>
      <dsp:spPr>
        <a:xfrm>
          <a:off x="3055962" y="2120572"/>
          <a:ext cx="2117675" cy="1270605"/>
        </a:xfrm>
        <a:prstGeom prst="roundRect">
          <a:avLst>
            <a:gd name="adj" fmla="val 1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b="1" kern="1200" dirty="0"/>
            <a:t>Pertanyaan kreatif (</a:t>
          </a:r>
          <a:r>
            <a:rPr lang="nl-NL" sz="2000" b="1" i="1" kern="1200" dirty="0"/>
            <a:t>creative questioning</a:t>
          </a:r>
          <a:r>
            <a:rPr lang="nl-NL" sz="2000" b="1" kern="1200" dirty="0"/>
            <a:t>)</a:t>
          </a:r>
          <a:endParaRPr lang="id-ID" sz="2000" kern="1200" dirty="0"/>
        </a:p>
      </dsp:txBody>
      <dsp:txXfrm>
        <a:off x="3093177" y="2157787"/>
        <a:ext cx="2043245" cy="11961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6692CD-42A1-4B26-917A-CD7D124F3B6E}">
      <dsp:nvSpPr>
        <dsp:cNvPr id="0" name=""/>
        <dsp:cNvSpPr/>
      </dsp:nvSpPr>
      <dsp:spPr>
        <a:xfrm>
          <a:off x="3643350" y="1428760"/>
          <a:ext cx="924619" cy="924619"/>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id-ID" sz="1400" kern="1200" dirty="0"/>
            <a:t>Anak usia dini</a:t>
          </a:r>
        </a:p>
      </dsp:txBody>
      <dsp:txXfrm>
        <a:off x="3778757" y="1564167"/>
        <a:ext cx="653805" cy="653805"/>
      </dsp:txXfrm>
    </dsp:sp>
    <dsp:sp modelId="{C94110DE-9B92-4381-B106-C434A286B7D0}">
      <dsp:nvSpPr>
        <dsp:cNvPr id="0" name=""/>
        <dsp:cNvSpPr/>
      </dsp:nvSpPr>
      <dsp:spPr>
        <a:xfrm rot="16203097">
          <a:off x="3992282" y="1038237"/>
          <a:ext cx="227965" cy="363827"/>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id-ID" sz="1100" kern="1200"/>
        </a:p>
      </dsp:txBody>
      <dsp:txXfrm>
        <a:off x="4026446" y="1145196"/>
        <a:ext cx="159576" cy="218297"/>
      </dsp:txXfrm>
    </dsp:sp>
    <dsp:sp modelId="{7ABA64D9-F92B-4305-BA67-211B57E2F0E4}">
      <dsp:nvSpPr>
        <dsp:cNvPr id="0" name=""/>
        <dsp:cNvSpPr/>
      </dsp:nvSpPr>
      <dsp:spPr>
        <a:xfrm>
          <a:off x="3571906" y="-71442"/>
          <a:ext cx="1070080" cy="1070080"/>
        </a:xfrm>
        <a:prstGeom prst="ellips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id-ID" sz="1050" kern="1200" dirty="0"/>
            <a:t>Anak usia 0-8 tahun</a:t>
          </a:r>
        </a:p>
      </dsp:txBody>
      <dsp:txXfrm>
        <a:off x="3728616" y="85268"/>
        <a:ext cx="756660" cy="756660"/>
      </dsp:txXfrm>
    </dsp:sp>
    <dsp:sp modelId="{1FC6CE61-7EB1-4BA4-A402-43DA10134B75}">
      <dsp:nvSpPr>
        <dsp:cNvPr id="0" name=""/>
        <dsp:cNvSpPr/>
      </dsp:nvSpPr>
      <dsp:spPr>
        <a:xfrm rot="25581">
          <a:off x="4800339" y="1716408"/>
          <a:ext cx="559864" cy="363827"/>
        </a:xfrm>
        <a:prstGeom prst="rightArrow">
          <a:avLst>
            <a:gd name="adj1" fmla="val 60000"/>
            <a:gd name="adj2" fmla="val 50000"/>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id-ID" sz="1100" kern="1200"/>
        </a:p>
      </dsp:txBody>
      <dsp:txXfrm>
        <a:off x="4800341" y="1788767"/>
        <a:ext cx="450716" cy="218297"/>
      </dsp:txXfrm>
    </dsp:sp>
    <dsp:sp modelId="{9805C0C7-6D59-474F-9434-EA43FD29BE01}">
      <dsp:nvSpPr>
        <dsp:cNvPr id="0" name=""/>
        <dsp:cNvSpPr/>
      </dsp:nvSpPr>
      <dsp:spPr>
        <a:xfrm>
          <a:off x="5624214" y="1094692"/>
          <a:ext cx="2271309" cy="1632257"/>
        </a:xfrm>
        <a:prstGeom prst="ellipse">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id-ID" sz="900" kern="1200" dirty="0"/>
            <a:t>manusia kecil yang memiliki potensi yang masih harus ditumbuhkembangkan. Pada masa ini proses pertumbuhan dan perkembangan dalam berbagai aspek sedang mengalami masa yang cepat dalam rentang perkembangan hidup manusia (Berk, 1992)</a:t>
          </a:r>
        </a:p>
      </dsp:txBody>
      <dsp:txXfrm>
        <a:off x="5956840" y="1333731"/>
        <a:ext cx="1606057" cy="1154179"/>
      </dsp:txXfrm>
    </dsp:sp>
    <dsp:sp modelId="{ECC681D0-8BA5-4571-A590-52605CD074A9}">
      <dsp:nvSpPr>
        <dsp:cNvPr id="0" name=""/>
        <dsp:cNvSpPr/>
      </dsp:nvSpPr>
      <dsp:spPr>
        <a:xfrm rot="5426268">
          <a:off x="4021473" y="2317024"/>
          <a:ext cx="159083" cy="363827"/>
        </a:xfrm>
        <a:prstGeom prst="rightArrow">
          <a:avLst>
            <a:gd name="adj1" fmla="val 60000"/>
            <a:gd name="adj2" fmla="val 50000"/>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id-ID" sz="1100" kern="1200"/>
        </a:p>
      </dsp:txBody>
      <dsp:txXfrm rot="10800000">
        <a:off x="4045518" y="2365927"/>
        <a:ext cx="111358" cy="218297"/>
      </dsp:txXfrm>
    </dsp:sp>
    <dsp:sp modelId="{6672455F-631C-4E17-B568-BAF05D71D474}">
      <dsp:nvSpPr>
        <dsp:cNvPr id="0" name=""/>
        <dsp:cNvSpPr/>
      </dsp:nvSpPr>
      <dsp:spPr>
        <a:xfrm>
          <a:off x="3216171" y="2653497"/>
          <a:ext cx="1755627" cy="1530953"/>
        </a:xfrm>
        <a:prstGeom prst="ellipse">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id-ID" sz="800" kern="1200" dirty="0"/>
            <a:t>bersifat egosentris, memiliki rasa ingin tahu secara alamiah, merupakan makhluk sosial, unik, kaya dengan fantasi, memiliki daya perhatian yang pendek, dan merupakan masa yang paling potensial untuk belajar (</a:t>
          </a:r>
          <a:r>
            <a:rPr lang="en-US" sz="800" kern="1200" dirty="0" err="1"/>
            <a:t>Yuliani</a:t>
          </a:r>
          <a:r>
            <a:rPr lang="en-US" sz="800" kern="1200" dirty="0"/>
            <a:t> </a:t>
          </a:r>
          <a:r>
            <a:rPr lang="en-US" sz="800" kern="1200" dirty="0" err="1"/>
            <a:t>Nurani</a:t>
          </a:r>
          <a:r>
            <a:rPr lang="id-ID" sz="800" kern="1200" dirty="0"/>
            <a:t>, 2009).</a:t>
          </a:r>
        </a:p>
      </dsp:txBody>
      <dsp:txXfrm>
        <a:off x="3473277" y="2877700"/>
        <a:ext cx="1241415" cy="1082547"/>
      </dsp:txXfrm>
    </dsp:sp>
    <dsp:sp modelId="{E5327F0A-E53D-4788-B633-8C405BD567A0}">
      <dsp:nvSpPr>
        <dsp:cNvPr id="0" name=""/>
        <dsp:cNvSpPr/>
      </dsp:nvSpPr>
      <dsp:spPr>
        <a:xfrm rot="10804372">
          <a:off x="2786415" y="1757071"/>
          <a:ext cx="382839" cy="265128"/>
        </a:xfrm>
        <a:prstGeom prst="rightArrow">
          <a:avLst>
            <a:gd name="adj1" fmla="val 60000"/>
            <a:gd name="adj2" fmla="val 5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id-ID" sz="1100" kern="1200"/>
        </a:p>
      </dsp:txBody>
      <dsp:txXfrm rot="10800000">
        <a:off x="2865953" y="1810148"/>
        <a:ext cx="303301" cy="159076"/>
      </dsp:txXfrm>
    </dsp:sp>
    <dsp:sp modelId="{8B25265B-D172-47FC-B74D-3680A3016E42}">
      <dsp:nvSpPr>
        <dsp:cNvPr id="0" name=""/>
        <dsp:cNvSpPr/>
      </dsp:nvSpPr>
      <dsp:spPr>
        <a:xfrm>
          <a:off x="642940" y="1071567"/>
          <a:ext cx="1628212" cy="1632268"/>
        </a:xfrm>
        <a:prstGeom prst="ellipse">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id-ID" sz="1000" kern="1200" dirty="0"/>
            <a:t>periode 5 (lima) tahun pertama kehidupan anak merupakan 'masa emas' (</a:t>
          </a:r>
          <a:r>
            <a:rPr lang="id-ID" sz="1000" i="1" kern="1200" dirty="0"/>
            <a:t>golden period</a:t>
          </a:r>
          <a:r>
            <a:rPr lang="id-ID" sz="1000" kern="1200" dirty="0"/>
            <a:t>) </a:t>
          </a:r>
        </a:p>
      </dsp:txBody>
      <dsp:txXfrm>
        <a:off x="881386" y="1310607"/>
        <a:ext cx="1151320" cy="11541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F1D71A-3985-4FDD-BA59-A1F80BA82CAB}">
      <dsp:nvSpPr>
        <dsp:cNvPr id="0" name=""/>
        <dsp:cNvSpPr/>
      </dsp:nvSpPr>
      <dsp:spPr>
        <a:xfrm>
          <a:off x="3434929" y="2019561"/>
          <a:ext cx="1694702" cy="1694702"/>
        </a:xfrm>
        <a:prstGeom prst="ellipse">
          <a:avLst/>
        </a:prstGeom>
        <a:solidFill>
          <a:srgbClr val="CCCC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id-ID" sz="3900" kern="1200" dirty="0"/>
            <a:t>PAUD</a:t>
          </a:r>
        </a:p>
      </dsp:txBody>
      <dsp:txXfrm>
        <a:off x="3683112" y="2267744"/>
        <a:ext cx="1198336" cy="1198336"/>
      </dsp:txXfrm>
    </dsp:sp>
    <dsp:sp modelId="{0197700C-BCDA-49E3-8876-4BC3A86E0884}">
      <dsp:nvSpPr>
        <dsp:cNvPr id="0" name=""/>
        <dsp:cNvSpPr/>
      </dsp:nvSpPr>
      <dsp:spPr>
        <a:xfrm rot="12601128">
          <a:off x="1387496" y="1587760"/>
          <a:ext cx="2197743" cy="482990"/>
        </a:xfrm>
        <a:prstGeom prst="lef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84C373C-1982-442A-8E11-F6BDD4D6B91D}">
      <dsp:nvSpPr>
        <dsp:cNvPr id="0" name=""/>
        <dsp:cNvSpPr/>
      </dsp:nvSpPr>
      <dsp:spPr>
        <a:xfrm>
          <a:off x="148852" y="327617"/>
          <a:ext cx="2772090" cy="1903780"/>
        </a:xfrm>
        <a:prstGeom prst="roundRect">
          <a:avLst>
            <a:gd name="adj" fmla="val 10000"/>
          </a:avLst>
        </a:prstGeom>
        <a:solidFill>
          <a:srgbClr val="FFFF99"/>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fi-FI" sz="1200" kern="1200" dirty="0"/>
            <a:t>suatu upaya pembinaan yang ditujukan kepada anak sejak lahir sampai dengan usia enam tahun yang dilakukan melalui pemberian rangsangan pendidikan untuk membantu pertumbuhan dan perkembangan jasmani dan rohani  agar anak memiliki kesiapan dalam memasuki pendidikan lebih lanjut (U</a:t>
          </a:r>
          <a:r>
            <a:rPr lang="id-ID" sz="1200" kern="1200" dirty="0"/>
            <a:t>ndang </a:t>
          </a:r>
          <a:r>
            <a:rPr lang="fi-FI" sz="1200" kern="1200" dirty="0"/>
            <a:t>U</a:t>
          </a:r>
          <a:r>
            <a:rPr lang="id-ID" sz="1200" kern="1200" dirty="0"/>
            <a:t>ndang</a:t>
          </a:r>
          <a:r>
            <a:rPr lang="fi-FI" sz="1200" kern="1200" dirty="0"/>
            <a:t> No</a:t>
          </a:r>
          <a:r>
            <a:rPr lang="id-ID" sz="1200" kern="1200" dirty="0"/>
            <a:t>mor</a:t>
          </a:r>
          <a:r>
            <a:rPr lang="fi-FI" sz="1200" kern="1200" dirty="0"/>
            <a:t> 20 T</a:t>
          </a:r>
          <a:r>
            <a:rPr lang="id-ID" sz="1200" kern="1200" dirty="0"/>
            <a:t>a</a:t>
          </a:r>
          <a:r>
            <a:rPr lang="fi-FI" sz="1200" kern="1200" dirty="0"/>
            <a:t>h</a:t>
          </a:r>
          <a:r>
            <a:rPr lang="id-ID" sz="1200" kern="1200" dirty="0"/>
            <a:t>un</a:t>
          </a:r>
          <a:r>
            <a:rPr lang="fi-FI" sz="1200" kern="1200" dirty="0"/>
            <a:t> 2003 </a:t>
          </a:r>
          <a:r>
            <a:rPr lang="id-ID" sz="1200" kern="1200" dirty="0"/>
            <a:t>tentang</a:t>
          </a:r>
          <a:r>
            <a:rPr lang="fi-FI" sz="1200" kern="1200" dirty="0"/>
            <a:t> Sis</a:t>
          </a:r>
          <a:r>
            <a:rPr lang="id-ID" sz="1200" kern="1200" dirty="0"/>
            <a:t>tem Pendi</a:t>
          </a:r>
          <a:r>
            <a:rPr lang="fi-FI" sz="1200" kern="1200" dirty="0"/>
            <a:t>dik</a:t>
          </a:r>
          <a:r>
            <a:rPr lang="id-ID" sz="1200" kern="1200" dirty="0"/>
            <a:t>an N</a:t>
          </a:r>
          <a:r>
            <a:rPr lang="fi-FI" sz="1200" kern="1200" dirty="0"/>
            <a:t>as</a:t>
          </a:r>
          <a:r>
            <a:rPr lang="id-ID" sz="1200" kern="1200" dirty="0"/>
            <a:t>ional</a:t>
          </a:r>
          <a:r>
            <a:rPr lang="fi-FI" sz="1200" kern="1200" dirty="0"/>
            <a:t>)</a:t>
          </a:r>
          <a:r>
            <a:rPr lang="id-ID" sz="1200" kern="1200" dirty="0"/>
            <a:t>. </a:t>
          </a:r>
        </a:p>
      </dsp:txBody>
      <dsp:txXfrm>
        <a:off x="204612" y="383377"/>
        <a:ext cx="2660570" cy="1792260"/>
      </dsp:txXfrm>
    </dsp:sp>
    <dsp:sp modelId="{538F3BAF-BADD-4379-8380-AFE961B18082}">
      <dsp:nvSpPr>
        <dsp:cNvPr id="0" name=""/>
        <dsp:cNvSpPr/>
      </dsp:nvSpPr>
      <dsp:spPr>
        <a:xfrm rot="16200000">
          <a:off x="3632564" y="1052720"/>
          <a:ext cx="1299433" cy="482990"/>
        </a:xfrm>
        <a:prstGeom prst="lef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6E9E3F35-B528-4F78-842A-34DA140A394C}">
      <dsp:nvSpPr>
        <dsp:cNvPr id="0" name=""/>
        <dsp:cNvSpPr/>
      </dsp:nvSpPr>
      <dsp:spPr>
        <a:xfrm>
          <a:off x="3477297" y="512"/>
          <a:ext cx="1609967" cy="1287974"/>
        </a:xfrm>
        <a:prstGeom prst="roundRect">
          <a:avLst>
            <a:gd name="adj" fmla="val 10000"/>
          </a:avLst>
        </a:prstGeom>
        <a:solidFill>
          <a:srgbClr val="CCFFCC"/>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id-ID" sz="1200" kern="1200" dirty="0"/>
            <a:t>periode 5 (lima) tahun pertama kehidupan anak merupakan 'masa emas' (</a:t>
          </a:r>
          <a:r>
            <a:rPr lang="id-ID" sz="1200" i="1" kern="1200" dirty="0"/>
            <a:t>golden period</a:t>
          </a:r>
          <a:r>
            <a:rPr lang="id-ID" sz="1200" kern="1200" dirty="0"/>
            <a:t>) </a:t>
          </a:r>
        </a:p>
      </dsp:txBody>
      <dsp:txXfrm>
        <a:off x="3515020" y="38235"/>
        <a:ext cx="1534521" cy="1212528"/>
      </dsp:txXfrm>
    </dsp:sp>
    <dsp:sp modelId="{9AE2FDB5-EBC3-47A0-B431-24667B0877A5}">
      <dsp:nvSpPr>
        <dsp:cNvPr id="0" name=""/>
        <dsp:cNvSpPr/>
      </dsp:nvSpPr>
      <dsp:spPr>
        <a:xfrm rot="19913532">
          <a:off x="5015902" y="1750808"/>
          <a:ext cx="1807677" cy="482990"/>
        </a:xfrm>
        <a:prstGeom prst="lef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6012CA59-7D6B-4199-A6C5-47A03030BE95}">
      <dsp:nvSpPr>
        <dsp:cNvPr id="0" name=""/>
        <dsp:cNvSpPr/>
      </dsp:nvSpPr>
      <dsp:spPr>
        <a:xfrm>
          <a:off x="5665900" y="714378"/>
          <a:ext cx="2102167" cy="1704195"/>
        </a:xfrm>
        <a:prstGeom prst="roundRect">
          <a:avLst>
            <a:gd name="adj" fmla="val 10000"/>
          </a:avLst>
        </a:prstGeom>
        <a:solidFill>
          <a:srgbClr val="FFCC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id-ID" sz="1200" kern="1200" dirty="0"/>
            <a:t>Lembaga pendidikan memegang peran dan posisi kunci dan fundamental dalam mengoptimalkan potensi anak, karena pengalaman PAUD  memberikan pengaruh yang “membekas” sehingga melandasi proses pendidikan dan perkembangan anak selanjutnya. </a:t>
          </a:r>
        </a:p>
      </dsp:txBody>
      <dsp:txXfrm>
        <a:off x="5715814" y="764292"/>
        <a:ext cx="2002339" cy="16043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D568DE-F3F3-4C30-97C2-10F1C29339EE}">
      <dsp:nvSpPr>
        <dsp:cNvPr id="0" name=""/>
        <dsp:cNvSpPr/>
      </dsp:nvSpPr>
      <dsp:spPr>
        <a:xfrm>
          <a:off x="3691" y="573189"/>
          <a:ext cx="1614172" cy="968503"/>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d-ID" sz="1000" kern="1200" dirty="0"/>
            <a:t>pelayanan masih bersifat parsial (belum memenuhi seluruh aspek kebutuhan esensial anak)</a:t>
          </a:r>
        </a:p>
      </dsp:txBody>
      <dsp:txXfrm>
        <a:off x="32057" y="601555"/>
        <a:ext cx="1557440" cy="911771"/>
      </dsp:txXfrm>
    </dsp:sp>
    <dsp:sp modelId="{393EFEB3-59CE-4160-8CCE-DCB58729BCEA}">
      <dsp:nvSpPr>
        <dsp:cNvPr id="0" name=""/>
        <dsp:cNvSpPr/>
      </dsp:nvSpPr>
      <dsp:spPr>
        <a:xfrm>
          <a:off x="1759911" y="857283"/>
          <a:ext cx="342204" cy="400314"/>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id-ID" sz="1700" kern="1200"/>
        </a:p>
      </dsp:txBody>
      <dsp:txXfrm>
        <a:off x="1759911" y="937346"/>
        <a:ext cx="239543" cy="240188"/>
      </dsp:txXfrm>
    </dsp:sp>
    <dsp:sp modelId="{9911E003-E85D-4A29-9228-0B8130BC2AC5}">
      <dsp:nvSpPr>
        <dsp:cNvPr id="0" name=""/>
        <dsp:cNvSpPr/>
      </dsp:nvSpPr>
      <dsp:spPr>
        <a:xfrm>
          <a:off x="2263533" y="573189"/>
          <a:ext cx="1614172" cy="968503"/>
        </a:xfrm>
        <a:prstGeom prst="roundRect">
          <a:avLst>
            <a:gd name="adj" fmla="val 10000"/>
          </a:avLst>
        </a:prstGeom>
        <a:gradFill rotWithShape="0">
          <a:gsLst>
            <a:gs pos="0">
              <a:schemeClr val="accent5">
                <a:hueOff val="-1655646"/>
                <a:satOff val="6635"/>
                <a:lumOff val="1438"/>
                <a:alphaOff val="0"/>
                <a:tint val="50000"/>
                <a:satMod val="300000"/>
              </a:schemeClr>
            </a:gs>
            <a:gs pos="35000">
              <a:schemeClr val="accent5">
                <a:hueOff val="-1655646"/>
                <a:satOff val="6635"/>
                <a:lumOff val="1438"/>
                <a:alphaOff val="0"/>
                <a:tint val="37000"/>
                <a:satMod val="300000"/>
              </a:schemeClr>
            </a:gs>
            <a:gs pos="100000">
              <a:schemeClr val="accent5">
                <a:hueOff val="-1655646"/>
                <a:satOff val="6635"/>
                <a:lumOff val="143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d-ID" sz="1000" kern="1200" dirty="0"/>
            <a:t>rendahnya pemahaman pendidik dan tenaga kependidikan, serta para pemangku kepentingan tentang pentingnya pengembangan anak usia dini yang holistik integratif</a:t>
          </a:r>
        </a:p>
      </dsp:txBody>
      <dsp:txXfrm>
        <a:off x="2291899" y="601555"/>
        <a:ext cx="1557440" cy="911771"/>
      </dsp:txXfrm>
    </dsp:sp>
    <dsp:sp modelId="{80A5E4DB-32D5-4406-B8D7-6923880348DF}">
      <dsp:nvSpPr>
        <dsp:cNvPr id="0" name=""/>
        <dsp:cNvSpPr/>
      </dsp:nvSpPr>
      <dsp:spPr>
        <a:xfrm>
          <a:off x="4019752" y="857283"/>
          <a:ext cx="342204" cy="400314"/>
        </a:xfrm>
        <a:prstGeom prst="rightArrow">
          <a:avLst>
            <a:gd name="adj1" fmla="val 60000"/>
            <a:gd name="adj2" fmla="val 50000"/>
          </a:avLst>
        </a:prstGeom>
        <a:gradFill rotWithShape="0">
          <a:gsLst>
            <a:gs pos="0">
              <a:schemeClr val="accent5">
                <a:hueOff val="-1986775"/>
                <a:satOff val="7962"/>
                <a:lumOff val="1726"/>
                <a:alphaOff val="0"/>
                <a:tint val="50000"/>
                <a:satMod val="300000"/>
              </a:schemeClr>
            </a:gs>
            <a:gs pos="35000">
              <a:schemeClr val="accent5">
                <a:hueOff val="-1986775"/>
                <a:satOff val="7962"/>
                <a:lumOff val="1726"/>
                <a:alphaOff val="0"/>
                <a:tint val="37000"/>
                <a:satMod val="300000"/>
              </a:schemeClr>
            </a:gs>
            <a:gs pos="100000">
              <a:schemeClr val="accent5">
                <a:hueOff val="-1986775"/>
                <a:satOff val="7962"/>
                <a:lumOff val="1726"/>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id-ID" sz="1700" kern="1200"/>
        </a:p>
      </dsp:txBody>
      <dsp:txXfrm>
        <a:off x="4019752" y="937346"/>
        <a:ext cx="239543" cy="240188"/>
      </dsp:txXfrm>
    </dsp:sp>
    <dsp:sp modelId="{92DA7367-7ACE-4DC9-84E8-9AF17BAC6C89}">
      <dsp:nvSpPr>
        <dsp:cNvPr id="0" name=""/>
        <dsp:cNvSpPr/>
      </dsp:nvSpPr>
      <dsp:spPr>
        <a:xfrm>
          <a:off x="4523374" y="573189"/>
          <a:ext cx="1614172" cy="968503"/>
        </a:xfrm>
        <a:prstGeom prst="roundRect">
          <a:avLst>
            <a:gd name="adj" fmla="val 10000"/>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d-ID" sz="1200" kern="1200" dirty="0"/>
            <a:t>kualitas pengelolaan kurang profesional</a:t>
          </a:r>
        </a:p>
      </dsp:txBody>
      <dsp:txXfrm>
        <a:off x="4551740" y="601555"/>
        <a:ext cx="1557440" cy="911771"/>
      </dsp:txXfrm>
    </dsp:sp>
    <dsp:sp modelId="{0A958678-868A-4082-B0C9-DF1ED7F694C0}">
      <dsp:nvSpPr>
        <dsp:cNvPr id="0" name=""/>
        <dsp:cNvSpPr/>
      </dsp:nvSpPr>
      <dsp:spPr>
        <a:xfrm>
          <a:off x="6279593" y="857283"/>
          <a:ext cx="342204" cy="400314"/>
        </a:xfrm>
        <a:prstGeom prst="rightArrow">
          <a:avLst>
            <a:gd name="adj1" fmla="val 60000"/>
            <a:gd name="adj2" fmla="val 50000"/>
          </a:avLst>
        </a:prstGeom>
        <a:gradFill rotWithShape="0">
          <a:gsLst>
            <a:gs pos="0">
              <a:schemeClr val="accent5">
                <a:hueOff val="-3973551"/>
                <a:satOff val="15924"/>
                <a:lumOff val="3451"/>
                <a:alphaOff val="0"/>
                <a:tint val="50000"/>
                <a:satMod val="300000"/>
              </a:schemeClr>
            </a:gs>
            <a:gs pos="35000">
              <a:schemeClr val="accent5">
                <a:hueOff val="-3973551"/>
                <a:satOff val="15924"/>
                <a:lumOff val="3451"/>
                <a:alphaOff val="0"/>
                <a:tint val="37000"/>
                <a:satMod val="300000"/>
              </a:schemeClr>
            </a:gs>
            <a:gs pos="100000">
              <a:schemeClr val="accent5">
                <a:hueOff val="-3973551"/>
                <a:satOff val="15924"/>
                <a:lumOff val="3451"/>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id-ID" sz="1700" kern="1200"/>
        </a:p>
      </dsp:txBody>
      <dsp:txXfrm>
        <a:off x="6279593" y="937346"/>
        <a:ext cx="239543" cy="240188"/>
      </dsp:txXfrm>
    </dsp:sp>
    <dsp:sp modelId="{FB566A19-3CC0-4772-9A9E-898604975891}">
      <dsp:nvSpPr>
        <dsp:cNvPr id="0" name=""/>
        <dsp:cNvSpPr/>
      </dsp:nvSpPr>
      <dsp:spPr>
        <a:xfrm>
          <a:off x="6783215" y="573189"/>
          <a:ext cx="1614172" cy="968503"/>
        </a:xfrm>
        <a:prstGeom prst="roundRect">
          <a:avLst>
            <a:gd name="adj" fmla="val 10000"/>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d-ID" sz="1400" kern="1200" dirty="0"/>
            <a:t>fasilitas pelayanan kurang memadai</a:t>
          </a:r>
        </a:p>
      </dsp:txBody>
      <dsp:txXfrm>
        <a:off x="6811581" y="601555"/>
        <a:ext cx="1557440" cy="911771"/>
      </dsp:txXfrm>
    </dsp:sp>
    <dsp:sp modelId="{34F2F187-2CCF-4A67-95A2-B6822E1B08B4}">
      <dsp:nvSpPr>
        <dsp:cNvPr id="0" name=""/>
        <dsp:cNvSpPr/>
      </dsp:nvSpPr>
      <dsp:spPr>
        <a:xfrm rot="5400000">
          <a:off x="7419199" y="1654684"/>
          <a:ext cx="342204" cy="400314"/>
        </a:xfrm>
        <a:prstGeom prst="rightArrow">
          <a:avLst>
            <a:gd name="adj1" fmla="val 60000"/>
            <a:gd name="adj2" fmla="val 50000"/>
          </a:avLst>
        </a:prstGeom>
        <a:gradFill rotWithShape="0">
          <a:gsLst>
            <a:gs pos="0">
              <a:schemeClr val="accent5">
                <a:hueOff val="-5960326"/>
                <a:satOff val="23887"/>
                <a:lumOff val="5177"/>
                <a:alphaOff val="0"/>
                <a:tint val="50000"/>
                <a:satMod val="300000"/>
              </a:schemeClr>
            </a:gs>
            <a:gs pos="35000">
              <a:schemeClr val="accent5">
                <a:hueOff val="-5960326"/>
                <a:satOff val="23887"/>
                <a:lumOff val="5177"/>
                <a:alphaOff val="0"/>
                <a:tint val="37000"/>
                <a:satMod val="300000"/>
              </a:schemeClr>
            </a:gs>
            <a:gs pos="100000">
              <a:schemeClr val="accent5">
                <a:hueOff val="-5960326"/>
                <a:satOff val="23887"/>
                <a:lumOff val="5177"/>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id-ID" sz="1700" kern="1200"/>
        </a:p>
      </dsp:txBody>
      <dsp:txXfrm rot="-5400000">
        <a:off x="7470208" y="1683739"/>
        <a:ext cx="240188" cy="239543"/>
      </dsp:txXfrm>
    </dsp:sp>
    <dsp:sp modelId="{A0CB5761-D7B1-4C5D-822A-D65A9BF0E33D}">
      <dsp:nvSpPr>
        <dsp:cNvPr id="0" name=""/>
        <dsp:cNvSpPr/>
      </dsp:nvSpPr>
      <dsp:spPr>
        <a:xfrm>
          <a:off x="6783215" y="2187361"/>
          <a:ext cx="1614172" cy="968503"/>
        </a:xfrm>
        <a:prstGeom prst="roundRect">
          <a:avLst>
            <a:gd name="adj" fmla="val 10000"/>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id-ID" sz="1100" kern="1200" dirty="0"/>
            <a:t>distribusi dan kualitas SDM </a:t>
          </a:r>
        </a:p>
        <a:p>
          <a:pPr marL="0" lvl="0" indent="0" algn="ctr" defTabSz="488950">
            <a:lnSpc>
              <a:spcPct val="90000"/>
            </a:lnSpc>
            <a:spcBef>
              <a:spcPct val="0"/>
            </a:spcBef>
            <a:spcAft>
              <a:spcPct val="35000"/>
            </a:spcAft>
            <a:buNone/>
          </a:pPr>
          <a:r>
            <a:rPr lang="id-ID" sz="1100" kern="1200" dirty="0"/>
            <a:t>kurang merata</a:t>
          </a:r>
        </a:p>
      </dsp:txBody>
      <dsp:txXfrm>
        <a:off x="6811581" y="2215727"/>
        <a:ext cx="1557440" cy="911771"/>
      </dsp:txXfrm>
    </dsp:sp>
    <dsp:sp modelId="{3F6F8ABE-2D8E-4D73-A035-F70053D60A3C}">
      <dsp:nvSpPr>
        <dsp:cNvPr id="0" name=""/>
        <dsp:cNvSpPr/>
      </dsp:nvSpPr>
      <dsp:spPr>
        <a:xfrm rot="10800000">
          <a:off x="6298964" y="2471455"/>
          <a:ext cx="342204" cy="400314"/>
        </a:xfrm>
        <a:prstGeom prst="rightArrow">
          <a:avLst>
            <a:gd name="adj1" fmla="val 60000"/>
            <a:gd name="adj2" fmla="val 50000"/>
          </a:avLst>
        </a:prstGeom>
        <a:gradFill rotWithShape="0">
          <a:gsLst>
            <a:gs pos="0">
              <a:schemeClr val="accent5">
                <a:hueOff val="-7947101"/>
                <a:satOff val="31849"/>
                <a:lumOff val="6902"/>
                <a:alphaOff val="0"/>
                <a:tint val="50000"/>
                <a:satMod val="300000"/>
              </a:schemeClr>
            </a:gs>
            <a:gs pos="35000">
              <a:schemeClr val="accent5">
                <a:hueOff val="-7947101"/>
                <a:satOff val="31849"/>
                <a:lumOff val="6902"/>
                <a:alphaOff val="0"/>
                <a:tint val="37000"/>
                <a:satMod val="300000"/>
              </a:schemeClr>
            </a:gs>
            <a:gs pos="100000">
              <a:schemeClr val="accent5">
                <a:hueOff val="-7947101"/>
                <a:satOff val="31849"/>
                <a:lumOff val="6902"/>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id-ID" sz="1700" kern="1200"/>
        </a:p>
      </dsp:txBody>
      <dsp:txXfrm rot="10800000">
        <a:off x="6401625" y="2551518"/>
        <a:ext cx="239543" cy="240188"/>
      </dsp:txXfrm>
    </dsp:sp>
    <dsp:sp modelId="{8EA68029-8F5B-409B-A37E-DBDBBC845B69}">
      <dsp:nvSpPr>
        <dsp:cNvPr id="0" name=""/>
        <dsp:cNvSpPr/>
      </dsp:nvSpPr>
      <dsp:spPr>
        <a:xfrm>
          <a:off x="4523374" y="2187361"/>
          <a:ext cx="1614172" cy="968503"/>
        </a:xfrm>
        <a:prstGeom prst="roundRect">
          <a:avLst>
            <a:gd name="adj" fmla="val 10000"/>
          </a:avLst>
        </a:prstGeom>
        <a:gradFill rotWithShape="0">
          <a:gsLst>
            <a:gs pos="0">
              <a:schemeClr val="accent5">
                <a:hueOff val="-8278230"/>
                <a:satOff val="33176"/>
                <a:lumOff val="7190"/>
                <a:alphaOff val="0"/>
                <a:tint val="50000"/>
                <a:satMod val="300000"/>
              </a:schemeClr>
            </a:gs>
            <a:gs pos="35000">
              <a:schemeClr val="accent5">
                <a:hueOff val="-8278230"/>
                <a:satOff val="33176"/>
                <a:lumOff val="7190"/>
                <a:alphaOff val="0"/>
                <a:tint val="37000"/>
                <a:satMod val="300000"/>
              </a:schemeClr>
            </a:gs>
            <a:gs pos="100000">
              <a:schemeClr val="accent5">
                <a:hueOff val="-8278230"/>
                <a:satOff val="33176"/>
                <a:lumOff val="719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d-ID" sz="1200" kern="1200" dirty="0"/>
            <a:t>keterbatasan dana </a:t>
          </a:r>
        </a:p>
      </dsp:txBody>
      <dsp:txXfrm>
        <a:off x="4551740" y="2215727"/>
        <a:ext cx="1557440" cy="911771"/>
      </dsp:txXfrm>
    </dsp:sp>
    <dsp:sp modelId="{18FEBD21-BF3F-410A-9F11-07FDD3BB80AA}">
      <dsp:nvSpPr>
        <dsp:cNvPr id="0" name=""/>
        <dsp:cNvSpPr/>
      </dsp:nvSpPr>
      <dsp:spPr>
        <a:xfrm rot="10800000">
          <a:off x="4039122" y="2471455"/>
          <a:ext cx="342204" cy="400314"/>
        </a:xfrm>
        <a:prstGeom prst="rightArrow">
          <a:avLst>
            <a:gd name="adj1" fmla="val 60000"/>
            <a:gd name="adj2" fmla="val 5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id-ID" sz="1700" kern="1200"/>
        </a:p>
      </dsp:txBody>
      <dsp:txXfrm rot="10800000">
        <a:off x="4141783" y="2551518"/>
        <a:ext cx="239543" cy="240188"/>
      </dsp:txXfrm>
    </dsp:sp>
    <dsp:sp modelId="{A3724738-731C-466D-AB59-B4073748E295}">
      <dsp:nvSpPr>
        <dsp:cNvPr id="0" name=""/>
        <dsp:cNvSpPr/>
      </dsp:nvSpPr>
      <dsp:spPr>
        <a:xfrm>
          <a:off x="2263533" y="2187361"/>
          <a:ext cx="1614172" cy="968503"/>
        </a:xfrm>
        <a:prstGeom prst="roundRect">
          <a:avLst>
            <a:gd name="adj" fmla="val 1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d-ID" sz="1200" kern="1200" dirty="0"/>
            <a:t>lemahnya koordinasi atau kerjasama dengan lembaga lain yang terkait</a:t>
          </a:r>
        </a:p>
      </dsp:txBody>
      <dsp:txXfrm>
        <a:off x="2291899" y="2215727"/>
        <a:ext cx="1557440" cy="91177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E1D56B-F542-457C-BD2C-06674E28AA98}">
      <dsp:nvSpPr>
        <dsp:cNvPr id="0" name=""/>
        <dsp:cNvSpPr/>
      </dsp:nvSpPr>
      <dsp:spPr>
        <a:xfrm>
          <a:off x="91216" y="2897"/>
          <a:ext cx="2117675" cy="1270605"/>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id-ID" sz="2300" b="1" kern="1200" dirty="0"/>
            <a:t>Aspek Pendidikan</a:t>
          </a:r>
        </a:p>
      </dsp:txBody>
      <dsp:txXfrm>
        <a:off x="128431" y="40112"/>
        <a:ext cx="2043245" cy="1196175"/>
      </dsp:txXfrm>
    </dsp:sp>
    <dsp:sp modelId="{ABA37CB7-4186-4174-AB77-B1E0F5DAFA71}">
      <dsp:nvSpPr>
        <dsp:cNvPr id="0" name=""/>
        <dsp:cNvSpPr/>
      </dsp:nvSpPr>
      <dsp:spPr>
        <a:xfrm>
          <a:off x="2395247" y="375608"/>
          <a:ext cx="448947" cy="525183"/>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id-ID" sz="1900" kern="1200"/>
        </a:p>
      </dsp:txBody>
      <dsp:txXfrm>
        <a:off x="2395247" y="480645"/>
        <a:ext cx="314263" cy="315109"/>
      </dsp:txXfrm>
    </dsp:sp>
    <dsp:sp modelId="{6A5C3D47-065E-4057-9C40-540A50433B93}">
      <dsp:nvSpPr>
        <dsp:cNvPr id="0" name=""/>
        <dsp:cNvSpPr/>
      </dsp:nvSpPr>
      <dsp:spPr>
        <a:xfrm>
          <a:off x="3055962" y="2897"/>
          <a:ext cx="2117675" cy="1270605"/>
        </a:xfrm>
        <a:prstGeom prst="roundRect">
          <a:avLst>
            <a:gd name="adj" fmla="val 10000"/>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i-FI" sz="2300" b="1" kern="1200" dirty="0"/>
            <a:t>Aspek  Kesehatan dan Gizi</a:t>
          </a:r>
          <a:endParaRPr lang="id-ID" sz="2300" kern="1200" dirty="0"/>
        </a:p>
      </dsp:txBody>
      <dsp:txXfrm>
        <a:off x="3093177" y="40112"/>
        <a:ext cx="2043245" cy="1196175"/>
      </dsp:txXfrm>
    </dsp:sp>
    <dsp:sp modelId="{72FD30E4-3DF7-40DB-A8BE-FFF3A2BDD4A4}">
      <dsp:nvSpPr>
        <dsp:cNvPr id="0" name=""/>
        <dsp:cNvSpPr/>
      </dsp:nvSpPr>
      <dsp:spPr>
        <a:xfrm>
          <a:off x="5359993" y="375608"/>
          <a:ext cx="448947" cy="525183"/>
        </a:xfrm>
        <a:prstGeom prst="rightArrow">
          <a:avLst>
            <a:gd name="adj1" fmla="val 60000"/>
            <a:gd name="adj2" fmla="val 50000"/>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id-ID" sz="1900" kern="1200"/>
        </a:p>
      </dsp:txBody>
      <dsp:txXfrm>
        <a:off x="5359993" y="480645"/>
        <a:ext cx="314263" cy="315109"/>
      </dsp:txXfrm>
    </dsp:sp>
    <dsp:sp modelId="{E8D05CE7-9CD7-4CD6-9ADC-B718AF614760}">
      <dsp:nvSpPr>
        <dsp:cNvPr id="0" name=""/>
        <dsp:cNvSpPr/>
      </dsp:nvSpPr>
      <dsp:spPr>
        <a:xfrm>
          <a:off x="6020707" y="2897"/>
          <a:ext cx="2117675" cy="1270605"/>
        </a:xfrm>
        <a:prstGeom prst="roundRect">
          <a:avLst>
            <a:gd name="adj" fmla="val 10000"/>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i-FI" sz="2300" b="1" kern="1200" dirty="0"/>
            <a:t>Aspek Pengasuhan</a:t>
          </a:r>
          <a:endParaRPr lang="id-ID" sz="2300" kern="1200" dirty="0"/>
        </a:p>
      </dsp:txBody>
      <dsp:txXfrm>
        <a:off x="6057922" y="40112"/>
        <a:ext cx="2043245" cy="1196175"/>
      </dsp:txXfrm>
    </dsp:sp>
    <dsp:sp modelId="{2E34428F-C615-41AA-B8B1-1EF006E1AC63}">
      <dsp:nvSpPr>
        <dsp:cNvPr id="0" name=""/>
        <dsp:cNvSpPr/>
      </dsp:nvSpPr>
      <dsp:spPr>
        <a:xfrm rot="5400000">
          <a:off x="6855071" y="1421739"/>
          <a:ext cx="448947" cy="525183"/>
        </a:xfrm>
        <a:prstGeom prst="rightArrow">
          <a:avLst>
            <a:gd name="adj1" fmla="val 60000"/>
            <a:gd name="adj2" fmla="val 50000"/>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id-ID" sz="1900" kern="1200"/>
        </a:p>
      </dsp:txBody>
      <dsp:txXfrm rot="-5400000">
        <a:off x="6921990" y="1459857"/>
        <a:ext cx="315109" cy="314263"/>
      </dsp:txXfrm>
    </dsp:sp>
    <dsp:sp modelId="{54910CF6-5B64-4DD3-B918-BE5A79B06CE3}">
      <dsp:nvSpPr>
        <dsp:cNvPr id="0" name=""/>
        <dsp:cNvSpPr/>
      </dsp:nvSpPr>
      <dsp:spPr>
        <a:xfrm>
          <a:off x="6020707" y="2120572"/>
          <a:ext cx="2117675" cy="1270605"/>
        </a:xfrm>
        <a:prstGeom prst="roundRect">
          <a:avLst>
            <a:gd name="adj" fmla="val 10000"/>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id-ID" sz="2300" b="1" kern="1200" dirty="0"/>
            <a:t>Deteksi Dini Tumbuh Kembang Anak</a:t>
          </a:r>
          <a:endParaRPr lang="id-ID" sz="2300" kern="1200" dirty="0"/>
        </a:p>
      </dsp:txBody>
      <dsp:txXfrm>
        <a:off x="6057922" y="2157787"/>
        <a:ext cx="2043245" cy="1196175"/>
      </dsp:txXfrm>
    </dsp:sp>
    <dsp:sp modelId="{A27704DC-691B-4DBD-9F0D-3BD62EC844FB}">
      <dsp:nvSpPr>
        <dsp:cNvPr id="0" name=""/>
        <dsp:cNvSpPr/>
      </dsp:nvSpPr>
      <dsp:spPr>
        <a:xfrm rot="10800000">
          <a:off x="5385405" y="2493283"/>
          <a:ext cx="448947" cy="525183"/>
        </a:xfrm>
        <a:prstGeom prst="rightArrow">
          <a:avLst>
            <a:gd name="adj1" fmla="val 60000"/>
            <a:gd name="adj2" fmla="val 5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id-ID" sz="1900" kern="1200"/>
        </a:p>
      </dsp:txBody>
      <dsp:txXfrm rot="10800000">
        <a:off x="5520089" y="2598320"/>
        <a:ext cx="314263" cy="315109"/>
      </dsp:txXfrm>
    </dsp:sp>
    <dsp:sp modelId="{F3E8DF66-0348-4DC7-BC08-DDA716429A71}">
      <dsp:nvSpPr>
        <dsp:cNvPr id="0" name=""/>
        <dsp:cNvSpPr/>
      </dsp:nvSpPr>
      <dsp:spPr>
        <a:xfrm>
          <a:off x="3055962" y="2120572"/>
          <a:ext cx="2117675" cy="1270605"/>
        </a:xfrm>
        <a:prstGeom prst="roundRect">
          <a:avLst>
            <a:gd name="adj" fmla="val 1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i-FI" sz="2300" b="1" kern="1200" dirty="0"/>
            <a:t>A</a:t>
          </a:r>
          <a:r>
            <a:rPr lang="id-ID" sz="2300" b="1" kern="1200" dirty="0"/>
            <a:t>s</a:t>
          </a:r>
          <a:r>
            <a:rPr lang="fi-FI" sz="2300" b="1" kern="1200" dirty="0"/>
            <a:t>pek Perlindungan</a:t>
          </a:r>
          <a:endParaRPr lang="id-ID" sz="2300" kern="1200" dirty="0"/>
        </a:p>
      </dsp:txBody>
      <dsp:txXfrm>
        <a:off x="3093177" y="2157787"/>
        <a:ext cx="2043245" cy="11961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7B94C-7705-4F52-8D0D-6CFB129C8ED3}">
      <dsp:nvSpPr>
        <dsp:cNvPr id="0" name=""/>
        <dsp:cNvSpPr/>
      </dsp:nvSpPr>
      <dsp:spPr>
        <a:xfrm rot="5400000">
          <a:off x="1129625" y="896218"/>
          <a:ext cx="1276347" cy="124625"/>
        </a:xfrm>
        <a:prstGeom prst="rect">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B6AF3CF8-F574-49B8-8E9C-8C24DD2C03FF}">
      <dsp:nvSpPr>
        <dsp:cNvPr id="0" name=""/>
        <dsp:cNvSpPr/>
      </dsp:nvSpPr>
      <dsp:spPr>
        <a:xfrm>
          <a:off x="1376018" y="1934"/>
          <a:ext cx="1606815" cy="1048951"/>
        </a:xfrm>
        <a:prstGeom prst="roundRect">
          <a:avLst>
            <a:gd name="adj" fmla="val 10000"/>
          </a:avLst>
        </a:prstGeom>
        <a:solidFill>
          <a:srgbClr val="FFCC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kern="1200" dirty="0"/>
            <a:t>Terjalinnya hubungan yang harmonis antar lembaga terkait, sehingga memperkecil rasa ego sektoral yang selama ini sangat kuat.</a:t>
          </a:r>
          <a:endParaRPr lang="id-ID" sz="1200" kern="1200" dirty="0"/>
        </a:p>
      </dsp:txBody>
      <dsp:txXfrm>
        <a:off x="1406741" y="32657"/>
        <a:ext cx="1545369" cy="987505"/>
      </dsp:txXfrm>
    </dsp:sp>
    <dsp:sp modelId="{EEE37565-FC0A-4BED-8A8F-DA9904E2935A}">
      <dsp:nvSpPr>
        <dsp:cNvPr id="0" name=""/>
        <dsp:cNvSpPr/>
      </dsp:nvSpPr>
      <dsp:spPr>
        <a:xfrm rot="5400000">
          <a:off x="1116094" y="2196211"/>
          <a:ext cx="1303408" cy="124625"/>
        </a:xfrm>
        <a:prstGeom prst="rect">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A258A46-7DB4-4E2C-B7A9-5DDF81C81526}">
      <dsp:nvSpPr>
        <dsp:cNvPr id="0" name=""/>
        <dsp:cNvSpPr/>
      </dsp:nvSpPr>
      <dsp:spPr>
        <a:xfrm>
          <a:off x="1336200" y="1258595"/>
          <a:ext cx="1686451" cy="1108015"/>
        </a:xfrm>
        <a:prstGeom prst="roundRect">
          <a:avLst>
            <a:gd name="adj" fmla="val 10000"/>
          </a:avLst>
        </a:prstGeom>
        <a:solidFill>
          <a:srgbClr val="CCFFCC"/>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kern="1200" dirty="0"/>
            <a:t>Terwujudnya program bersama dari lembaga terkait dengan sasaran anak usia dini.</a:t>
          </a:r>
          <a:endParaRPr lang="id-ID" sz="1200" kern="1200" dirty="0"/>
        </a:p>
      </dsp:txBody>
      <dsp:txXfrm>
        <a:off x="1368653" y="1291048"/>
        <a:ext cx="1621545" cy="1043109"/>
      </dsp:txXfrm>
    </dsp:sp>
    <dsp:sp modelId="{B591D868-A888-4C7A-B23F-6EB99A151D4F}">
      <dsp:nvSpPr>
        <dsp:cNvPr id="0" name=""/>
        <dsp:cNvSpPr/>
      </dsp:nvSpPr>
      <dsp:spPr>
        <a:xfrm rot="4839">
          <a:off x="1767797" y="2859557"/>
          <a:ext cx="2226818" cy="124625"/>
        </a:xfrm>
        <a:prstGeom prst="rect">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CB7FF491-C8EC-42B7-862B-24B12A3E8C67}">
      <dsp:nvSpPr>
        <dsp:cNvPr id="0" name=""/>
        <dsp:cNvSpPr/>
      </dsp:nvSpPr>
      <dsp:spPr>
        <a:xfrm>
          <a:off x="1287797" y="2574321"/>
          <a:ext cx="1783258" cy="110357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solidFill>
            <a:srgbClr val="FFFF99"/>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kern="1200" dirty="0"/>
            <a:t>Mengoptimalkan peran masing-masing lembaga terkait sesuai dengan kewenangannya.</a:t>
          </a:r>
          <a:endParaRPr lang="id-ID" sz="1200" kern="1200" dirty="0"/>
        </a:p>
      </dsp:txBody>
      <dsp:txXfrm>
        <a:off x="1320119" y="2606643"/>
        <a:ext cx="1718614" cy="1038926"/>
      </dsp:txXfrm>
    </dsp:sp>
    <dsp:sp modelId="{D503329C-2BE5-413E-901C-39B3B0F94457}">
      <dsp:nvSpPr>
        <dsp:cNvPr id="0" name=""/>
        <dsp:cNvSpPr/>
      </dsp:nvSpPr>
      <dsp:spPr>
        <a:xfrm rot="16200000">
          <a:off x="3349395" y="2215906"/>
          <a:ext cx="1290437" cy="124625"/>
        </a:xfrm>
        <a:prstGeom prst="rect">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42DB2C6D-F081-4AC2-A62A-B98100F5710B}">
      <dsp:nvSpPr>
        <dsp:cNvPr id="0" name=""/>
        <dsp:cNvSpPr/>
      </dsp:nvSpPr>
      <dsp:spPr>
        <a:xfrm>
          <a:off x="3528017" y="2600501"/>
          <a:ext cx="1756449" cy="1077391"/>
        </a:xfrm>
        <a:prstGeom prst="roundRect">
          <a:avLst>
            <a:gd name="adj" fmla="val 10000"/>
          </a:avLst>
        </a:prstGeom>
        <a:solidFill>
          <a:srgbClr val="CCCC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kern="1200" dirty="0"/>
            <a:t>Menghindari adanya program yang tumpang tindih dari lembaga-lembaga terkait, sehingga berdampak pada pemborosan biaya</a:t>
          </a:r>
          <a:endParaRPr lang="id-ID" sz="1200" kern="1200" dirty="0"/>
        </a:p>
      </dsp:txBody>
      <dsp:txXfrm>
        <a:off x="3559573" y="2632057"/>
        <a:ext cx="1693337" cy="1014279"/>
      </dsp:txXfrm>
    </dsp:sp>
    <dsp:sp modelId="{91A5C282-447A-438E-8FA1-12294030E365}">
      <dsp:nvSpPr>
        <dsp:cNvPr id="0" name=""/>
        <dsp:cNvSpPr/>
      </dsp:nvSpPr>
      <dsp:spPr>
        <a:xfrm>
          <a:off x="3528017" y="1284775"/>
          <a:ext cx="1756449" cy="1108015"/>
        </a:xfrm>
        <a:prstGeom prst="roundRect">
          <a:avLst>
            <a:gd name="adj" fmla="val 10000"/>
          </a:avLst>
        </a:prstGeom>
        <a:solidFill>
          <a:srgbClr val="FFFF99"/>
        </a:solidFill>
        <a:ln>
          <a:solidFill>
            <a:srgbClr val="FFFF99"/>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kern="1200" dirty="0"/>
            <a:t>Terwujudnya sinkronisasi program dari masing-masing lembaga terkait untuk mengoptimalkan potensi anak.</a:t>
          </a:r>
          <a:endParaRPr lang="id-ID" sz="1200" kern="1200" dirty="0"/>
        </a:p>
      </dsp:txBody>
      <dsp:txXfrm>
        <a:off x="3560470" y="1317228"/>
        <a:ext cx="1691543" cy="10431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58808-C4ED-4F32-8B25-20680BAE70CD}">
      <dsp:nvSpPr>
        <dsp:cNvPr id="0" name=""/>
        <dsp:cNvSpPr/>
      </dsp:nvSpPr>
      <dsp:spPr>
        <a:xfrm>
          <a:off x="358137" y="472"/>
          <a:ext cx="1565770" cy="939462"/>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d-ID" sz="1200" kern="1200" dirty="0"/>
            <a:t>Mengidentifikasi potensi lembaga PAUD</a:t>
          </a:r>
        </a:p>
      </dsp:txBody>
      <dsp:txXfrm>
        <a:off x="385653" y="27988"/>
        <a:ext cx="1510738" cy="884430"/>
      </dsp:txXfrm>
    </dsp:sp>
    <dsp:sp modelId="{A51F4220-F7CC-4939-A624-142B5610FB62}">
      <dsp:nvSpPr>
        <dsp:cNvPr id="0" name=""/>
        <dsp:cNvSpPr/>
      </dsp:nvSpPr>
      <dsp:spPr>
        <a:xfrm>
          <a:off x="2061695" y="276048"/>
          <a:ext cx="331943" cy="388311"/>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d-ID" sz="800" kern="1200"/>
        </a:p>
      </dsp:txBody>
      <dsp:txXfrm>
        <a:off x="2061695" y="353710"/>
        <a:ext cx="232360" cy="232987"/>
      </dsp:txXfrm>
    </dsp:sp>
    <dsp:sp modelId="{DB8CE9CA-D81F-44B2-9F28-719F0CA32BB2}">
      <dsp:nvSpPr>
        <dsp:cNvPr id="0" name=""/>
        <dsp:cNvSpPr/>
      </dsp:nvSpPr>
      <dsp:spPr>
        <a:xfrm>
          <a:off x="2550215" y="472"/>
          <a:ext cx="1565770" cy="939462"/>
        </a:xfrm>
        <a:prstGeom prst="roundRect">
          <a:avLst>
            <a:gd name="adj" fmla="val 10000"/>
          </a:avLst>
        </a:prstGeom>
        <a:gradFill rotWithShape="0">
          <a:gsLst>
            <a:gs pos="0">
              <a:schemeClr val="accent5">
                <a:hueOff val="-1241735"/>
                <a:satOff val="4976"/>
                <a:lumOff val="1078"/>
                <a:alphaOff val="0"/>
                <a:tint val="50000"/>
                <a:satMod val="300000"/>
              </a:schemeClr>
            </a:gs>
            <a:gs pos="35000">
              <a:schemeClr val="accent5">
                <a:hueOff val="-1241735"/>
                <a:satOff val="4976"/>
                <a:lumOff val="1078"/>
                <a:alphaOff val="0"/>
                <a:tint val="37000"/>
                <a:satMod val="300000"/>
              </a:schemeClr>
            </a:gs>
            <a:gs pos="100000">
              <a:schemeClr val="accent5">
                <a:hueOff val="-1241735"/>
                <a:satOff val="4976"/>
                <a:lumOff val="107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id-ID" sz="900" kern="1200" dirty="0"/>
            <a:t>Menentukan kebutuhan yang terkait dengan program holistik dan integratif (kebutuhan pendidikan, pengasuhan, kesehatan dan gizi, dan perlindungan anak)</a:t>
          </a:r>
        </a:p>
      </dsp:txBody>
      <dsp:txXfrm>
        <a:off x="2577731" y="27988"/>
        <a:ext cx="1510738" cy="884430"/>
      </dsp:txXfrm>
    </dsp:sp>
    <dsp:sp modelId="{C8C0E537-003A-4B91-8B5A-0580705F088F}">
      <dsp:nvSpPr>
        <dsp:cNvPr id="0" name=""/>
        <dsp:cNvSpPr/>
      </dsp:nvSpPr>
      <dsp:spPr>
        <a:xfrm>
          <a:off x="4253773" y="276048"/>
          <a:ext cx="331943" cy="388311"/>
        </a:xfrm>
        <a:prstGeom prst="rightArrow">
          <a:avLst>
            <a:gd name="adj1" fmla="val 60000"/>
            <a:gd name="adj2" fmla="val 50000"/>
          </a:avLst>
        </a:prstGeom>
        <a:gradFill rotWithShape="0">
          <a:gsLst>
            <a:gs pos="0">
              <a:schemeClr val="accent5">
                <a:hueOff val="-1419125"/>
                <a:satOff val="5687"/>
                <a:lumOff val="1233"/>
                <a:alphaOff val="0"/>
                <a:tint val="50000"/>
                <a:satMod val="300000"/>
              </a:schemeClr>
            </a:gs>
            <a:gs pos="35000">
              <a:schemeClr val="accent5">
                <a:hueOff val="-1419125"/>
                <a:satOff val="5687"/>
                <a:lumOff val="1233"/>
                <a:alphaOff val="0"/>
                <a:tint val="37000"/>
                <a:satMod val="300000"/>
              </a:schemeClr>
            </a:gs>
            <a:gs pos="100000">
              <a:schemeClr val="accent5">
                <a:hueOff val="-1419125"/>
                <a:satOff val="5687"/>
                <a:lumOff val="1233"/>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d-ID" sz="800" kern="1200"/>
        </a:p>
      </dsp:txBody>
      <dsp:txXfrm>
        <a:off x="4253773" y="353710"/>
        <a:ext cx="232360" cy="232987"/>
      </dsp:txXfrm>
    </dsp:sp>
    <dsp:sp modelId="{04CE9751-4A4E-4319-A659-C374FCAE33B6}">
      <dsp:nvSpPr>
        <dsp:cNvPr id="0" name=""/>
        <dsp:cNvSpPr/>
      </dsp:nvSpPr>
      <dsp:spPr>
        <a:xfrm>
          <a:off x="4742294" y="472"/>
          <a:ext cx="1565770" cy="939462"/>
        </a:xfrm>
        <a:prstGeom prst="roundRect">
          <a:avLst>
            <a:gd name="adj" fmla="val 10000"/>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id-ID" sz="1050" kern="1200" dirty="0"/>
            <a:t>Menyusun draft rencana program tahunan penyelenggaraan PAUD holistik dan integratif.</a:t>
          </a:r>
        </a:p>
      </dsp:txBody>
      <dsp:txXfrm>
        <a:off x="4769810" y="27988"/>
        <a:ext cx="1510738" cy="884430"/>
      </dsp:txXfrm>
    </dsp:sp>
    <dsp:sp modelId="{2A998438-0284-4C08-9BE9-42C55652BD66}">
      <dsp:nvSpPr>
        <dsp:cNvPr id="0" name=""/>
        <dsp:cNvSpPr/>
      </dsp:nvSpPr>
      <dsp:spPr>
        <a:xfrm>
          <a:off x="6445852" y="276048"/>
          <a:ext cx="331943" cy="388311"/>
        </a:xfrm>
        <a:prstGeom prst="rightArrow">
          <a:avLst>
            <a:gd name="adj1" fmla="val 60000"/>
            <a:gd name="adj2" fmla="val 50000"/>
          </a:avLst>
        </a:prstGeom>
        <a:gradFill rotWithShape="0">
          <a:gsLst>
            <a:gs pos="0">
              <a:schemeClr val="accent5">
                <a:hueOff val="-2838251"/>
                <a:satOff val="11375"/>
                <a:lumOff val="2465"/>
                <a:alphaOff val="0"/>
                <a:tint val="50000"/>
                <a:satMod val="300000"/>
              </a:schemeClr>
            </a:gs>
            <a:gs pos="35000">
              <a:schemeClr val="accent5">
                <a:hueOff val="-2838251"/>
                <a:satOff val="11375"/>
                <a:lumOff val="2465"/>
                <a:alphaOff val="0"/>
                <a:tint val="37000"/>
                <a:satMod val="300000"/>
              </a:schemeClr>
            </a:gs>
            <a:gs pos="100000">
              <a:schemeClr val="accent5">
                <a:hueOff val="-2838251"/>
                <a:satOff val="11375"/>
                <a:lumOff val="2465"/>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d-ID" sz="800" kern="1200"/>
        </a:p>
      </dsp:txBody>
      <dsp:txXfrm>
        <a:off x="6445852" y="353710"/>
        <a:ext cx="232360" cy="232987"/>
      </dsp:txXfrm>
    </dsp:sp>
    <dsp:sp modelId="{428A9417-0603-4378-A8EB-E11663F763C1}">
      <dsp:nvSpPr>
        <dsp:cNvPr id="0" name=""/>
        <dsp:cNvSpPr/>
      </dsp:nvSpPr>
      <dsp:spPr>
        <a:xfrm>
          <a:off x="6934372" y="472"/>
          <a:ext cx="1565770" cy="939462"/>
        </a:xfrm>
        <a:prstGeom prst="roundRect">
          <a:avLst>
            <a:gd name="adj" fmla="val 10000"/>
          </a:avLst>
        </a:prstGeom>
        <a:gradFill rotWithShape="0">
          <a:gsLst>
            <a:gs pos="0">
              <a:schemeClr val="accent5">
                <a:hueOff val="-3725204"/>
                <a:satOff val="14929"/>
                <a:lumOff val="3235"/>
                <a:alphaOff val="0"/>
                <a:tint val="50000"/>
                <a:satMod val="300000"/>
              </a:schemeClr>
            </a:gs>
            <a:gs pos="35000">
              <a:schemeClr val="accent5">
                <a:hueOff val="-3725204"/>
                <a:satOff val="14929"/>
                <a:lumOff val="3235"/>
                <a:alphaOff val="0"/>
                <a:tint val="37000"/>
                <a:satMod val="300000"/>
              </a:schemeClr>
            </a:gs>
            <a:gs pos="100000">
              <a:schemeClr val="accent5">
                <a:hueOff val="-3725204"/>
                <a:satOff val="14929"/>
                <a:lumOff val="323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kern="1200" dirty="0"/>
            <a:t>Menyusun draft rencana anggaran selama satu tahun</a:t>
          </a:r>
          <a:endParaRPr lang="id-ID" sz="1200" kern="1200" dirty="0"/>
        </a:p>
      </dsp:txBody>
      <dsp:txXfrm>
        <a:off x="6961888" y="27988"/>
        <a:ext cx="1510738" cy="884430"/>
      </dsp:txXfrm>
    </dsp:sp>
    <dsp:sp modelId="{2A0B8AB0-A8B2-419C-9A83-950C2C71DBA3}">
      <dsp:nvSpPr>
        <dsp:cNvPr id="0" name=""/>
        <dsp:cNvSpPr/>
      </dsp:nvSpPr>
      <dsp:spPr>
        <a:xfrm rot="5400000">
          <a:off x="7551285" y="1049538"/>
          <a:ext cx="331943" cy="388311"/>
        </a:xfrm>
        <a:prstGeom prst="rightArrow">
          <a:avLst>
            <a:gd name="adj1" fmla="val 60000"/>
            <a:gd name="adj2" fmla="val 50000"/>
          </a:avLst>
        </a:prstGeom>
        <a:gradFill rotWithShape="0">
          <a:gsLst>
            <a:gs pos="0">
              <a:schemeClr val="accent5">
                <a:hueOff val="-4257376"/>
                <a:satOff val="17062"/>
                <a:lumOff val="3698"/>
                <a:alphaOff val="0"/>
                <a:tint val="50000"/>
                <a:satMod val="300000"/>
              </a:schemeClr>
            </a:gs>
            <a:gs pos="35000">
              <a:schemeClr val="accent5">
                <a:hueOff val="-4257376"/>
                <a:satOff val="17062"/>
                <a:lumOff val="3698"/>
                <a:alphaOff val="0"/>
                <a:tint val="37000"/>
                <a:satMod val="300000"/>
              </a:schemeClr>
            </a:gs>
            <a:gs pos="100000">
              <a:schemeClr val="accent5">
                <a:hueOff val="-4257376"/>
                <a:satOff val="17062"/>
                <a:lumOff val="369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d-ID" sz="800" kern="1200"/>
        </a:p>
      </dsp:txBody>
      <dsp:txXfrm rot="-5400000">
        <a:off x="7600764" y="1077722"/>
        <a:ext cx="232987" cy="232360"/>
      </dsp:txXfrm>
    </dsp:sp>
    <dsp:sp modelId="{88FA9356-E65C-4B1E-8DF1-E6AF62DA68D3}">
      <dsp:nvSpPr>
        <dsp:cNvPr id="0" name=""/>
        <dsp:cNvSpPr/>
      </dsp:nvSpPr>
      <dsp:spPr>
        <a:xfrm>
          <a:off x="6934372" y="1566242"/>
          <a:ext cx="1565770" cy="939462"/>
        </a:xfrm>
        <a:prstGeom prst="roundRect">
          <a:avLst>
            <a:gd name="adj" fmla="val 10000"/>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kern="1200" dirty="0"/>
            <a:t>Mendiskusikan draft rencana program dengan mengundang orang tua, stake holder, tokoh masyarakat, dan pihak terkait. </a:t>
          </a:r>
          <a:endParaRPr lang="id-ID" sz="1000" kern="1200" dirty="0"/>
        </a:p>
      </dsp:txBody>
      <dsp:txXfrm>
        <a:off x="6961888" y="1593758"/>
        <a:ext cx="1510738" cy="884430"/>
      </dsp:txXfrm>
    </dsp:sp>
    <dsp:sp modelId="{CFC3C946-E41F-4C1B-BF39-F9B8C36CD1A1}">
      <dsp:nvSpPr>
        <dsp:cNvPr id="0" name=""/>
        <dsp:cNvSpPr/>
      </dsp:nvSpPr>
      <dsp:spPr>
        <a:xfrm rot="10800000">
          <a:off x="6464641" y="1841818"/>
          <a:ext cx="331943" cy="388311"/>
        </a:xfrm>
        <a:prstGeom prst="rightArrow">
          <a:avLst>
            <a:gd name="adj1" fmla="val 60000"/>
            <a:gd name="adj2" fmla="val 50000"/>
          </a:avLst>
        </a:prstGeom>
        <a:gradFill rotWithShape="0">
          <a:gsLst>
            <a:gs pos="0">
              <a:schemeClr val="accent5">
                <a:hueOff val="-5676501"/>
                <a:satOff val="22749"/>
                <a:lumOff val="4930"/>
                <a:alphaOff val="0"/>
                <a:tint val="50000"/>
                <a:satMod val="300000"/>
              </a:schemeClr>
            </a:gs>
            <a:gs pos="35000">
              <a:schemeClr val="accent5">
                <a:hueOff val="-5676501"/>
                <a:satOff val="22749"/>
                <a:lumOff val="4930"/>
                <a:alphaOff val="0"/>
                <a:tint val="37000"/>
                <a:satMod val="300000"/>
              </a:schemeClr>
            </a:gs>
            <a:gs pos="100000">
              <a:schemeClr val="accent5">
                <a:hueOff val="-5676501"/>
                <a:satOff val="22749"/>
                <a:lumOff val="493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d-ID" sz="800" kern="1200"/>
        </a:p>
      </dsp:txBody>
      <dsp:txXfrm rot="10800000">
        <a:off x="6564224" y="1919480"/>
        <a:ext cx="232360" cy="232987"/>
      </dsp:txXfrm>
    </dsp:sp>
    <dsp:sp modelId="{B7998AB2-8BFC-4969-A112-30413481B979}">
      <dsp:nvSpPr>
        <dsp:cNvPr id="0" name=""/>
        <dsp:cNvSpPr/>
      </dsp:nvSpPr>
      <dsp:spPr>
        <a:xfrm>
          <a:off x="4742294" y="1566242"/>
          <a:ext cx="1565770" cy="939462"/>
        </a:xfrm>
        <a:prstGeom prst="roundRect">
          <a:avLst>
            <a:gd name="adj" fmla="val 10000"/>
          </a:avLst>
        </a:prstGeom>
        <a:gradFill rotWithShape="0">
          <a:gsLst>
            <a:gs pos="0">
              <a:schemeClr val="accent5">
                <a:hueOff val="-6208672"/>
                <a:satOff val="24882"/>
                <a:lumOff val="5392"/>
                <a:alphaOff val="0"/>
                <a:tint val="50000"/>
                <a:satMod val="300000"/>
              </a:schemeClr>
            </a:gs>
            <a:gs pos="35000">
              <a:schemeClr val="accent5">
                <a:hueOff val="-6208672"/>
                <a:satOff val="24882"/>
                <a:lumOff val="5392"/>
                <a:alphaOff val="0"/>
                <a:tint val="37000"/>
                <a:satMod val="300000"/>
              </a:schemeClr>
            </a:gs>
            <a:gs pos="100000">
              <a:schemeClr val="accent5">
                <a:hueOff val="-6208672"/>
                <a:satOff val="24882"/>
                <a:lumOff val="539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fi-FI" sz="1050" kern="1200" dirty="0"/>
            <a:t>Sosialisasi program penyelenggaraan PAUD holistik dan integratif kepada semua pihak yang terkait.</a:t>
          </a:r>
          <a:endParaRPr lang="id-ID" sz="1050" kern="1200" dirty="0"/>
        </a:p>
      </dsp:txBody>
      <dsp:txXfrm>
        <a:off x="4769810" y="1593758"/>
        <a:ext cx="1510738" cy="884430"/>
      </dsp:txXfrm>
    </dsp:sp>
    <dsp:sp modelId="{33F55CEB-5C76-4B92-AFBB-13FE0A32EFFC}">
      <dsp:nvSpPr>
        <dsp:cNvPr id="0" name=""/>
        <dsp:cNvSpPr/>
      </dsp:nvSpPr>
      <dsp:spPr>
        <a:xfrm rot="10800000">
          <a:off x="4272562" y="1841818"/>
          <a:ext cx="331943" cy="388311"/>
        </a:xfrm>
        <a:prstGeom prst="rightArrow">
          <a:avLst>
            <a:gd name="adj1" fmla="val 60000"/>
            <a:gd name="adj2" fmla="val 50000"/>
          </a:avLst>
        </a:prstGeom>
        <a:gradFill rotWithShape="0">
          <a:gsLst>
            <a:gs pos="0">
              <a:schemeClr val="accent5">
                <a:hueOff val="-7095626"/>
                <a:satOff val="28436"/>
                <a:lumOff val="6163"/>
                <a:alphaOff val="0"/>
                <a:tint val="50000"/>
                <a:satMod val="300000"/>
              </a:schemeClr>
            </a:gs>
            <a:gs pos="35000">
              <a:schemeClr val="accent5">
                <a:hueOff val="-7095626"/>
                <a:satOff val="28436"/>
                <a:lumOff val="6163"/>
                <a:alphaOff val="0"/>
                <a:tint val="37000"/>
                <a:satMod val="300000"/>
              </a:schemeClr>
            </a:gs>
            <a:gs pos="100000">
              <a:schemeClr val="accent5">
                <a:hueOff val="-7095626"/>
                <a:satOff val="28436"/>
                <a:lumOff val="6163"/>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d-ID" sz="800" kern="1200"/>
        </a:p>
      </dsp:txBody>
      <dsp:txXfrm rot="10800000">
        <a:off x="4372145" y="1919480"/>
        <a:ext cx="232360" cy="232987"/>
      </dsp:txXfrm>
    </dsp:sp>
    <dsp:sp modelId="{9380CA4D-93E0-473D-9825-CD8D26254824}">
      <dsp:nvSpPr>
        <dsp:cNvPr id="0" name=""/>
        <dsp:cNvSpPr/>
      </dsp:nvSpPr>
      <dsp:spPr>
        <a:xfrm>
          <a:off x="2550215" y="1566242"/>
          <a:ext cx="1565770" cy="939462"/>
        </a:xfrm>
        <a:prstGeom prst="roundRect">
          <a:avLst>
            <a:gd name="adj" fmla="val 10000"/>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dirty="0"/>
            <a:t>Menyiapkan sarana dan prasarana sesuai dengan kebutuhan.</a:t>
          </a:r>
          <a:endParaRPr lang="id-ID" sz="1100" kern="1200" dirty="0"/>
        </a:p>
      </dsp:txBody>
      <dsp:txXfrm>
        <a:off x="2577731" y="1593758"/>
        <a:ext cx="1510738" cy="884430"/>
      </dsp:txXfrm>
    </dsp:sp>
    <dsp:sp modelId="{AB133484-1850-41E2-A708-1A4CD4078F77}">
      <dsp:nvSpPr>
        <dsp:cNvPr id="0" name=""/>
        <dsp:cNvSpPr/>
      </dsp:nvSpPr>
      <dsp:spPr>
        <a:xfrm rot="10800000">
          <a:off x="2080484" y="1841818"/>
          <a:ext cx="331943" cy="388311"/>
        </a:xfrm>
        <a:prstGeom prst="rightArrow">
          <a:avLst>
            <a:gd name="adj1" fmla="val 60000"/>
            <a:gd name="adj2" fmla="val 50000"/>
          </a:avLst>
        </a:prstGeom>
        <a:gradFill rotWithShape="0">
          <a:gsLst>
            <a:gs pos="0">
              <a:schemeClr val="accent5">
                <a:hueOff val="-8514751"/>
                <a:satOff val="34124"/>
                <a:lumOff val="7395"/>
                <a:alphaOff val="0"/>
                <a:tint val="50000"/>
                <a:satMod val="300000"/>
              </a:schemeClr>
            </a:gs>
            <a:gs pos="35000">
              <a:schemeClr val="accent5">
                <a:hueOff val="-8514751"/>
                <a:satOff val="34124"/>
                <a:lumOff val="7395"/>
                <a:alphaOff val="0"/>
                <a:tint val="37000"/>
                <a:satMod val="300000"/>
              </a:schemeClr>
            </a:gs>
            <a:gs pos="100000">
              <a:schemeClr val="accent5">
                <a:hueOff val="-8514751"/>
                <a:satOff val="34124"/>
                <a:lumOff val="7395"/>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d-ID" sz="800" kern="1200"/>
        </a:p>
      </dsp:txBody>
      <dsp:txXfrm rot="10800000">
        <a:off x="2180067" y="1919480"/>
        <a:ext cx="232360" cy="232987"/>
      </dsp:txXfrm>
    </dsp:sp>
    <dsp:sp modelId="{10C174D1-E264-4024-97F8-421E18686534}">
      <dsp:nvSpPr>
        <dsp:cNvPr id="0" name=""/>
        <dsp:cNvSpPr/>
      </dsp:nvSpPr>
      <dsp:spPr>
        <a:xfrm>
          <a:off x="358137" y="1566242"/>
          <a:ext cx="1565770" cy="939462"/>
        </a:xfrm>
        <a:prstGeom prst="roundRect">
          <a:avLst>
            <a:gd name="adj" fmla="val 10000"/>
          </a:avLst>
        </a:prstGeom>
        <a:gradFill rotWithShape="0">
          <a:gsLst>
            <a:gs pos="0">
              <a:schemeClr val="accent5">
                <a:hueOff val="-8692142"/>
                <a:satOff val="34835"/>
                <a:lumOff val="7549"/>
                <a:alphaOff val="0"/>
                <a:tint val="50000"/>
                <a:satMod val="300000"/>
              </a:schemeClr>
            </a:gs>
            <a:gs pos="35000">
              <a:schemeClr val="accent5">
                <a:hueOff val="-8692142"/>
                <a:satOff val="34835"/>
                <a:lumOff val="7549"/>
                <a:alphaOff val="0"/>
                <a:tint val="37000"/>
                <a:satMod val="300000"/>
              </a:schemeClr>
            </a:gs>
            <a:gs pos="100000">
              <a:schemeClr val="accent5">
                <a:hueOff val="-8692142"/>
                <a:satOff val="34835"/>
                <a:lumOff val="754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kern="1200" dirty="0"/>
            <a:t>Menggali dana dari berbagai sumber yang tidak mengikat, sesuai dengan kebutuhan</a:t>
          </a:r>
          <a:endParaRPr lang="id-ID" sz="1100" kern="1200" dirty="0"/>
        </a:p>
      </dsp:txBody>
      <dsp:txXfrm>
        <a:off x="385653" y="1593758"/>
        <a:ext cx="1510738" cy="884430"/>
      </dsp:txXfrm>
    </dsp:sp>
    <dsp:sp modelId="{C558ECAA-BCBC-4081-9B7C-6C2EB79F1B5F}">
      <dsp:nvSpPr>
        <dsp:cNvPr id="0" name=""/>
        <dsp:cNvSpPr/>
      </dsp:nvSpPr>
      <dsp:spPr>
        <a:xfrm rot="5400000">
          <a:off x="975050" y="2615308"/>
          <a:ext cx="331943" cy="388311"/>
        </a:xfrm>
        <a:prstGeom prst="rightArrow">
          <a:avLst>
            <a:gd name="adj1" fmla="val 60000"/>
            <a:gd name="adj2" fmla="val 5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d-ID" sz="800" kern="1200"/>
        </a:p>
      </dsp:txBody>
      <dsp:txXfrm rot="-5400000">
        <a:off x="1024529" y="2643492"/>
        <a:ext cx="232987" cy="232360"/>
      </dsp:txXfrm>
    </dsp:sp>
    <dsp:sp modelId="{2733F915-A502-484B-9F0E-1C5ADF85DD4A}">
      <dsp:nvSpPr>
        <dsp:cNvPr id="0" name=""/>
        <dsp:cNvSpPr/>
      </dsp:nvSpPr>
      <dsp:spPr>
        <a:xfrm>
          <a:off x="358137" y="3132013"/>
          <a:ext cx="1565770" cy="939462"/>
        </a:xfrm>
        <a:prstGeom prst="roundRect">
          <a:avLst>
            <a:gd name="adj" fmla="val 1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kern="1200" dirty="0"/>
            <a:t>Menyiapkan</a:t>
          </a:r>
          <a:r>
            <a:rPr lang="nb-NO" sz="1000" kern="1200" dirty="0"/>
            <a:t> administrasi yang diperlukan, seperti surat-menyurat, administrasi pembelajaran, keuangan, dan lain-lain</a:t>
          </a:r>
          <a:endParaRPr lang="id-ID" sz="1000" kern="1200" dirty="0"/>
        </a:p>
      </dsp:txBody>
      <dsp:txXfrm>
        <a:off x="385653" y="3159529"/>
        <a:ext cx="1510738" cy="8844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9FBDEF-A9A6-4F5E-A69F-8C148B3F2562}">
      <dsp:nvSpPr>
        <dsp:cNvPr id="0" name=""/>
        <dsp:cNvSpPr/>
      </dsp:nvSpPr>
      <dsp:spPr>
        <a:xfrm>
          <a:off x="31916" y="279"/>
          <a:ext cx="2276737" cy="1366042"/>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d-ID" sz="1200" kern="1200" dirty="0"/>
            <a:t>Melibatkan orang tua di kelas sebagai peserta didik. Kegiatan ini dapat dilakukan 6 bulan sekali.</a:t>
          </a:r>
        </a:p>
      </dsp:txBody>
      <dsp:txXfrm>
        <a:off x="71926" y="40289"/>
        <a:ext cx="2196717" cy="1286022"/>
      </dsp:txXfrm>
    </dsp:sp>
    <dsp:sp modelId="{9E047044-3376-4599-8AC7-1F0BC17E0EBB}">
      <dsp:nvSpPr>
        <dsp:cNvPr id="0" name=""/>
        <dsp:cNvSpPr/>
      </dsp:nvSpPr>
      <dsp:spPr>
        <a:xfrm>
          <a:off x="2509007" y="400984"/>
          <a:ext cx="482668" cy="564630"/>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id-ID" sz="1000" kern="1200"/>
        </a:p>
      </dsp:txBody>
      <dsp:txXfrm>
        <a:off x="2509007" y="513910"/>
        <a:ext cx="337868" cy="338778"/>
      </dsp:txXfrm>
    </dsp:sp>
    <dsp:sp modelId="{35A673FA-AE92-4B35-9643-B26D50257D68}">
      <dsp:nvSpPr>
        <dsp:cNvPr id="0" name=""/>
        <dsp:cNvSpPr/>
      </dsp:nvSpPr>
      <dsp:spPr>
        <a:xfrm>
          <a:off x="3219349" y="279"/>
          <a:ext cx="2276737" cy="1366042"/>
        </a:xfrm>
        <a:prstGeom prst="roundRect">
          <a:avLst>
            <a:gd name="adj" fmla="val 10000"/>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d-ID" sz="1200" kern="1200" dirty="0"/>
            <a:t>Memberi penyuluhan tentang bagaimana mendidik anak yang tepat (sesuai dengan pertumbuhan dan perkembangannya).  Hal ini dapat dilakukan 1 bulan sekali.</a:t>
          </a:r>
        </a:p>
      </dsp:txBody>
      <dsp:txXfrm>
        <a:off x="3259359" y="40289"/>
        <a:ext cx="2196717" cy="1286022"/>
      </dsp:txXfrm>
    </dsp:sp>
    <dsp:sp modelId="{49FDBFD4-2B0B-45EF-8E6D-DF718C880732}">
      <dsp:nvSpPr>
        <dsp:cNvPr id="0" name=""/>
        <dsp:cNvSpPr/>
      </dsp:nvSpPr>
      <dsp:spPr>
        <a:xfrm>
          <a:off x="5696439" y="400984"/>
          <a:ext cx="482668" cy="564630"/>
        </a:xfrm>
        <a:prstGeom prst="rightArrow">
          <a:avLst>
            <a:gd name="adj1" fmla="val 60000"/>
            <a:gd name="adj2" fmla="val 50000"/>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id-ID" sz="1000" kern="1200"/>
        </a:p>
      </dsp:txBody>
      <dsp:txXfrm>
        <a:off x="5696439" y="513910"/>
        <a:ext cx="337868" cy="338778"/>
      </dsp:txXfrm>
    </dsp:sp>
    <dsp:sp modelId="{FEFB1FB7-4E0C-477C-9997-BED9334A7F0D}">
      <dsp:nvSpPr>
        <dsp:cNvPr id="0" name=""/>
        <dsp:cNvSpPr/>
      </dsp:nvSpPr>
      <dsp:spPr>
        <a:xfrm>
          <a:off x="6406781" y="279"/>
          <a:ext cx="2276737" cy="1366042"/>
        </a:xfrm>
        <a:prstGeom prst="roundRect">
          <a:avLst>
            <a:gd name="adj" fmla="val 10000"/>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nb-NO" sz="1200" kern="1200" dirty="0"/>
            <a:t>Bentuk lain yang sesuai dengan situasi dan kondisi, baik lembaga maupun orang tua.</a:t>
          </a:r>
          <a:endParaRPr lang="id-ID" sz="1200" kern="1200" dirty="0"/>
        </a:p>
      </dsp:txBody>
      <dsp:txXfrm>
        <a:off x="6446791" y="40289"/>
        <a:ext cx="2196717" cy="1286022"/>
      </dsp:txXfrm>
    </dsp:sp>
    <dsp:sp modelId="{6D188C88-0E47-47F1-BFA3-A1AAA5EE43E1}">
      <dsp:nvSpPr>
        <dsp:cNvPr id="0" name=""/>
        <dsp:cNvSpPr/>
      </dsp:nvSpPr>
      <dsp:spPr>
        <a:xfrm rot="5400000">
          <a:off x="7303816" y="1525693"/>
          <a:ext cx="482668" cy="564630"/>
        </a:xfrm>
        <a:prstGeom prst="rightArrow">
          <a:avLst>
            <a:gd name="adj1" fmla="val 60000"/>
            <a:gd name="adj2" fmla="val 5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id-ID" sz="1000" kern="1200"/>
        </a:p>
      </dsp:txBody>
      <dsp:txXfrm rot="-5400000">
        <a:off x="7375761" y="1566674"/>
        <a:ext cx="338778" cy="337868"/>
      </dsp:txXfrm>
    </dsp:sp>
    <dsp:sp modelId="{3154748F-6D84-4284-9B8C-014A990E9623}">
      <dsp:nvSpPr>
        <dsp:cNvPr id="0" name=""/>
        <dsp:cNvSpPr/>
      </dsp:nvSpPr>
      <dsp:spPr>
        <a:xfrm>
          <a:off x="6406781" y="2277016"/>
          <a:ext cx="2276737" cy="1366042"/>
        </a:xfrm>
        <a:prstGeom prst="roundRect">
          <a:avLst>
            <a:gd name="adj" fmla="val 1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nb-NO" sz="1200" kern="1200" dirty="0"/>
            <a:t>Untuk lebih mengoptimalkan kualitas pembelajaran, dalam pelaksanaannya dapat melibatkan lembaga yang berkompeten, seperti dinas pendidikan, himpaudi, IGKTI, atau lembaga lain yang terkait. </a:t>
          </a:r>
          <a:endParaRPr lang="id-ID" sz="1200" kern="1200" dirty="0"/>
        </a:p>
      </dsp:txBody>
      <dsp:txXfrm>
        <a:off x="6446791" y="2317026"/>
        <a:ext cx="2196717" cy="128602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id-ID"/>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B057B83E-10B8-4B6B-B0E0-B1EF3CFF049F}" type="datetimeFigureOut">
              <a:rPr lang="id-ID" smtClean="0"/>
              <a:t>11/11/2019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AD83EE-7938-4C54-8BB4-FC7A7120088B}"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B057B83E-10B8-4B6B-B0E0-B1EF3CFF049F}" type="datetimeFigureOut">
              <a:rPr lang="id-ID" smtClean="0"/>
              <a:t>11/11/2019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AD83EE-7938-4C54-8BB4-FC7A7120088B}"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B057B83E-10B8-4B6B-B0E0-B1EF3CFF049F}" type="datetimeFigureOut">
              <a:rPr lang="id-ID" smtClean="0"/>
              <a:t>11/11/2019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AD83EE-7938-4C54-8BB4-FC7A7120088B}"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B057B83E-10B8-4B6B-B0E0-B1EF3CFF049F}" type="datetimeFigureOut">
              <a:rPr lang="id-ID" smtClean="0"/>
              <a:t>11/11/2019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AD83EE-7938-4C54-8BB4-FC7A7120088B}"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57B83E-10B8-4B6B-B0E0-B1EF3CFF049F}" type="datetimeFigureOut">
              <a:rPr lang="id-ID" smtClean="0"/>
              <a:t>11/11/2019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AD83EE-7938-4C54-8BB4-FC7A7120088B}"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B057B83E-10B8-4B6B-B0E0-B1EF3CFF049F}" type="datetimeFigureOut">
              <a:rPr lang="id-ID" smtClean="0"/>
              <a:t>11/11/2019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EAD83EE-7938-4C54-8BB4-FC7A7120088B}"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B057B83E-10B8-4B6B-B0E0-B1EF3CFF049F}" type="datetimeFigureOut">
              <a:rPr lang="id-ID" smtClean="0"/>
              <a:t>11/11/2019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EAD83EE-7938-4C54-8BB4-FC7A7120088B}"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B057B83E-10B8-4B6B-B0E0-B1EF3CFF049F}" type="datetimeFigureOut">
              <a:rPr lang="id-ID" smtClean="0"/>
              <a:t>11/11/2019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EAD83EE-7938-4C54-8BB4-FC7A7120088B}"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57B83E-10B8-4B6B-B0E0-B1EF3CFF049F}" type="datetimeFigureOut">
              <a:rPr lang="id-ID" smtClean="0"/>
              <a:t>11/11/2019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EAD83EE-7938-4C54-8BB4-FC7A7120088B}"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57B83E-10B8-4B6B-B0E0-B1EF3CFF049F}" type="datetimeFigureOut">
              <a:rPr lang="id-ID" smtClean="0"/>
              <a:t>11/11/2019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EAD83EE-7938-4C54-8BB4-FC7A7120088B}"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57B83E-10B8-4B6B-B0E0-B1EF3CFF049F}" type="datetimeFigureOut">
              <a:rPr lang="id-ID" smtClean="0"/>
              <a:t>11/11/2019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EAD83EE-7938-4C54-8BB4-FC7A7120088B}"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000" b="-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057B83E-10B8-4B6B-B0E0-B1EF3CFF049F}" type="datetimeFigureOut">
              <a:rPr lang="id-ID" smtClean="0"/>
              <a:t>11/11/2019</a:t>
            </a:fld>
            <a:endParaRPr lang="id-ID"/>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EAD83EE-7938-4C54-8BB4-FC7A7120088B}"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a:t>PENDIDIKAN HOLISTIK INTEGRATIF BAGI ANAK USIA DINI</a:t>
            </a:r>
            <a:br>
              <a:rPr lang="id-ID" dirty="0"/>
            </a:br>
            <a:endParaRPr lang="id-ID" dirty="0"/>
          </a:p>
        </p:txBody>
      </p:sp>
      <p:sp>
        <p:nvSpPr>
          <p:cNvPr id="3" name="Subtitle 2"/>
          <p:cNvSpPr>
            <a:spLocks noGrp="1"/>
          </p:cNvSpPr>
          <p:nvPr>
            <p:ph type="subTitle" idx="1"/>
          </p:nvPr>
        </p:nvSpPr>
        <p:spPr/>
        <p:txBody>
          <a:bodyPr/>
          <a:lstStyle/>
          <a:p>
            <a:r>
              <a:rPr lang="id-ID" b="1" dirty="0"/>
              <a:t>Oleh: Dr. Yuliani Nurani, M.Pd</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err="1"/>
              <a:t>Keholistikan</a:t>
            </a:r>
            <a:r>
              <a:rPr lang="en-US" sz="3200" b="1" dirty="0"/>
              <a:t> </a:t>
            </a:r>
            <a:r>
              <a:rPr lang="id-ID" sz="3200" b="1" dirty="0"/>
              <a:t>Peran Lembaga dalam Pengembangan PAUD </a:t>
            </a:r>
            <a:endParaRPr lang="id-ID" sz="3200" dirty="0"/>
          </a:p>
        </p:txBody>
      </p:sp>
      <p:graphicFrame>
        <p:nvGraphicFramePr>
          <p:cNvPr id="4" name="Content Placeholder 3"/>
          <p:cNvGraphicFramePr>
            <a:graphicFrameLocks noGrp="1"/>
          </p:cNvGraphicFramePr>
          <p:nvPr>
            <p:ph idx="1"/>
          </p:nvPr>
        </p:nvGraphicFramePr>
        <p:xfrm>
          <a:off x="0" y="1214428"/>
          <a:ext cx="6572264" cy="3679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Horizontal Scroll 4"/>
          <p:cNvSpPr/>
          <p:nvPr/>
        </p:nvSpPr>
        <p:spPr>
          <a:xfrm>
            <a:off x="6143636" y="1500180"/>
            <a:ext cx="2857520" cy="2500330"/>
          </a:xfrm>
          <a:prstGeom prst="horizontalScroll">
            <a:avLst/>
          </a:prstGeom>
          <a:solidFill>
            <a:srgbClr val="FFCC66"/>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fi-FI" sz="1200" dirty="0"/>
              <a:t>Dengan demikian layanan yang menyeluruh (holistik) yang meliputi layanan pendidikan, pengasuhan, perawatan, kesehatan, gizi,  dan perlindungan anak, dengan mengintegrasikan berbagai lembaga terkait menjadi sangat penting guna mengoptimalkan potensi anak.</a:t>
            </a:r>
            <a:endParaRPr lang="id-ID" sz="1200" dirty="0"/>
          </a:p>
        </p:txBody>
      </p:sp>
    </p:spTree>
  </p:cSld>
  <p:clrMapOvr>
    <a:masterClrMapping/>
  </p:clrMapOvr>
  <p:transition>
    <p:circl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8F467-D84B-4C93-9763-ECAE4F79D6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A14CB8-B6F6-4EBD-9E51-064DAD64E48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52811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857250"/>
          </a:xfrm>
        </p:spPr>
        <p:txBody>
          <a:bodyPr>
            <a:normAutofit/>
          </a:bodyPr>
          <a:lstStyle/>
          <a:p>
            <a:pPr lvl="0"/>
            <a:r>
              <a:rPr lang="nl-NL" sz="2400" b="1" dirty="0"/>
              <a:t>Merancang PAUD Holistik dan Integratif</a:t>
            </a:r>
            <a:endParaRPr lang="id-ID" sz="2400" dirty="0"/>
          </a:p>
        </p:txBody>
      </p:sp>
      <p:sp>
        <p:nvSpPr>
          <p:cNvPr id="3" name="Content Placeholder 2"/>
          <p:cNvSpPr>
            <a:spLocks noGrp="1"/>
          </p:cNvSpPr>
          <p:nvPr>
            <p:ph idx="1"/>
          </p:nvPr>
        </p:nvSpPr>
        <p:spPr>
          <a:xfrm>
            <a:off x="285720" y="714362"/>
            <a:ext cx="8229600" cy="3394472"/>
          </a:xfrm>
        </p:spPr>
        <p:txBody>
          <a:bodyPr>
            <a:normAutofit/>
          </a:bodyPr>
          <a:lstStyle/>
          <a:p>
            <a:r>
              <a:rPr lang="id-ID" sz="2400" dirty="0"/>
              <a:t>1. Perencanaan</a:t>
            </a:r>
          </a:p>
        </p:txBody>
      </p:sp>
      <p:graphicFrame>
        <p:nvGraphicFramePr>
          <p:cNvPr id="4" name="Diagram 3"/>
          <p:cNvGraphicFramePr/>
          <p:nvPr/>
        </p:nvGraphicFramePr>
        <p:xfrm>
          <a:off x="285720" y="1071552"/>
          <a:ext cx="8858280" cy="4071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357158" y="285734"/>
            <a:ext cx="8401080" cy="3665947"/>
          </a:xfrm>
        </p:spPr>
        <p:txBody>
          <a:bodyPr>
            <a:normAutofit/>
          </a:bodyPr>
          <a:lstStyle/>
          <a:p>
            <a:pPr lvl="0"/>
            <a:r>
              <a:rPr lang="fi-FI" sz="2800" b="1" dirty="0"/>
              <a:t>Pelaksanaa</a:t>
            </a:r>
            <a:r>
              <a:rPr lang="id-ID" sz="2800" b="1" dirty="0"/>
              <a:t>n</a:t>
            </a:r>
          </a:p>
        </p:txBody>
      </p:sp>
      <p:grpSp>
        <p:nvGrpSpPr>
          <p:cNvPr id="2050" name="Group 2"/>
          <p:cNvGrpSpPr>
            <a:grpSpLocks/>
          </p:cNvGrpSpPr>
          <p:nvPr/>
        </p:nvGrpSpPr>
        <p:grpSpPr bwMode="auto">
          <a:xfrm>
            <a:off x="4429124" y="857238"/>
            <a:ext cx="3657600" cy="2243138"/>
            <a:chOff x="3600" y="10620"/>
            <a:chExt cx="5760" cy="4680"/>
          </a:xfrm>
        </p:grpSpPr>
        <p:pic>
          <p:nvPicPr>
            <p:cNvPr id="2051" name="Picture 3" descr="A1"/>
            <p:cNvPicPr>
              <a:picLocks noChangeAspect="1" noChangeArrowheads="1"/>
            </p:cNvPicPr>
            <p:nvPr/>
          </p:nvPicPr>
          <p:blipFill>
            <a:blip r:embed="rId2" cstate="print"/>
            <a:srcRect/>
            <a:stretch>
              <a:fillRect/>
            </a:stretch>
          </p:blipFill>
          <p:spPr bwMode="auto">
            <a:xfrm>
              <a:off x="3600" y="10620"/>
              <a:ext cx="5760" cy="4320"/>
            </a:xfrm>
            <a:prstGeom prst="rect">
              <a:avLst/>
            </a:prstGeom>
            <a:noFill/>
            <a:ln w="9525">
              <a:noFill/>
              <a:miter lim="800000"/>
              <a:headEnd/>
              <a:tailEnd/>
            </a:ln>
          </p:spPr>
        </p:pic>
        <p:sp>
          <p:nvSpPr>
            <p:cNvPr id="2052" name="Text Box 4"/>
            <p:cNvSpPr txBox="1">
              <a:spLocks noChangeArrowheads="1"/>
            </p:cNvSpPr>
            <p:nvPr/>
          </p:nvSpPr>
          <p:spPr bwMode="auto">
            <a:xfrm>
              <a:off x="3600" y="14580"/>
              <a:ext cx="5760" cy="720"/>
            </a:xfrm>
            <a:prstGeom prst="rect">
              <a:avLst/>
            </a:prstGeom>
            <a:solidFill>
              <a:srgbClr val="FFCC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050" b="0" i="0" u="none" strike="noStrike" cap="none" normalizeH="0" baseline="0" dirty="0">
                  <a:ln>
                    <a:noFill/>
                  </a:ln>
                  <a:solidFill>
                    <a:schemeClr val="tx1"/>
                  </a:solidFill>
                  <a:effectLst/>
                  <a:latin typeface="Calibri" pitchFamily="34" charset="0"/>
                  <a:cs typeface="Arial" pitchFamily="34" charset="0"/>
                </a:rPr>
                <a:t>Belajar dengan Media Benda Konkrit (</a:t>
              </a:r>
              <a:r>
                <a:rPr kumimoji="0" lang="sv-SE" sz="1050" b="0" i="1" u="none" strike="noStrike" cap="none" normalizeH="0" baseline="0" dirty="0">
                  <a:ln>
                    <a:noFill/>
                  </a:ln>
                  <a:solidFill>
                    <a:schemeClr val="tx1"/>
                  </a:solidFill>
                  <a:effectLst/>
                  <a:latin typeface="Calibri" pitchFamily="34" charset="0"/>
                  <a:cs typeface="Arial" pitchFamily="34" charset="0"/>
                </a:rPr>
                <a:t>Learning by Doing</a:t>
              </a:r>
              <a:r>
                <a:rPr kumimoji="0" lang="sv-SE" sz="1050" b="0" i="0" u="none" strike="noStrike" cap="none" normalizeH="0" baseline="0" dirty="0">
                  <a:ln>
                    <a:noFill/>
                  </a:ln>
                  <a:solidFill>
                    <a:schemeClr val="tx1"/>
                  </a:solidFill>
                  <a:effectLst/>
                  <a:latin typeface="Calibri" pitchFamily="34" charset="0"/>
                  <a:cs typeface="Arial"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sv-SE" sz="1050" b="0" i="0" u="none" strike="noStrike" cap="none" normalizeH="0" baseline="0" dirty="0">
                  <a:ln>
                    <a:noFill/>
                  </a:ln>
                  <a:solidFill>
                    <a:schemeClr val="tx1"/>
                  </a:solidFill>
                  <a:effectLst/>
                  <a:latin typeface="Calibri" pitchFamily="34" charset="0"/>
                  <a:cs typeface="Arial" pitchFamily="34" charset="0"/>
                </a:rPr>
                <a:t> sesuai dengan Perkembangan Anak</a:t>
              </a:r>
              <a:endParaRPr kumimoji="0" lang="id-ID" sz="2800" b="0" i="0" u="none" strike="noStrike" cap="none" normalizeH="0" baseline="0" dirty="0">
                <a:ln>
                  <a:noFill/>
                </a:ln>
                <a:solidFill>
                  <a:schemeClr val="tx1"/>
                </a:solidFill>
                <a:effectLst/>
                <a:latin typeface="Arial" pitchFamily="34" charset="0"/>
                <a:cs typeface="Arial" pitchFamily="34" charset="0"/>
              </a:endParaRPr>
            </a:p>
          </p:txBody>
        </p:sp>
      </p:grpSp>
      <p:sp>
        <p:nvSpPr>
          <p:cNvPr id="8" name="Rounded Rectangle 7"/>
          <p:cNvSpPr/>
          <p:nvPr/>
        </p:nvSpPr>
        <p:spPr>
          <a:xfrm>
            <a:off x="714348" y="1142990"/>
            <a:ext cx="2143140" cy="35719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1400" dirty="0"/>
              <a:t>Kegiatan Pembelajaran</a:t>
            </a:r>
          </a:p>
        </p:txBody>
      </p:sp>
      <p:sp>
        <p:nvSpPr>
          <p:cNvPr id="9" name="Flowchart: Multidocument 8"/>
          <p:cNvSpPr/>
          <p:nvPr/>
        </p:nvSpPr>
        <p:spPr>
          <a:xfrm>
            <a:off x="3000364" y="3500426"/>
            <a:ext cx="4143404" cy="1643074"/>
          </a:xfrm>
          <a:prstGeom prst="flowChartMultidocument">
            <a:avLst/>
          </a:prstGeom>
          <a:solidFill>
            <a:srgbClr val="CCFFCC"/>
          </a:solidFill>
          <a:ln>
            <a:solidFill>
              <a:srgbClr val="CCFFCC"/>
            </a:solidFill>
          </a:ln>
        </p:spPr>
        <p:style>
          <a:lnRef idx="1">
            <a:schemeClr val="accent5"/>
          </a:lnRef>
          <a:fillRef idx="2">
            <a:schemeClr val="accent5"/>
          </a:fillRef>
          <a:effectRef idx="1">
            <a:schemeClr val="accent5"/>
          </a:effectRef>
          <a:fontRef idx="minor">
            <a:schemeClr val="dk1"/>
          </a:fontRef>
        </p:style>
        <p:txBody>
          <a:bodyPr rtlCol="0" anchor="ctr"/>
          <a:lstStyle/>
          <a:p>
            <a:pPr lvl="0"/>
            <a:r>
              <a:rPr lang="id-ID" sz="1200" dirty="0"/>
              <a:t>sebaiknya pendidik dan tenaga kependidikan dapat memilih dan memilah metode, media, sumber belajar,  sarana, serta waktu pembelajaran sesuai dengan tahapan usia dan tumbuh kembang anak  yang sesuai dengan Permendikbud No.137 Tahun 2014 tentang Standar PAUD. </a:t>
            </a:r>
          </a:p>
          <a:p>
            <a:pPr algn="ctr"/>
            <a:endParaRPr lang="id-ID" sz="1200" dirty="0"/>
          </a:p>
        </p:txBody>
      </p:sp>
      <p:sp>
        <p:nvSpPr>
          <p:cNvPr id="10" name="Rounded Rectangle 9"/>
          <p:cNvSpPr/>
          <p:nvPr/>
        </p:nvSpPr>
        <p:spPr>
          <a:xfrm>
            <a:off x="571472" y="2214560"/>
            <a:ext cx="2571768" cy="114300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r>
              <a:rPr lang="id-ID" sz="1200" dirty="0"/>
              <a:t>wujud dari layanan pendidikan, yang dalam pelaksanaannya disesuaikan dengan situasi dan kondisi masing-masing lembaga</a:t>
            </a:r>
          </a:p>
        </p:txBody>
      </p:sp>
      <p:sp>
        <p:nvSpPr>
          <p:cNvPr id="11" name="Down Arrow 10"/>
          <p:cNvSpPr/>
          <p:nvPr/>
        </p:nvSpPr>
        <p:spPr>
          <a:xfrm>
            <a:off x="1643042" y="1643056"/>
            <a:ext cx="357190" cy="500066"/>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d-ID"/>
          </a:p>
        </p:txBody>
      </p:sp>
    </p:spTree>
  </p:cSld>
  <p:clrMapOvr>
    <a:masterClrMapping/>
  </p:clrMapOvr>
  <p:transition>
    <p:wheel spokes="8"/>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dirty="0"/>
              <a:t>bentuk parenting yang dapat dilakukan guna wewujudkan kesepahaman antara pendidik dan orang tua dalam mendidik : </a:t>
            </a:r>
          </a:p>
        </p:txBody>
      </p:sp>
      <p:graphicFrame>
        <p:nvGraphicFramePr>
          <p:cNvPr id="4" name="Content Placeholder 3"/>
          <p:cNvGraphicFramePr>
            <a:graphicFrameLocks noGrp="1"/>
          </p:cNvGraphicFramePr>
          <p:nvPr>
            <p:ph idx="1"/>
          </p:nvPr>
        </p:nvGraphicFramePr>
        <p:xfrm>
          <a:off x="285720" y="1357304"/>
          <a:ext cx="8715436" cy="3643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Layanan Kesehatan dan Gizi</a:t>
            </a:r>
          </a:p>
        </p:txBody>
      </p:sp>
      <p:graphicFrame>
        <p:nvGraphicFramePr>
          <p:cNvPr id="4" name="Content Placeholder 3"/>
          <p:cNvGraphicFramePr>
            <a:graphicFrameLocks noGrp="1"/>
          </p:cNvGraphicFramePr>
          <p:nvPr>
            <p:ph idx="1"/>
          </p:nvPr>
        </p:nvGraphicFramePr>
        <p:xfrm>
          <a:off x="457200" y="1200150"/>
          <a:ext cx="8229600" cy="339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857250"/>
          </a:xfrm>
        </p:spPr>
        <p:txBody>
          <a:bodyPr>
            <a:normAutofit/>
          </a:bodyPr>
          <a:lstStyle/>
          <a:p>
            <a:r>
              <a:rPr lang="id-ID" sz="3200" dirty="0"/>
              <a:t>Gizi Seimbang</a:t>
            </a:r>
          </a:p>
        </p:txBody>
      </p:sp>
      <p:pic>
        <p:nvPicPr>
          <p:cNvPr id="4" name="Content Placeholder 3" descr="gambar-piramida-makanan-pedoman-gizi-seimbang-1024x914.jpg"/>
          <p:cNvPicPr>
            <a:picLocks noGrp="1" noChangeAspect="1"/>
          </p:cNvPicPr>
          <p:nvPr>
            <p:ph idx="1"/>
          </p:nvPr>
        </p:nvPicPr>
        <p:blipFill>
          <a:blip r:embed="rId2"/>
          <a:stretch>
            <a:fillRect/>
          </a:stretch>
        </p:blipFill>
        <p:spPr>
          <a:xfrm>
            <a:off x="500034" y="1000114"/>
            <a:ext cx="4202730" cy="3751265"/>
          </a:xfrm>
        </p:spPr>
      </p:pic>
      <p:graphicFrame>
        <p:nvGraphicFramePr>
          <p:cNvPr id="6" name="Diagram 5"/>
          <p:cNvGraphicFramePr/>
          <p:nvPr/>
        </p:nvGraphicFramePr>
        <p:xfrm>
          <a:off x="4357686" y="714362"/>
          <a:ext cx="4572032" cy="42148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a:r>
              <a:rPr lang="nb-NO" sz="2800" dirty="0"/>
              <a:t>Deteksi Dini Tumbuh Kembang Anak (DDTK)</a:t>
            </a:r>
            <a:endParaRPr lang="id-ID" sz="1400" dirty="0"/>
          </a:p>
        </p:txBody>
      </p:sp>
      <p:graphicFrame>
        <p:nvGraphicFramePr>
          <p:cNvPr id="5" name="Content Placeholder 4"/>
          <p:cNvGraphicFramePr>
            <a:graphicFrameLocks noGrp="1"/>
          </p:cNvGraphicFramePr>
          <p:nvPr>
            <p:ph idx="1"/>
          </p:nvPr>
        </p:nvGraphicFramePr>
        <p:xfrm>
          <a:off x="457200" y="1200150"/>
          <a:ext cx="8229600" cy="339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id-ID" sz="2400" dirty="0"/>
              <a:t>Pola Hidup Bersih dan Sehat (PHBS)</a:t>
            </a:r>
          </a:p>
        </p:txBody>
      </p:sp>
      <p:graphicFrame>
        <p:nvGraphicFramePr>
          <p:cNvPr id="4" name="Content Placeholder 3"/>
          <p:cNvGraphicFramePr>
            <a:graphicFrameLocks noGrp="1"/>
          </p:cNvGraphicFramePr>
          <p:nvPr>
            <p:ph idx="1"/>
          </p:nvPr>
        </p:nvGraphicFramePr>
        <p:xfrm>
          <a:off x="457200" y="1200150"/>
          <a:ext cx="8229600" cy="339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l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a:t>Pengasuhan dan Perawatan </a:t>
            </a:r>
            <a:endParaRPr lang="id-ID" sz="3200" dirty="0"/>
          </a:p>
        </p:txBody>
      </p:sp>
      <p:graphicFrame>
        <p:nvGraphicFramePr>
          <p:cNvPr id="4" name="Content Placeholder 3"/>
          <p:cNvGraphicFramePr>
            <a:graphicFrameLocks noGrp="1"/>
          </p:cNvGraphicFramePr>
          <p:nvPr>
            <p:ph idx="1"/>
          </p:nvPr>
        </p:nvGraphicFramePr>
        <p:xfrm>
          <a:off x="457200" y="1000114"/>
          <a:ext cx="8472518" cy="3857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2844" y="864182"/>
            <a:ext cx="2428892" cy="228601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r>
              <a:rPr lang="id-ID" sz="1400" dirty="0"/>
              <a:t>P</a:t>
            </a:r>
            <a:r>
              <a:rPr lang="fi-FI" sz="1400" dirty="0"/>
              <a:t>engembangan anak usia dini holistik dan integratif adalah pengembangan anak usia dini yang dilakukan berdasarkan pemahaman untuk memenui kebutuhan esensial anak yang beragam dan saling berkait secara simultan dan sistimatis</a:t>
            </a:r>
            <a:r>
              <a:rPr lang="id-ID" sz="1400" dirty="0"/>
              <a:t>.</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845299817"/>
              </p:ext>
            </p:extLst>
          </p:nvPr>
        </p:nvGraphicFramePr>
        <p:xfrm>
          <a:off x="2786050" y="142858"/>
          <a:ext cx="5900750" cy="28082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3059832" y="3214710"/>
            <a:ext cx="3857652" cy="17859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300" dirty="0" err="1"/>
              <a:t>Jadi</a:t>
            </a:r>
            <a:r>
              <a:rPr lang="id-ID" sz="1300" dirty="0"/>
              <a:t>,</a:t>
            </a:r>
            <a:r>
              <a:rPr lang="en-US" sz="1300" dirty="0"/>
              <a:t> PAUD </a:t>
            </a:r>
            <a:r>
              <a:rPr lang="en-US" sz="1300" dirty="0" err="1"/>
              <a:t>Holistik</a:t>
            </a:r>
            <a:r>
              <a:rPr lang="en-US" sz="1300" dirty="0"/>
              <a:t> </a:t>
            </a:r>
            <a:r>
              <a:rPr lang="en-US" sz="1300" dirty="0" err="1"/>
              <a:t>Integratif</a:t>
            </a:r>
            <a:r>
              <a:rPr lang="en-US" sz="1300" dirty="0"/>
              <a:t> </a:t>
            </a:r>
            <a:r>
              <a:rPr lang="en-US" sz="1300" dirty="0" err="1"/>
              <a:t>adalah</a:t>
            </a:r>
            <a:r>
              <a:rPr lang="en-US" sz="1300" dirty="0"/>
              <a:t> </a:t>
            </a:r>
            <a:r>
              <a:rPr lang="fi-FI" sz="1300" dirty="0"/>
              <a:t>penanganan </a:t>
            </a:r>
            <a:r>
              <a:rPr lang="id-ID" sz="1300" dirty="0"/>
              <a:t>anak usia dini </a:t>
            </a:r>
            <a:r>
              <a:rPr lang="fi-FI" sz="1300" dirty="0"/>
              <a:t>secara utuh (menyeluruh) yang mencakup </a:t>
            </a:r>
            <a:r>
              <a:rPr lang="id-ID" sz="1300" dirty="0"/>
              <a:t>layanan </a:t>
            </a:r>
            <a:r>
              <a:rPr lang="fi-FI" sz="1300" dirty="0"/>
              <a:t>gizi</a:t>
            </a:r>
            <a:r>
              <a:rPr lang="id-ID" sz="1300" dirty="0"/>
              <a:t> dan</a:t>
            </a:r>
            <a:r>
              <a:rPr lang="fi-FI" sz="1300" dirty="0"/>
              <a:t> kesehatan, pendidikan</a:t>
            </a:r>
            <a:r>
              <a:rPr lang="id-ID" sz="1300" dirty="0"/>
              <a:t> dan pengasuhan, dan perlindungan,</a:t>
            </a:r>
            <a:r>
              <a:rPr lang="fi-FI" sz="1300" dirty="0"/>
              <a:t> untuk mengoptimalkan semua aspek perkembangan anak yang </a:t>
            </a:r>
            <a:r>
              <a:rPr lang="id-ID" sz="1300" dirty="0"/>
              <a:t>dilakukan secara terpadu oleh berbagai pemangku kepentingan di tingkat masyarakat, pemerintah daerah, dan pusat.</a:t>
            </a:r>
          </a:p>
        </p:txBody>
      </p:sp>
    </p:spTree>
  </p:cSld>
  <p:clrMapOvr>
    <a:masterClrMapping/>
  </p:clrMapOvr>
  <p:transition>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602" y="0"/>
            <a:ext cx="8229600" cy="857250"/>
          </a:xfrm>
        </p:spPr>
        <p:txBody>
          <a:bodyPr>
            <a:normAutofit/>
          </a:bodyPr>
          <a:lstStyle/>
          <a:p>
            <a:pPr lvl="1" algn="ctr" rtl="0">
              <a:spcBef>
                <a:spcPct val="0"/>
              </a:spcBef>
            </a:pPr>
            <a:r>
              <a:rPr lang="id-ID" sz="2400" b="1" dirty="0"/>
              <a:t>Perlindungan Anak</a:t>
            </a:r>
            <a:endParaRPr lang="id-ID" sz="2400" dirty="0"/>
          </a:p>
        </p:txBody>
      </p:sp>
      <p:graphicFrame>
        <p:nvGraphicFramePr>
          <p:cNvPr id="5" name="Diagram 4"/>
          <p:cNvGraphicFramePr/>
          <p:nvPr/>
        </p:nvGraphicFramePr>
        <p:xfrm>
          <a:off x="285720" y="857238"/>
          <a:ext cx="7429552"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owchart: Document 6"/>
          <p:cNvSpPr/>
          <p:nvPr/>
        </p:nvSpPr>
        <p:spPr>
          <a:xfrm>
            <a:off x="5500694" y="0"/>
            <a:ext cx="3286116" cy="857256"/>
          </a:xfrm>
          <a:prstGeom prst="flowChartDocumen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ctr"/>
            <a:r>
              <a:rPr lang="id-ID" sz="1400" dirty="0"/>
              <a:t>anak mempunyai hak yang sama dengan orang dewasa. Mereka mempunyai hak yang harus dihargai dan dilindungi.</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857250"/>
          </a:xfrm>
        </p:spPr>
        <p:txBody>
          <a:bodyPr>
            <a:normAutofit/>
          </a:bodyPr>
          <a:lstStyle/>
          <a:p>
            <a:r>
              <a:rPr lang="id-ID" sz="3200" dirty="0"/>
              <a:t>Parenting</a:t>
            </a:r>
          </a:p>
        </p:txBody>
      </p:sp>
      <p:sp>
        <p:nvSpPr>
          <p:cNvPr id="3" name="Content Placeholder 2"/>
          <p:cNvSpPr>
            <a:spLocks noGrp="1"/>
          </p:cNvSpPr>
          <p:nvPr>
            <p:ph idx="1"/>
          </p:nvPr>
        </p:nvSpPr>
        <p:spPr>
          <a:xfrm>
            <a:off x="428596" y="928676"/>
            <a:ext cx="8258204" cy="3665947"/>
          </a:xfrm>
        </p:spPr>
        <p:txBody>
          <a:bodyPr>
            <a:normAutofit/>
          </a:bodyPr>
          <a:lstStyle/>
          <a:p>
            <a:r>
              <a:rPr lang="id-ID" sz="1800" i="1" dirty="0"/>
              <a:t>Parenting</a:t>
            </a:r>
            <a:r>
              <a:rPr lang="id-ID" sz="1800" dirty="0"/>
              <a:t> atau pendidikan keorangtuaan bertujuan memberikan pengetahuan dan ketrampilan kepada orang tua tentang cara mendidik, merawat dan mengasuh anak usia dini secara tepat. Kegiatan </a:t>
            </a:r>
            <a:r>
              <a:rPr lang="id-ID" sz="1800" i="1" dirty="0"/>
              <a:t>parenting</a:t>
            </a:r>
            <a:r>
              <a:rPr lang="id-ID" sz="1800" dirty="0"/>
              <a:t> diharapkan dapat mewujudkan adanya keselarasan (sinkronisasi) antara pendidik dan orang tua dalam mendidik dan mengasuh anak. Jenis kegiatan parenting : </a:t>
            </a:r>
          </a:p>
        </p:txBody>
      </p:sp>
      <p:graphicFrame>
        <p:nvGraphicFramePr>
          <p:cNvPr id="4" name="Diagram 3"/>
          <p:cNvGraphicFramePr/>
          <p:nvPr/>
        </p:nvGraphicFramePr>
        <p:xfrm>
          <a:off x="642910" y="2428874"/>
          <a:ext cx="7786742" cy="2571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a:t>Kegiatan Pengendalian mutu penyelenggaraan PAUD Holistik</a:t>
            </a:r>
          </a:p>
        </p:txBody>
      </p:sp>
      <p:graphicFrame>
        <p:nvGraphicFramePr>
          <p:cNvPr id="4" name="Content Placeholder 3"/>
          <p:cNvGraphicFramePr>
            <a:graphicFrameLocks noGrp="1"/>
          </p:cNvGraphicFramePr>
          <p:nvPr>
            <p:ph idx="1"/>
          </p:nvPr>
        </p:nvGraphicFramePr>
        <p:xfrm>
          <a:off x="285720" y="1071552"/>
          <a:ext cx="8429684" cy="3857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randomBa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endParaRPr lang="id-ID" sz="2800" dirty="0"/>
          </a:p>
        </p:txBody>
      </p:sp>
      <p:graphicFrame>
        <p:nvGraphicFramePr>
          <p:cNvPr id="4" name="Content Placeholder 3"/>
          <p:cNvGraphicFramePr>
            <a:graphicFrameLocks noGrp="1"/>
          </p:cNvGraphicFramePr>
          <p:nvPr>
            <p:ph idx="1"/>
          </p:nvPr>
        </p:nvGraphicFramePr>
        <p:xfrm>
          <a:off x="0" y="1142990"/>
          <a:ext cx="4471958" cy="3857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own Arrow Callout 4"/>
          <p:cNvSpPr/>
          <p:nvPr/>
        </p:nvSpPr>
        <p:spPr>
          <a:xfrm>
            <a:off x="928662" y="0"/>
            <a:ext cx="2500330" cy="1285866"/>
          </a:xfrm>
          <a:prstGeom prst="downArrow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nb-NO" b="1" dirty="0"/>
              <a:t>Tindak lanjut penyelenggaraan PAUD holistik dan integratif</a:t>
            </a:r>
            <a:endParaRPr lang="id-ID" b="1" dirty="0"/>
          </a:p>
        </p:txBody>
      </p:sp>
      <p:graphicFrame>
        <p:nvGraphicFramePr>
          <p:cNvPr id="6" name="Diagram 5"/>
          <p:cNvGraphicFramePr/>
          <p:nvPr/>
        </p:nvGraphicFramePr>
        <p:xfrm>
          <a:off x="3500430" y="1142990"/>
          <a:ext cx="5643570" cy="384968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Down Arrow Callout 6"/>
          <p:cNvSpPr/>
          <p:nvPr/>
        </p:nvSpPr>
        <p:spPr>
          <a:xfrm>
            <a:off x="5214942" y="0"/>
            <a:ext cx="2143140" cy="1214428"/>
          </a:xfrm>
          <a:prstGeom prst="downArrow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err="1"/>
              <a:t>Keholistikan</a:t>
            </a:r>
            <a:r>
              <a:rPr lang="en-US" b="1" dirty="0"/>
              <a:t> </a:t>
            </a:r>
            <a:r>
              <a:rPr lang="en-US" b="1" dirty="0" err="1"/>
              <a:t>berdasarkan</a:t>
            </a:r>
            <a:r>
              <a:rPr lang="en-US" b="1" dirty="0"/>
              <a:t> </a:t>
            </a:r>
            <a:r>
              <a:rPr lang="en-US" b="1" dirty="0" err="1"/>
              <a:t>Standar</a:t>
            </a:r>
            <a:r>
              <a:rPr lang="en-US" b="1" dirty="0"/>
              <a:t> PAUD</a:t>
            </a:r>
            <a:endParaRPr lang="id-ID" b="1" dirty="0"/>
          </a:p>
        </p:txBody>
      </p:sp>
    </p:spTree>
  </p:cSld>
  <p:clrMapOvr>
    <a:masterClrMapping/>
  </p:clrMapOvr>
  <p:transition>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a:t>Kurikulum PAUD Holistik Integratif</a:t>
            </a:r>
            <a:endParaRPr lang="id-ID" sz="3200" dirty="0"/>
          </a:p>
        </p:txBody>
      </p:sp>
      <p:graphicFrame>
        <p:nvGraphicFramePr>
          <p:cNvPr id="4" name="Content Placeholder 3"/>
          <p:cNvGraphicFramePr>
            <a:graphicFrameLocks noGrp="1"/>
          </p:cNvGraphicFramePr>
          <p:nvPr>
            <p:ph idx="1"/>
          </p:nvPr>
        </p:nvGraphicFramePr>
        <p:xfrm>
          <a:off x="142844" y="1200150"/>
          <a:ext cx="8715436" cy="3800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randomBa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a:t>Kurikulum PAUD Holistik Integratif</a:t>
            </a:r>
            <a:endParaRPr lang="id-ID" sz="3200" dirty="0"/>
          </a:p>
        </p:txBody>
      </p:sp>
      <p:graphicFrame>
        <p:nvGraphicFramePr>
          <p:cNvPr id="4" name="Content Placeholder 3"/>
          <p:cNvGraphicFramePr>
            <a:graphicFrameLocks noGrp="1"/>
          </p:cNvGraphicFramePr>
          <p:nvPr>
            <p:ph idx="1"/>
          </p:nvPr>
        </p:nvGraphicFramePr>
        <p:xfrm>
          <a:off x="457200" y="1200150"/>
          <a:ext cx="8229600" cy="339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l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a:t>Kurikulum PAUD Holistik Integratif</a:t>
            </a:r>
            <a:endParaRPr lang="id-ID" sz="3200" dirty="0"/>
          </a:p>
        </p:txBody>
      </p:sp>
      <p:graphicFrame>
        <p:nvGraphicFramePr>
          <p:cNvPr id="4" name="Content Placeholder 3"/>
          <p:cNvGraphicFramePr>
            <a:graphicFrameLocks noGrp="1"/>
          </p:cNvGraphicFramePr>
          <p:nvPr>
            <p:ph idx="1"/>
          </p:nvPr>
        </p:nvGraphicFramePr>
        <p:xfrm>
          <a:off x="457200" y="1200150"/>
          <a:ext cx="8229600" cy="339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hecke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a:t>Kurikulum PAUD Holistik Integratif</a:t>
            </a:r>
            <a:endParaRPr lang="id-ID" sz="3200" dirty="0"/>
          </a:p>
        </p:txBody>
      </p:sp>
      <p:graphicFrame>
        <p:nvGraphicFramePr>
          <p:cNvPr id="4" name="Content Placeholder 3"/>
          <p:cNvGraphicFramePr>
            <a:graphicFrameLocks noGrp="1"/>
          </p:cNvGraphicFramePr>
          <p:nvPr>
            <p:ph idx="1"/>
          </p:nvPr>
        </p:nvGraphicFramePr>
        <p:xfrm>
          <a:off x="457200" y="1200150"/>
          <a:ext cx="8229600" cy="339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ver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b="1" dirty="0"/>
              <a:t>Jenis Pembelajaran Bahan Ajar PAUD Holistik Integratif (Model Pembelajaran )</a:t>
            </a:r>
            <a:endParaRPr lang="id-ID" sz="2800" dirty="0"/>
          </a:p>
        </p:txBody>
      </p:sp>
      <p:graphicFrame>
        <p:nvGraphicFramePr>
          <p:cNvPr id="4" name="Content Placeholder 3"/>
          <p:cNvGraphicFramePr>
            <a:graphicFrameLocks noGrp="1"/>
          </p:cNvGraphicFramePr>
          <p:nvPr>
            <p:ph idx="1"/>
          </p:nvPr>
        </p:nvGraphicFramePr>
        <p:xfrm>
          <a:off x="214282" y="1200150"/>
          <a:ext cx="8786874" cy="3943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l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sz="3200" b="1" dirty="0"/>
              <a:t>Keterpaduan Kurikulum Bermain Kreatif</a:t>
            </a:r>
            <a:endParaRPr lang="id-ID" sz="3200" dirty="0"/>
          </a:p>
        </p:txBody>
      </p:sp>
      <p:graphicFrame>
        <p:nvGraphicFramePr>
          <p:cNvPr id="5" name="Content Placeholder 4"/>
          <p:cNvGraphicFramePr>
            <a:graphicFrameLocks noGrp="1"/>
          </p:cNvGraphicFramePr>
          <p:nvPr>
            <p:ph idx="1"/>
          </p:nvPr>
        </p:nvGraphicFramePr>
        <p:xfrm>
          <a:off x="3571868" y="1285866"/>
          <a:ext cx="5114932" cy="3308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ight Arrow Callout 3"/>
          <p:cNvSpPr/>
          <p:nvPr/>
        </p:nvSpPr>
        <p:spPr>
          <a:xfrm>
            <a:off x="214282" y="1285866"/>
            <a:ext cx="3000396" cy="2428892"/>
          </a:xfrm>
          <a:prstGeom prst="rightArrow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id-ID" sz="1400" dirty="0"/>
          </a:p>
          <a:p>
            <a:pPr algn="ctr"/>
            <a:r>
              <a:rPr lang="id-ID" sz="1400" dirty="0"/>
              <a:t>Menurut Dodge dan Colker (2000), filosofi kurikulum bermain kreatif didasarkan pada 4 (empat) pertanyaan, yaitu:</a:t>
            </a:r>
          </a:p>
        </p:txBody>
      </p:sp>
    </p:spTree>
  </p:cSld>
  <p:clrMapOvr>
    <a:masterClrMapping/>
  </p:clrMapOvr>
  <p:transition>
    <p:strips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err="1"/>
              <a:t>Tujuan</a:t>
            </a:r>
            <a:r>
              <a:rPr lang="en-US" sz="2800" b="1" dirty="0"/>
              <a:t> </a:t>
            </a:r>
            <a:r>
              <a:rPr lang="en-US" sz="2800" b="1" dirty="0" err="1"/>
              <a:t>Pengembangan</a:t>
            </a:r>
            <a:r>
              <a:rPr lang="en-US" sz="2800" b="1" dirty="0"/>
              <a:t> </a:t>
            </a:r>
            <a:r>
              <a:rPr lang="en-US" sz="2800" b="1" dirty="0" err="1"/>
              <a:t>Anak</a:t>
            </a:r>
            <a:r>
              <a:rPr lang="en-US" sz="2800" b="1" dirty="0"/>
              <a:t> </a:t>
            </a:r>
            <a:r>
              <a:rPr lang="en-US" sz="2800" b="1" dirty="0" err="1"/>
              <a:t>Usia</a:t>
            </a:r>
            <a:r>
              <a:rPr lang="en-US" sz="2800" b="1" dirty="0"/>
              <a:t> Dini </a:t>
            </a:r>
            <a:br>
              <a:rPr lang="en-US" sz="2800" b="1" dirty="0"/>
            </a:br>
            <a:r>
              <a:rPr lang="en-US" sz="2800" b="1" dirty="0" err="1"/>
              <a:t>Holistik</a:t>
            </a:r>
            <a:r>
              <a:rPr lang="en-US" sz="2800" b="1" dirty="0"/>
              <a:t> </a:t>
            </a:r>
            <a:r>
              <a:rPr lang="en-US" sz="2800" b="1" dirty="0" err="1"/>
              <a:t>Integratif</a:t>
            </a:r>
            <a:endParaRPr lang="id-ID" sz="2800" dirty="0"/>
          </a:p>
        </p:txBody>
      </p:sp>
      <p:graphicFrame>
        <p:nvGraphicFramePr>
          <p:cNvPr id="4" name="Content Placeholder 3"/>
          <p:cNvGraphicFramePr>
            <a:graphicFrameLocks noGrp="1"/>
          </p:cNvGraphicFramePr>
          <p:nvPr>
            <p:ph idx="1"/>
          </p:nvPr>
        </p:nvGraphicFramePr>
        <p:xfrm>
          <a:off x="457200" y="1200150"/>
          <a:ext cx="8472518" cy="3800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entagon 4"/>
          <p:cNvSpPr/>
          <p:nvPr/>
        </p:nvSpPr>
        <p:spPr>
          <a:xfrm>
            <a:off x="6286512" y="785800"/>
            <a:ext cx="2357454" cy="714380"/>
          </a:xfrm>
          <a:prstGeom prst="homePlat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dirty="0" err="1"/>
              <a:t>Berdasarkan</a:t>
            </a:r>
            <a:r>
              <a:rPr lang="en-US" sz="1200" dirty="0"/>
              <a:t> </a:t>
            </a:r>
            <a:r>
              <a:rPr lang="en-US" sz="1200" dirty="0" err="1"/>
              <a:t>Peraturan</a:t>
            </a:r>
            <a:r>
              <a:rPr lang="en-US" sz="1200" dirty="0"/>
              <a:t> </a:t>
            </a:r>
            <a:r>
              <a:rPr lang="en-US" sz="1200" dirty="0" err="1"/>
              <a:t>Presiden</a:t>
            </a:r>
            <a:r>
              <a:rPr lang="en-US" sz="1200" dirty="0"/>
              <a:t> </a:t>
            </a:r>
            <a:r>
              <a:rPr lang="en-US" sz="1200" dirty="0" err="1"/>
              <a:t>nomor</a:t>
            </a:r>
            <a:r>
              <a:rPr lang="en-US" sz="1200" dirty="0"/>
              <a:t> 60 </a:t>
            </a:r>
            <a:r>
              <a:rPr lang="en-US" sz="1200" dirty="0" err="1"/>
              <a:t>tahun</a:t>
            </a:r>
            <a:r>
              <a:rPr lang="en-US" sz="1200" dirty="0"/>
              <a:t> 2013 </a:t>
            </a:r>
            <a:r>
              <a:rPr lang="en-US" sz="1200" dirty="0" err="1"/>
              <a:t>tentang</a:t>
            </a:r>
            <a:r>
              <a:rPr lang="en-US" sz="1200" dirty="0"/>
              <a:t> </a:t>
            </a:r>
            <a:r>
              <a:rPr lang="en-US" sz="1200" dirty="0" err="1"/>
              <a:t>Pengembangan</a:t>
            </a:r>
            <a:r>
              <a:rPr lang="en-US" sz="1200" dirty="0"/>
              <a:t> </a:t>
            </a:r>
            <a:r>
              <a:rPr lang="en-US" sz="1200" dirty="0" err="1"/>
              <a:t>Anak</a:t>
            </a:r>
            <a:r>
              <a:rPr lang="en-US" sz="1200" dirty="0"/>
              <a:t> </a:t>
            </a:r>
            <a:r>
              <a:rPr lang="en-US" sz="1200" dirty="0" err="1"/>
              <a:t>Usia</a:t>
            </a:r>
            <a:r>
              <a:rPr lang="en-US" sz="1200" dirty="0"/>
              <a:t> </a:t>
            </a:r>
            <a:r>
              <a:rPr lang="en-US" sz="1200" dirty="0" err="1"/>
              <a:t>Dini</a:t>
            </a:r>
            <a:r>
              <a:rPr lang="en-US" sz="1200" dirty="0"/>
              <a:t> </a:t>
            </a:r>
            <a:r>
              <a:rPr lang="en-US" sz="1200" dirty="0" err="1"/>
              <a:t>Holistik</a:t>
            </a:r>
            <a:r>
              <a:rPr lang="en-US" sz="1200" dirty="0"/>
              <a:t> </a:t>
            </a:r>
            <a:r>
              <a:rPr lang="en-US" sz="1200" dirty="0" err="1"/>
              <a:t>Integratif</a:t>
            </a:r>
            <a:endParaRPr lang="id-ID" sz="1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a:t>Keterpaduan Kegiatan Bermain dan Permainan</a:t>
            </a:r>
          </a:p>
        </p:txBody>
      </p:sp>
      <p:graphicFrame>
        <p:nvGraphicFramePr>
          <p:cNvPr id="4" name="Content Placeholder 3"/>
          <p:cNvGraphicFramePr>
            <a:graphicFrameLocks noGrp="1"/>
          </p:cNvGraphicFramePr>
          <p:nvPr>
            <p:ph idx="1"/>
          </p:nvPr>
        </p:nvGraphicFramePr>
        <p:xfrm>
          <a:off x="457200" y="1200150"/>
          <a:ext cx="8229600" cy="339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ircl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ctr">
              <a:buNone/>
            </a:pPr>
            <a:r>
              <a:rPr lang="id-ID" sz="4400" b="1" dirty="0"/>
              <a:t>TERIMA KASIH</a:t>
            </a:r>
          </a:p>
          <a:p>
            <a:pPr algn="ctr">
              <a:buNone/>
            </a:pPr>
            <a:endParaRPr lang="id-ID" b="1" dirty="0"/>
          </a:p>
          <a:p>
            <a:pPr algn="ctr">
              <a:buNone/>
            </a:pPr>
            <a:r>
              <a:rPr lang="id-ID" sz="2800" b="1" dirty="0"/>
              <a:t> “Selamat Menjadi Pendidik Yang Dicintai Anak-anak”</a:t>
            </a:r>
          </a:p>
          <a:p>
            <a:pPr algn="ctr">
              <a:buNone/>
            </a:pPr>
            <a:endParaRPr lang="id-ID" sz="2800" dirty="0"/>
          </a:p>
          <a:p>
            <a:pPr algn="ctr">
              <a:buNone/>
            </a:pPr>
            <a:r>
              <a:rPr lang="en-US" sz="2000" b="1" dirty="0"/>
              <a:t>Jakarta</a:t>
            </a:r>
            <a:r>
              <a:rPr lang="id-ID" sz="2000" b="1" dirty="0"/>
              <a:t>, </a:t>
            </a:r>
            <a:r>
              <a:rPr lang="en-US" sz="2000" b="1" dirty="0"/>
              <a:t>November </a:t>
            </a:r>
            <a:r>
              <a:rPr lang="id-ID" sz="2000" b="1" dirty="0"/>
              <a:t> 201</a:t>
            </a:r>
            <a:r>
              <a:rPr lang="en-US" sz="2000" b="1" dirty="0"/>
              <a:t>9</a:t>
            </a:r>
            <a:endParaRPr lang="id-ID" sz="2000" dirty="0"/>
          </a:p>
          <a:p>
            <a:pPr algn="ctr">
              <a:buNone/>
            </a:pPr>
            <a:r>
              <a:rPr lang="id-ID" sz="2000" b="1" dirty="0"/>
              <a:t>Yuliani Nurani </a:t>
            </a:r>
            <a:endParaRPr lang="id-ID"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a:t>Anak indonesia emas, Anak  indonesia harapan</a:t>
            </a:r>
          </a:p>
        </p:txBody>
      </p:sp>
      <p:graphicFrame>
        <p:nvGraphicFramePr>
          <p:cNvPr id="4" name="Content Placeholder 3"/>
          <p:cNvGraphicFramePr>
            <a:graphicFrameLocks noGrp="1"/>
          </p:cNvGraphicFramePr>
          <p:nvPr>
            <p:ph idx="1"/>
          </p:nvPr>
        </p:nvGraphicFramePr>
        <p:xfrm>
          <a:off x="142844" y="928676"/>
          <a:ext cx="8543956" cy="4071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amon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err="1"/>
              <a:t>Pendidikan</a:t>
            </a:r>
            <a:r>
              <a:rPr lang="en-US" sz="2800" b="1" dirty="0"/>
              <a:t> </a:t>
            </a:r>
            <a:r>
              <a:rPr lang="en-US" sz="2800" b="1" dirty="0" err="1"/>
              <a:t>Anak</a:t>
            </a:r>
            <a:r>
              <a:rPr lang="en-US" sz="2800" b="1" dirty="0"/>
              <a:t> </a:t>
            </a:r>
            <a:r>
              <a:rPr lang="en-US" sz="2800" b="1" dirty="0" err="1"/>
              <a:t>Usia</a:t>
            </a:r>
            <a:r>
              <a:rPr lang="en-US" sz="2800" b="1" dirty="0"/>
              <a:t> </a:t>
            </a:r>
            <a:r>
              <a:rPr lang="en-US" sz="2800" b="1" dirty="0" err="1"/>
              <a:t>Dini</a:t>
            </a:r>
            <a:r>
              <a:rPr lang="en-US" sz="2800" b="1" dirty="0"/>
              <a:t>: </a:t>
            </a:r>
            <a:r>
              <a:rPr lang="en-US" sz="2800" b="1" dirty="0" err="1"/>
              <a:t>Kajian</a:t>
            </a:r>
            <a:r>
              <a:rPr lang="en-US" sz="2800" b="1" dirty="0"/>
              <a:t> </a:t>
            </a:r>
            <a:r>
              <a:rPr lang="en-US" sz="2800" b="1" dirty="0" err="1"/>
              <a:t>Teoritis</a:t>
            </a:r>
            <a:r>
              <a:rPr lang="en-US" sz="2800" b="1" dirty="0"/>
              <a:t> </a:t>
            </a:r>
            <a:r>
              <a:rPr lang="en-US" sz="2800" b="1" dirty="0" err="1"/>
              <a:t>Empiris</a:t>
            </a:r>
            <a:r>
              <a:rPr lang="en-US" sz="2800" b="1" dirty="0"/>
              <a:t> </a:t>
            </a:r>
            <a:r>
              <a:rPr lang="en-US" sz="2800" b="1" dirty="0" err="1"/>
              <a:t>dan</a:t>
            </a:r>
            <a:r>
              <a:rPr lang="en-US" sz="2800" b="1" dirty="0"/>
              <a:t> </a:t>
            </a:r>
            <a:r>
              <a:rPr lang="en-US" sz="2800" b="1" dirty="0" err="1"/>
              <a:t>Kebijakan</a:t>
            </a:r>
            <a:endParaRPr lang="id-ID" sz="2800" dirty="0"/>
          </a:p>
        </p:txBody>
      </p:sp>
      <p:graphicFrame>
        <p:nvGraphicFramePr>
          <p:cNvPr id="4" name="Content Placeholder 3"/>
          <p:cNvGraphicFramePr>
            <a:graphicFrameLocks noGrp="1"/>
          </p:cNvGraphicFramePr>
          <p:nvPr>
            <p:ph idx="1"/>
          </p:nvPr>
        </p:nvGraphicFramePr>
        <p:xfrm>
          <a:off x="428596" y="1214428"/>
          <a:ext cx="8229600" cy="3714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428728" y="1214428"/>
            <a:ext cx="1500198" cy="369332"/>
          </a:xfrm>
          <a:prstGeom prst="rect">
            <a:avLst/>
          </a:prstGeom>
          <a:noFill/>
        </p:spPr>
        <p:txBody>
          <a:bodyPr wrap="square" rtlCol="0">
            <a:spAutoFit/>
          </a:bodyPr>
          <a:lstStyle/>
          <a:p>
            <a:r>
              <a:rPr lang="id-ID" dirty="0"/>
              <a:t>Pengertian</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err="1"/>
              <a:t>Faktor</a:t>
            </a:r>
            <a:r>
              <a:rPr lang="en-US" sz="3200" b="1" dirty="0"/>
              <a:t> yang Me</a:t>
            </a:r>
            <a:r>
              <a:rPr lang="id-ID" sz="3200" b="1" dirty="0"/>
              <a:t>m</a:t>
            </a:r>
            <a:r>
              <a:rPr lang="en-US" sz="3200" b="1" dirty="0" err="1"/>
              <a:t>pengaruhi</a:t>
            </a:r>
            <a:r>
              <a:rPr lang="en-US" sz="3200" b="1" dirty="0"/>
              <a:t>: </a:t>
            </a:r>
            <a:r>
              <a:rPr lang="id-ID" sz="3200" b="1" dirty="0"/>
              <a:t>Tri Pusat Pendidikan pada PAUD</a:t>
            </a:r>
            <a:endParaRPr lang="id-ID" sz="3200" dirty="0"/>
          </a:p>
        </p:txBody>
      </p:sp>
      <p:grpSp>
        <p:nvGrpSpPr>
          <p:cNvPr id="1027" name="Group 3"/>
          <p:cNvGrpSpPr>
            <a:grpSpLocks noGrp="1"/>
          </p:cNvGrpSpPr>
          <p:nvPr/>
        </p:nvGrpSpPr>
        <p:grpSpPr bwMode="auto">
          <a:xfrm>
            <a:off x="714348" y="1500180"/>
            <a:ext cx="3471858" cy="2808293"/>
            <a:chOff x="3600" y="11250"/>
            <a:chExt cx="5970" cy="4065"/>
          </a:xfrm>
        </p:grpSpPr>
        <p:grpSp>
          <p:nvGrpSpPr>
            <p:cNvPr id="1028" name="Group 4"/>
            <p:cNvGrpSpPr>
              <a:grpSpLocks/>
            </p:cNvGrpSpPr>
            <p:nvPr/>
          </p:nvGrpSpPr>
          <p:grpSpPr bwMode="auto">
            <a:xfrm>
              <a:off x="3600" y="11250"/>
              <a:ext cx="5919" cy="4051"/>
              <a:chOff x="2505" y="10980"/>
              <a:chExt cx="6834" cy="4831"/>
            </a:xfrm>
          </p:grpSpPr>
          <p:pic>
            <p:nvPicPr>
              <p:cNvPr id="1029" name="Picture 5" descr="HANIS 17"/>
              <p:cNvPicPr>
                <a:picLocks noChangeAspect="1" noChangeArrowheads="1"/>
              </p:cNvPicPr>
              <p:nvPr/>
            </p:nvPicPr>
            <p:blipFill>
              <a:blip r:embed="rId2" cstate="print"/>
              <a:srcRect/>
              <a:stretch>
                <a:fillRect/>
              </a:stretch>
            </p:blipFill>
            <p:spPr bwMode="auto">
              <a:xfrm>
                <a:off x="4800" y="10980"/>
                <a:ext cx="2485" cy="2520"/>
              </a:xfrm>
              <a:prstGeom prst="rect">
                <a:avLst/>
              </a:prstGeom>
              <a:noFill/>
              <a:ln w="9525">
                <a:noFill/>
                <a:miter lim="800000"/>
                <a:headEnd/>
                <a:tailEnd/>
              </a:ln>
              <a:effectLst>
                <a:outerShdw dist="35921" dir="2700000" algn="ctr" rotWithShape="0">
                  <a:srgbClr val="808080">
                    <a:alpha val="50000"/>
                  </a:srgbClr>
                </a:outerShdw>
              </a:effectLst>
            </p:spPr>
          </p:pic>
          <p:pic>
            <p:nvPicPr>
              <p:cNvPr id="1030" name="Picture 6" descr="ya"/>
              <p:cNvPicPr>
                <a:picLocks noChangeAspect="1" noChangeArrowheads="1"/>
              </p:cNvPicPr>
              <p:nvPr/>
            </p:nvPicPr>
            <p:blipFill>
              <a:blip r:embed="rId3" cstate="print"/>
              <a:srcRect/>
              <a:stretch>
                <a:fillRect/>
              </a:stretch>
            </p:blipFill>
            <p:spPr bwMode="auto">
              <a:xfrm>
                <a:off x="2505" y="13500"/>
                <a:ext cx="3605" cy="2311"/>
              </a:xfrm>
              <a:prstGeom prst="rect">
                <a:avLst/>
              </a:prstGeom>
              <a:noFill/>
              <a:ln w="9525">
                <a:noFill/>
                <a:miter lim="800000"/>
                <a:headEnd/>
                <a:tailEnd/>
              </a:ln>
              <a:effectLst>
                <a:outerShdw dist="35921" dir="2700000" algn="ctr" rotWithShape="0">
                  <a:srgbClr val="808080"/>
                </a:outerShdw>
              </a:effectLst>
            </p:spPr>
          </p:pic>
          <p:pic>
            <p:nvPicPr>
              <p:cNvPr id="1031" name="Picture 7" descr="Foto-0015"/>
              <p:cNvPicPr>
                <a:picLocks noChangeAspect="1" noChangeArrowheads="1"/>
              </p:cNvPicPr>
              <p:nvPr/>
            </p:nvPicPr>
            <p:blipFill>
              <a:blip r:embed="rId4" cstate="print"/>
              <a:srcRect/>
              <a:stretch>
                <a:fillRect/>
              </a:stretch>
            </p:blipFill>
            <p:spPr bwMode="auto">
              <a:xfrm>
                <a:off x="6120" y="13500"/>
                <a:ext cx="3219" cy="2301"/>
              </a:xfrm>
              <a:prstGeom prst="rect">
                <a:avLst/>
              </a:prstGeom>
              <a:noFill/>
              <a:ln w="9525">
                <a:noFill/>
                <a:miter lim="800000"/>
                <a:headEnd/>
                <a:tailEnd/>
              </a:ln>
              <a:effectLst>
                <a:outerShdw dist="35921" dir="2700000" algn="ctr" rotWithShape="0">
                  <a:srgbClr val="808080">
                    <a:alpha val="50000"/>
                  </a:srgbClr>
                </a:outerShdw>
              </a:effectLst>
            </p:spPr>
          </p:pic>
        </p:grpSp>
        <p:sp>
          <p:nvSpPr>
            <p:cNvPr id="1032" name="AutoShape 8"/>
            <p:cNvSpPr>
              <a:spLocks noChangeArrowheads="1"/>
            </p:cNvSpPr>
            <p:nvPr/>
          </p:nvSpPr>
          <p:spPr bwMode="auto">
            <a:xfrm>
              <a:off x="5595" y="12990"/>
              <a:ext cx="2160" cy="360"/>
            </a:xfrm>
            <a:prstGeom prst="roundRect">
              <a:avLst>
                <a:gd name="adj" fmla="val 16667"/>
              </a:avLst>
            </a:prstGeom>
            <a:solidFill>
              <a:srgbClr val="CC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000" b="0" i="0" u="none" strike="noStrike" cap="none" normalizeH="0" baseline="0">
                  <a:ln>
                    <a:noFill/>
                  </a:ln>
                  <a:solidFill>
                    <a:schemeClr val="tx1"/>
                  </a:solidFill>
                  <a:effectLst/>
                  <a:latin typeface="Calibri" pitchFamily="34" charset="0"/>
                  <a:cs typeface="Arial" pitchFamily="34" charset="0"/>
                </a:rPr>
                <a:t>KELUARGA</a:t>
              </a:r>
              <a:endParaRPr kumimoji="0" lang="id-ID" sz="1800" b="0" i="0" u="none" strike="noStrike" cap="none" normalizeH="0" baseline="0">
                <a:ln>
                  <a:noFill/>
                </a:ln>
                <a:solidFill>
                  <a:schemeClr val="tx1"/>
                </a:solidFill>
                <a:effectLst/>
                <a:latin typeface="Arial" pitchFamily="34" charset="0"/>
                <a:cs typeface="Arial" pitchFamily="34" charset="0"/>
              </a:endParaRPr>
            </a:p>
          </p:txBody>
        </p:sp>
        <p:sp>
          <p:nvSpPr>
            <p:cNvPr id="1033" name="AutoShape 9"/>
            <p:cNvSpPr>
              <a:spLocks noChangeArrowheads="1"/>
            </p:cNvSpPr>
            <p:nvPr/>
          </p:nvSpPr>
          <p:spPr bwMode="auto">
            <a:xfrm>
              <a:off x="6690" y="14940"/>
              <a:ext cx="2880" cy="360"/>
            </a:xfrm>
            <a:prstGeom prst="roundRect">
              <a:avLst>
                <a:gd name="adj" fmla="val 16667"/>
              </a:avLst>
            </a:prstGeom>
            <a:solidFill>
              <a:srgbClr val="CC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000" b="0" i="0" u="none" strike="noStrike" cap="none" normalizeH="0" baseline="0">
                  <a:ln>
                    <a:noFill/>
                  </a:ln>
                  <a:solidFill>
                    <a:schemeClr val="tx1"/>
                  </a:solidFill>
                  <a:effectLst/>
                  <a:latin typeface="Calibri" pitchFamily="34" charset="0"/>
                  <a:cs typeface="Arial" pitchFamily="34" charset="0"/>
                </a:rPr>
                <a:t>LINGKUNGAN</a:t>
              </a:r>
              <a:endParaRPr kumimoji="0" lang="id-ID" sz="1800" b="0" i="0" u="none" strike="noStrike" cap="none" normalizeH="0" baseline="0">
                <a:ln>
                  <a:noFill/>
                </a:ln>
                <a:solidFill>
                  <a:schemeClr val="tx1"/>
                </a:solidFill>
                <a:effectLst/>
                <a:latin typeface="Arial" pitchFamily="34" charset="0"/>
                <a:cs typeface="Arial" pitchFamily="34" charset="0"/>
              </a:endParaRPr>
            </a:p>
          </p:txBody>
        </p:sp>
        <p:sp>
          <p:nvSpPr>
            <p:cNvPr id="1034" name="AutoShape 10"/>
            <p:cNvSpPr>
              <a:spLocks noChangeArrowheads="1"/>
            </p:cNvSpPr>
            <p:nvPr/>
          </p:nvSpPr>
          <p:spPr bwMode="auto">
            <a:xfrm>
              <a:off x="3630" y="14955"/>
              <a:ext cx="3060" cy="360"/>
            </a:xfrm>
            <a:prstGeom prst="roundRect">
              <a:avLst>
                <a:gd name="adj" fmla="val 16667"/>
              </a:avLst>
            </a:prstGeom>
            <a:solidFill>
              <a:srgbClr val="CC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000" b="0" i="0" u="none" strike="noStrike" cap="none" normalizeH="0" baseline="0">
                  <a:ln>
                    <a:noFill/>
                  </a:ln>
                  <a:solidFill>
                    <a:schemeClr val="tx1"/>
                  </a:solidFill>
                  <a:effectLst/>
                  <a:latin typeface="Calibri" pitchFamily="34" charset="0"/>
                  <a:cs typeface="Arial" pitchFamily="34" charset="0"/>
                </a:rPr>
                <a:t>LEMBAGA PENDIDIKAN</a:t>
              </a:r>
              <a:endParaRPr kumimoji="0" lang="id-ID" sz="1800" b="0" i="0" u="none" strike="noStrike" cap="none" normalizeH="0" baseline="0">
                <a:ln>
                  <a:noFill/>
                </a:ln>
                <a:solidFill>
                  <a:schemeClr val="tx1"/>
                </a:solidFill>
                <a:effectLst/>
                <a:latin typeface="Arial" pitchFamily="34" charset="0"/>
                <a:cs typeface="Arial" pitchFamily="34" charset="0"/>
              </a:endParaRPr>
            </a:p>
          </p:txBody>
        </p:sp>
      </p:grpSp>
      <p:sp>
        <p:nvSpPr>
          <p:cNvPr id="15" name="Horizontal Scroll 14"/>
          <p:cNvSpPr/>
          <p:nvPr/>
        </p:nvSpPr>
        <p:spPr>
          <a:xfrm>
            <a:off x="4643438" y="1428742"/>
            <a:ext cx="3643338" cy="2357454"/>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1200" dirty="0"/>
              <a:t>Gutama (2003) menyatakan bahwa penanganan anak perlu dilakukan secara holistik dan integratif dari aspek medis dan neurology, psiko-sosiokultural maupun edukatif. Mengingat perangsangan  dan pemrograman yang salah atau kurang pada masa usia dini dapat berakibat buruk pada perilaku masa dewasa.</a:t>
            </a:r>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Kondisi PAUD di Indonesia</a:t>
            </a:r>
          </a:p>
        </p:txBody>
      </p:sp>
      <p:graphicFrame>
        <p:nvGraphicFramePr>
          <p:cNvPr id="4" name="Content Placeholder 3"/>
          <p:cNvGraphicFramePr>
            <a:graphicFrameLocks noGrp="1"/>
          </p:cNvGraphicFramePr>
          <p:nvPr>
            <p:ph idx="1"/>
          </p:nvPr>
        </p:nvGraphicFramePr>
        <p:xfrm>
          <a:off x="285720" y="1200150"/>
          <a:ext cx="8401080" cy="37290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928662" y="3286131"/>
            <a:ext cx="2143140" cy="307777"/>
          </a:xfrm>
          <a:prstGeom prst="rect">
            <a:avLst/>
          </a:prstGeom>
        </p:spPr>
        <p:txBody>
          <a:bodyPr wrap="square">
            <a:spAutoFit/>
          </a:bodyPr>
          <a:lstStyle/>
          <a:p>
            <a:pPr lvl="0"/>
            <a:endParaRPr lang="id-ID" sz="1400" dirty="0"/>
          </a:p>
        </p:txBody>
      </p:sp>
    </p:spTree>
  </p:cSld>
  <p:clrMapOvr>
    <a:masterClrMapping/>
  </p:clrMapOvr>
  <p:transition>
    <p:plu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Solusi yang dapat diberikan</a:t>
            </a:r>
          </a:p>
        </p:txBody>
      </p:sp>
      <p:sp>
        <p:nvSpPr>
          <p:cNvPr id="5" name="Content Placeholder 4"/>
          <p:cNvSpPr>
            <a:spLocks noGrp="1"/>
          </p:cNvSpPr>
          <p:nvPr>
            <p:ph idx="1"/>
          </p:nvPr>
        </p:nvSpPr>
        <p:spPr/>
        <p:txBody>
          <a:bodyPr>
            <a:noAutofit/>
          </a:bodyPr>
          <a:lstStyle/>
          <a:p>
            <a:endParaRPr lang="id-ID" sz="1600" dirty="0"/>
          </a:p>
        </p:txBody>
      </p:sp>
      <p:sp>
        <p:nvSpPr>
          <p:cNvPr id="6" name="Round Diagonal Corner Rectangle 5"/>
          <p:cNvSpPr/>
          <p:nvPr/>
        </p:nvSpPr>
        <p:spPr>
          <a:xfrm>
            <a:off x="500034" y="1285866"/>
            <a:ext cx="2357454" cy="1643074"/>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ctr"/>
            <a:r>
              <a:rPr lang="id-ID" sz="1400" dirty="0"/>
              <a:t>1. menjalin kerjasama dengan pihak atau lembaga lain yang mempunyai kewenangan dan kemampuan dalam memberi layanan kepada anak </a:t>
            </a:r>
          </a:p>
        </p:txBody>
      </p:sp>
      <p:sp>
        <p:nvSpPr>
          <p:cNvPr id="7" name="Oval 6"/>
          <p:cNvSpPr/>
          <p:nvPr/>
        </p:nvSpPr>
        <p:spPr>
          <a:xfrm>
            <a:off x="6715140" y="2928940"/>
            <a:ext cx="1500198" cy="642942"/>
          </a:xfrm>
          <a:prstGeom prst="ellipse">
            <a:avLst/>
          </a:prstGeom>
          <a:solidFill>
            <a:srgbClr val="CCCCFF"/>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100" dirty="0"/>
              <a:t>Komisi Perlindungan Anak</a:t>
            </a:r>
          </a:p>
        </p:txBody>
      </p:sp>
      <p:sp>
        <p:nvSpPr>
          <p:cNvPr id="8" name="Oval 7"/>
          <p:cNvSpPr/>
          <p:nvPr/>
        </p:nvSpPr>
        <p:spPr>
          <a:xfrm>
            <a:off x="2857488" y="3286130"/>
            <a:ext cx="1500198" cy="714380"/>
          </a:xfrm>
          <a:prstGeom prst="ellipse">
            <a:avLst/>
          </a:prstGeom>
          <a:solidFill>
            <a:srgbClr val="FFCC66"/>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200" dirty="0"/>
              <a:t> Lembaga Perlindungan Anak (LPA) </a:t>
            </a:r>
          </a:p>
        </p:txBody>
      </p:sp>
      <p:sp>
        <p:nvSpPr>
          <p:cNvPr id="9" name="Oval 8"/>
          <p:cNvSpPr/>
          <p:nvPr/>
        </p:nvSpPr>
        <p:spPr>
          <a:xfrm>
            <a:off x="4643438" y="3357568"/>
            <a:ext cx="1643074" cy="785818"/>
          </a:xfrm>
          <a:prstGeom prst="ellipse">
            <a:avLst/>
          </a:prstGeom>
          <a:solidFill>
            <a:srgbClr val="CCFFCC"/>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100" dirty="0"/>
              <a:t>Yayasan Kesejahteraan Anak Indonesia (YKAI)</a:t>
            </a:r>
          </a:p>
        </p:txBody>
      </p:sp>
      <p:sp>
        <p:nvSpPr>
          <p:cNvPr id="10" name="Oval 9"/>
          <p:cNvSpPr/>
          <p:nvPr/>
        </p:nvSpPr>
        <p:spPr>
          <a:xfrm>
            <a:off x="6858016" y="1857370"/>
            <a:ext cx="1357322" cy="714380"/>
          </a:xfrm>
          <a:prstGeom prst="ellipse">
            <a:avLst/>
          </a:prstGeom>
          <a:solidFill>
            <a:srgbClr val="FFFF99"/>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200" dirty="0"/>
              <a:t>Ikatan Bidan Indonesia (IBI)</a:t>
            </a:r>
          </a:p>
        </p:txBody>
      </p:sp>
      <p:sp>
        <p:nvSpPr>
          <p:cNvPr id="11" name="Oval 10"/>
          <p:cNvSpPr/>
          <p:nvPr/>
        </p:nvSpPr>
        <p:spPr>
          <a:xfrm>
            <a:off x="3071802" y="1000114"/>
            <a:ext cx="1428760" cy="714380"/>
          </a:xfrm>
          <a:prstGeom prst="ellipse">
            <a:avLst/>
          </a:prstGeom>
          <a:solidFill>
            <a:srgbClr val="FFCCFF"/>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1200" dirty="0"/>
              <a:t>Dinas Kesehatan (puskesmas)</a:t>
            </a:r>
          </a:p>
        </p:txBody>
      </p:sp>
      <p:sp>
        <p:nvSpPr>
          <p:cNvPr id="12" name="Oval 11"/>
          <p:cNvSpPr/>
          <p:nvPr/>
        </p:nvSpPr>
        <p:spPr>
          <a:xfrm>
            <a:off x="5143504" y="1214428"/>
            <a:ext cx="1428760" cy="714380"/>
          </a:xfrm>
          <a:prstGeom prst="ellipse">
            <a:avLst/>
          </a:prstGeom>
          <a:solidFill>
            <a:srgbClr val="CCECFF"/>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200" dirty="0"/>
              <a:t>Ikatan Dokter Anak Indonesia (IDAI)</a:t>
            </a:r>
          </a:p>
        </p:txBody>
      </p:sp>
      <p:cxnSp>
        <p:nvCxnSpPr>
          <p:cNvPr id="14" name="Straight Connector 13"/>
          <p:cNvCxnSpPr>
            <a:stCxn id="6" idx="0"/>
            <a:endCxn id="8" idx="0"/>
          </p:cNvCxnSpPr>
          <p:nvPr/>
        </p:nvCxnSpPr>
        <p:spPr>
          <a:xfrm>
            <a:off x="2857488" y="2107403"/>
            <a:ext cx="750099" cy="1178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6" idx="0"/>
            <a:endCxn id="11" idx="4"/>
          </p:cNvCxnSpPr>
          <p:nvPr/>
        </p:nvCxnSpPr>
        <p:spPr>
          <a:xfrm flipV="1">
            <a:off x="2857488" y="1714494"/>
            <a:ext cx="928694" cy="3929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0"/>
            <a:endCxn id="12" idx="3"/>
          </p:cNvCxnSpPr>
          <p:nvPr/>
        </p:nvCxnSpPr>
        <p:spPr>
          <a:xfrm flipV="1">
            <a:off x="2857488" y="1824190"/>
            <a:ext cx="2495253" cy="2832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6" idx="0"/>
            <a:endCxn id="10" idx="2"/>
          </p:cNvCxnSpPr>
          <p:nvPr/>
        </p:nvCxnSpPr>
        <p:spPr>
          <a:xfrm>
            <a:off x="2857488" y="2107403"/>
            <a:ext cx="4000528" cy="1071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0"/>
            <a:endCxn id="7" idx="2"/>
          </p:cNvCxnSpPr>
          <p:nvPr/>
        </p:nvCxnSpPr>
        <p:spPr>
          <a:xfrm>
            <a:off x="2857488" y="2107403"/>
            <a:ext cx="3857652" cy="1143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6" idx="0"/>
            <a:endCxn id="9" idx="1"/>
          </p:cNvCxnSpPr>
          <p:nvPr/>
        </p:nvCxnSpPr>
        <p:spPr>
          <a:xfrm>
            <a:off x="2857488" y="2107403"/>
            <a:ext cx="2026573" cy="1365245"/>
          </a:xfrm>
          <a:prstGeom prst="line">
            <a:avLst/>
          </a:prstGeom>
        </p:spPr>
        <p:style>
          <a:lnRef idx="1">
            <a:schemeClr val="accent1"/>
          </a:lnRef>
          <a:fillRef idx="0">
            <a:schemeClr val="accent1"/>
          </a:fillRef>
          <a:effectRef idx="0">
            <a:schemeClr val="accent1"/>
          </a:effectRef>
          <a:fontRef idx="minor">
            <a:schemeClr val="tx1"/>
          </a:fontRef>
        </p:style>
      </p:cxnSp>
      <p:sp>
        <p:nvSpPr>
          <p:cNvPr id="41" name="Horizontal Scroll 40"/>
          <p:cNvSpPr/>
          <p:nvPr/>
        </p:nvSpPr>
        <p:spPr>
          <a:xfrm>
            <a:off x="785786" y="3143254"/>
            <a:ext cx="1500198" cy="1214446"/>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600" dirty="0"/>
              <a:t>2. Parenting</a:t>
            </a:r>
          </a:p>
        </p:txBody>
      </p:sp>
    </p:spTree>
  </p:cSld>
  <p:clrMapOvr>
    <a:masterClrMapping/>
  </p:clrMapOvr>
  <p:transition>
    <p:pull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a:t>Aspek yang harus ditingkatkan pada anak dengan menggunakan pendidikan holistik </a:t>
            </a:r>
          </a:p>
        </p:txBody>
      </p:sp>
      <p:graphicFrame>
        <p:nvGraphicFramePr>
          <p:cNvPr id="4" name="Content Placeholder 3"/>
          <p:cNvGraphicFramePr>
            <a:graphicFrameLocks noGrp="1"/>
          </p:cNvGraphicFramePr>
          <p:nvPr>
            <p:ph idx="1"/>
          </p:nvPr>
        </p:nvGraphicFramePr>
        <p:xfrm>
          <a:off x="457200" y="1200150"/>
          <a:ext cx="8229600" cy="339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trips dir="l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2600</Words>
  <Application>Microsoft Office PowerPoint</Application>
  <PresentationFormat>On-screen Show (16:9)</PresentationFormat>
  <Paragraphs>245</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PENDIDIKAN HOLISTIK INTEGRATIF BAGI ANAK USIA DINI </vt:lpstr>
      <vt:lpstr>PowerPoint Presentation</vt:lpstr>
      <vt:lpstr>Tujuan Pengembangan Anak Usia Dini  Holistik Integratif</vt:lpstr>
      <vt:lpstr>Anak indonesia emas, Anak  indonesia harapan</vt:lpstr>
      <vt:lpstr>Pendidikan Anak Usia Dini: Kajian Teoritis Empiris dan Kebijakan</vt:lpstr>
      <vt:lpstr>Faktor yang Mempengaruhi: Tri Pusat Pendidikan pada PAUD</vt:lpstr>
      <vt:lpstr>Kondisi PAUD di Indonesia</vt:lpstr>
      <vt:lpstr>Solusi yang dapat diberikan</vt:lpstr>
      <vt:lpstr>Aspek yang harus ditingkatkan pada anak dengan menggunakan pendidikan holistik </vt:lpstr>
      <vt:lpstr>Keholistikan Peran Lembaga dalam Pengembangan PAUD </vt:lpstr>
      <vt:lpstr>PowerPoint Presentation</vt:lpstr>
      <vt:lpstr>Merancang PAUD Holistik dan Integratif</vt:lpstr>
      <vt:lpstr>PowerPoint Presentation</vt:lpstr>
      <vt:lpstr>bentuk parenting yang dapat dilakukan guna wewujudkan kesepahaman antara pendidik dan orang tua dalam mendidik : </vt:lpstr>
      <vt:lpstr>Layanan Kesehatan dan Gizi</vt:lpstr>
      <vt:lpstr>Gizi Seimbang</vt:lpstr>
      <vt:lpstr>Deteksi Dini Tumbuh Kembang Anak (DDTK)</vt:lpstr>
      <vt:lpstr>Pola Hidup Bersih dan Sehat (PHBS)</vt:lpstr>
      <vt:lpstr>Pengasuhan dan Perawatan </vt:lpstr>
      <vt:lpstr>Perlindungan Anak</vt:lpstr>
      <vt:lpstr>Parenting</vt:lpstr>
      <vt:lpstr>Kegiatan Pengendalian mutu penyelenggaraan PAUD Holistik</vt:lpstr>
      <vt:lpstr>PowerPoint Presentation</vt:lpstr>
      <vt:lpstr>Kurikulum PAUD Holistik Integratif</vt:lpstr>
      <vt:lpstr>Kurikulum PAUD Holistik Integratif</vt:lpstr>
      <vt:lpstr>Kurikulum PAUD Holistik Integratif</vt:lpstr>
      <vt:lpstr>Kurikulum PAUD Holistik Integratif</vt:lpstr>
      <vt:lpstr>Jenis Pembelajaran Bahan Ajar PAUD Holistik Integratif (Model Pembelajaran )</vt:lpstr>
      <vt:lpstr>Keterpaduan Kurikulum Bermain Kreatif</vt:lpstr>
      <vt:lpstr>Keterpaduan Kegiatan Bermain dan Permainan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HOLISTIK INTEGRATIF BAGI ANAK USIA DINI</dc:title>
  <dc:creator>FIP UNJ</dc:creator>
  <cp:lastModifiedBy>Yuliani Nurani</cp:lastModifiedBy>
  <cp:revision>43</cp:revision>
  <dcterms:created xsi:type="dcterms:W3CDTF">2018-04-17T03:22:07Z</dcterms:created>
  <dcterms:modified xsi:type="dcterms:W3CDTF">2019-11-11T06:43:05Z</dcterms:modified>
</cp:coreProperties>
</file>