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6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2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9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0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2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6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3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8DF4-1838-4669-BD7F-C6AAE266FA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B8B9-C577-4C97-BDE4-04854B1E1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-mapping.co.uk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4.png"/><Relationship Id="rId21" Type="http://schemas.openxmlformats.org/officeDocument/2006/relationships/image" Target="../media/image59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63" Type="http://schemas.openxmlformats.org/officeDocument/2006/relationships/image" Target="../media/image101.png"/><Relationship Id="rId68" Type="http://schemas.openxmlformats.org/officeDocument/2006/relationships/image" Target="../media/image106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9" Type="http://schemas.openxmlformats.org/officeDocument/2006/relationships/image" Target="../media/image67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91.png"/><Relationship Id="rId58" Type="http://schemas.openxmlformats.org/officeDocument/2006/relationships/image" Target="../media/image96.png"/><Relationship Id="rId66" Type="http://schemas.openxmlformats.org/officeDocument/2006/relationships/image" Target="../media/image104.png"/><Relationship Id="rId74" Type="http://schemas.openxmlformats.org/officeDocument/2006/relationships/image" Target="../media/image112.png"/><Relationship Id="rId5" Type="http://schemas.openxmlformats.org/officeDocument/2006/relationships/image" Target="../media/image43.png"/><Relationship Id="rId61" Type="http://schemas.openxmlformats.org/officeDocument/2006/relationships/image" Target="../media/image99.png"/><Relationship Id="rId19" Type="http://schemas.openxmlformats.org/officeDocument/2006/relationships/image" Target="../media/image5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openxmlformats.org/officeDocument/2006/relationships/image" Target="../media/image94.png"/><Relationship Id="rId64" Type="http://schemas.openxmlformats.org/officeDocument/2006/relationships/image" Target="../media/image102.png"/><Relationship Id="rId69" Type="http://schemas.openxmlformats.org/officeDocument/2006/relationships/image" Target="../media/image107.png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72" Type="http://schemas.openxmlformats.org/officeDocument/2006/relationships/image" Target="../media/image110.png"/><Relationship Id="rId3" Type="http://schemas.openxmlformats.org/officeDocument/2006/relationships/image" Target="../media/image41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openxmlformats.org/officeDocument/2006/relationships/image" Target="../media/image97.png"/><Relationship Id="rId67" Type="http://schemas.openxmlformats.org/officeDocument/2006/relationships/image" Target="../media/image105.png"/><Relationship Id="rId20" Type="http://schemas.openxmlformats.org/officeDocument/2006/relationships/image" Target="../media/image58.png"/><Relationship Id="rId41" Type="http://schemas.openxmlformats.org/officeDocument/2006/relationships/image" Target="../media/image79.png"/><Relationship Id="rId54" Type="http://schemas.openxmlformats.org/officeDocument/2006/relationships/image" Target="../media/image92.png"/><Relationship Id="rId62" Type="http://schemas.openxmlformats.org/officeDocument/2006/relationships/image" Target="../media/image100.png"/><Relationship Id="rId70" Type="http://schemas.openxmlformats.org/officeDocument/2006/relationships/image" Target="../media/image108.png"/><Relationship Id="rId75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95.png"/><Relationship Id="rId10" Type="http://schemas.openxmlformats.org/officeDocument/2006/relationships/image" Target="../media/image48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98.png"/><Relationship Id="rId65" Type="http://schemas.openxmlformats.org/officeDocument/2006/relationships/image" Target="../media/image103.png"/><Relationship Id="rId73" Type="http://schemas.openxmlformats.org/officeDocument/2006/relationships/image" Target="../media/image111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9" Type="http://schemas.openxmlformats.org/officeDocument/2006/relationships/image" Target="../media/image77.png"/><Relationship Id="rId34" Type="http://schemas.openxmlformats.org/officeDocument/2006/relationships/image" Target="../media/image72.png"/><Relationship Id="rId50" Type="http://schemas.openxmlformats.org/officeDocument/2006/relationships/image" Target="../media/image88.png"/><Relationship Id="rId55" Type="http://schemas.openxmlformats.org/officeDocument/2006/relationships/image" Target="../media/image93.png"/><Relationship Id="rId76" Type="http://schemas.openxmlformats.org/officeDocument/2006/relationships/image" Target="../media/image114.png"/><Relationship Id="rId7" Type="http://schemas.openxmlformats.org/officeDocument/2006/relationships/image" Target="../media/image45.png"/><Relationship Id="rId71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15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hyperlink" Target="mailto:yuliani.nurani@gmail.com" TargetMode="Externa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5641" y="5526023"/>
            <a:ext cx="988313" cy="51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1167" y="5526023"/>
            <a:ext cx="939546" cy="51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0015" y="5526023"/>
            <a:ext cx="371106" cy="514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0411" y="5526023"/>
            <a:ext cx="1523238" cy="514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4478" y="5526023"/>
            <a:ext cx="854201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7980" y="5526023"/>
            <a:ext cx="779526" cy="514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6809" y="5526023"/>
            <a:ext cx="735329" cy="514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8022" y="5807966"/>
            <a:ext cx="767333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9793" y="5807966"/>
            <a:ext cx="2052065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8022" y="6082286"/>
            <a:ext cx="3580637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39467" y="4667504"/>
            <a:ext cx="4471035" cy="1771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5190" indent="19685">
              <a:lnSpc>
                <a:spcPct val="106700"/>
              </a:lnSpc>
              <a:spcBef>
                <a:spcPts val="100"/>
              </a:spcBef>
            </a:pPr>
            <a:r>
              <a:rPr b="1" spc="-25" dirty="0">
                <a:latin typeface="Rockwell Extra Bold"/>
                <a:cs typeface="Rockwell Extra Bold"/>
              </a:rPr>
              <a:t>Dr.Yuliani </a:t>
            </a:r>
            <a:r>
              <a:rPr b="1" spc="-5" dirty="0">
                <a:latin typeface="Rockwell Extra Bold"/>
                <a:cs typeface="Rockwell Extra Bold"/>
              </a:rPr>
              <a:t>Nurani,M.Pd  </a:t>
            </a:r>
            <a:r>
              <a:rPr b="1" spc="-95" dirty="0">
                <a:latin typeface="Rockwell Extra Bold"/>
                <a:cs typeface="Rockwell Extra Bold"/>
              </a:rPr>
              <a:t>NIP. </a:t>
            </a:r>
            <a:r>
              <a:rPr b="1" spc="-5" dirty="0">
                <a:latin typeface="Rockwell Extra Bold"/>
                <a:cs typeface="Rockwell Extra Bold"/>
              </a:rPr>
              <a:t>19660716 199003 </a:t>
            </a:r>
            <a:r>
              <a:rPr b="1" dirty="0">
                <a:latin typeface="Rockwell Extra Bold"/>
                <a:cs typeface="Rockwell Extra Bold"/>
              </a:rPr>
              <a:t>2</a:t>
            </a:r>
            <a:r>
              <a:rPr b="1" spc="-140" dirty="0">
                <a:latin typeface="Rockwell Extra Bold"/>
                <a:cs typeface="Rockwell Extra Bold"/>
              </a:rPr>
              <a:t> </a:t>
            </a:r>
            <a:r>
              <a:rPr b="1" dirty="0">
                <a:latin typeface="Rockwell Extra Bold"/>
                <a:cs typeface="Rockwell Extra Bold"/>
              </a:rPr>
              <a:t>001</a:t>
            </a:r>
            <a:endParaRPr>
              <a:latin typeface="Rockwell Extra Bold"/>
              <a:cs typeface="Rockwell Extra Bold"/>
            </a:endParaRPr>
          </a:p>
          <a:p>
            <a:pPr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indent="7620">
              <a:lnSpc>
                <a:spcPct val="102200"/>
              </a:lnSpc>
            </a:pPr>
            <a:r>
              <a:rPr b="1" spc="-10" dirty="0">
                <a:latin typeface="Franklin Gothic Heavy"/>
                <a:cs typeface="Franklin Gothic Heavy"/>
              </a:rPr>
              <a:t>Dosen </a:t>
            </a:r>
            <a:r>
              <a:rPr b="1" spc="-5" dirty="0">
                <a:latin typeface="Franklin Gothic Heavy"/>
                <a:cs typeface="Franklin Gothic Heavy"/>
              </a:rPr>
              <a:t>S1 </a:t>
            </a:r>
            <a:r>
              <a:rPr b="1" spc="-10" dirty="0">
                <a:latin typeface="Franklin Gothic Heavy"/>
                <a:cs typeface="Franklin Gothic Heavy"/>
              </a:rPr>
              <a:t>PG </a:t>
            </a:r>
            <a:r>
              <a:rPr b="1" spc="-5" dirty="0">
                <a:latin typeface="Franklin Gothic Heavy"/>
                <a:cs typeface="Franklin Gothic Heavy"/>
              </a:rPr>
              <a:t>- </a:t>
            </a:r>
            <a:r>
              <a:rPr b="1" spc="-10" dirty="0">
                <a:latin typeface="Franklin Gothic Heavy"/>
                <a:cs typeface="Franklin Gothic Heavy"/>
              </a:rPr>
              <a:t>Pendidikan </a:t>
            </a:r>
            <a:r>
              <a:rPr b="1" spc="-5" dirty="0">
                <a:latin typeface="Franklin Gothic Heavy"/>
                <a:cs typeface="Franklin Gothic Heavy"/>
              </a:rPr>
              <a:t>Anak Usia Dini  dan</a:t>
            </a:r>
            <a:r>
              <a:rPr b="1" spc="15" dirty="0">
                <a:latin typeface="Franklin Gothic Heavy"/>
                <a:cs typeface="Franklin Gothic Heavy"/>
              </a:rPr>
              <a:t> </a:t>
            </a:r>
            <a:r>
              <a:rPr b="1" spc="-15" dirty="0">
                <a:latin typeface="Franklin Gothic Heavy"/>
                <a:cs typeface="Franklin Gothic Heavy"/>
              </a:rPr>
              <a:t>PASCASARJANA</a:t>
            </a:r>
            <a:endParaRPr>
              <a:latin typeface="Franklin Gothic Heavy"/>
              <a:cs typeface="Franklin Gothic Heavy"/>
            </a:endParaRPr>
          </a:p>
          <a:p>
            <a:pPr marL="12700"/>
            <a:r>
              <a:rPr b="1" spc="-15" dirty="0">
                <a:latin typeface="Franklin Gothic Heavy"/>
                <a:cs typeface="Franklin Gothic Heavy"/>
              </a:rPr>
              <a:t>UNIVERSITAS </a:t>
            </a:r>
            <a:r>
              <a:rPr b="1" spc="-10" dirty="0">
                <a:latin typeface="Franklin Gothic Heavy"/>
                <a:cs typeface="Franklin Gothic Heavy"/>
              </a:rPr>
              <a:t>NEGERI</a:t>
            </a:r>
            <a:r>
              <a:rPr b="1" spc="10" dirty="0">
                <a:latin typeface="Franklin Gothic Heavy"/>
                <a:cs typeface="Franklin Gothic Heavy"/>
              </a:rPr>
              <a:t> </a:t>
            </a:r>
            <a:r>
              <a:rPr b="1" spc="-15" dirty="0">
                <a:latin typeface="Franklin Gothic Heavy"/>
                <a:cs typeface="Franklin Gothic Heavy"/>
              </a:rPr>
              <a:t>JAKARTA</a:t>
            </a:r>
            <a:endParaRPr>
              <a:latin typeface="Franklin Gothic Heavy"/>
              <a:cs typeface="Franklin Gothic Heavy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92714" y="378541"/>
            <a:ext cx="890578" cy="53710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7304" y="373888"/>
            <a:ext cx="4020151" cy="2242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281" y="730123"/>
            <a:ext cx="7059536" cy="2320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756029" y="1512823"/>
            <a:ext cx="5036820" cy="13055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AF50"/>
                </a:solidFill>
                <a:latin typeface="Rockwell Extra Bold"/>
                <a:cs typeface="Rockwell Extra Bold"/>
              </a:rPr>
              <a:t>TEMATIK </a:t>
            </a:r>
            <a:r>
              <a:rPr sz="2800" b="1" spc="-20" dirty="0">
                <a:solidFill>
                  <a:srgbClr val="00AF50"/>
                </a:solidFill>
                <a:latin typeface="Rockwell Extra Bold"/>
                <a:cs typeface="Rockwell Extra Bold"/>
              </a:rPr>
              <a:t>INTEGRATIF  </a:t>
            </a:r>
            <a:r>
              <a:rPr sz="2800" b="1" spc="-35" dirty="0">
                <a:solidFill>
                  <a:srgbClr val="00AF50"/>
                </a:solidFill>
                <a:latin typeface="Rockwell Extra Bold"/>
                <a:cs typeface="Rockwell Extra Bold"/>
              </a:rPr>
              <a:t>PENDEKATAN</a:t>
            </a:r>
            <a:r>
              <a:rPr sz="2800" b="1" spc="-50" dirty="0">
                <a:solidFill>
                  <a:srgbClr val="00AF50"/>
                </a:solidFill>
                <a:latin typeface="Rockwell Extra Bold"/>
                <a:cs typeface="Rockwell Extra Bold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Rockwell Extra Bold"/>
                <a:cs typeface="Rockwell Extra Bold"/>
              </a:rPr>
              <a:t>SAINTIFIK</a:t>
            </a:r>
            <a:endParaRPr sz="2800">
              <a:latin typeface="Rockwell Extra Bold"/>
              <a:cs typeface="Rockwell Extra Bold"/>
            </a:endParaRPr>
          </a:p>
          <a:p>
            <a:pPr marL="3175" algn="ctr">
              <a:lnSpc>
                <a:spcPct val="100000"/>
              </a:lnSpc>
            </a:pPr>
            <a:r>
              <a:rPr sz="2800" b="1" spc="-5" dirty="0">
                <a:solidFill>
                  <a:srgbClr val="00AF50"/>
                </a:solidFill>
                <a:latin typeface="Rockwell Extra Bold"/>
                <a:cs typeface="Rockwell Extra Bold"/>
              </a:rPr>
              <a:t>&amp;</a:t>
            </a:r>
            <a:endParaRPr sz="2800">
              <a:latin typeface="Rockwell Extra Bold"/>
              <a:cs typeface="Rockwell Extra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7051" y="2793237"/>
            <a:ext cx="7098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20" dirty="0">
                <a:solidFill>
                  <a:srgbClr val="00AF50"/>
                </a:solidFill>
                <a:latin typeface="Rockwell Extra Bold"/>
                <a:cs typeface="Rockwell Extra Bold"/>
              </a:rPr>
              <a:t>Pembelajaran </a:t>
            </a:r>
            <a:r>
              <a:rPr sz="2800" b="1" spc="-5" dirty="0">
                <a:solidFill>
                  <a:srgbClr val="00AF50"/>
                </a:solidFill>
                <a:latin typeface="Rockwell Extra Bold"/>
                <a:cs typeface="Rockwell Extra Bold"/>
              </a:rPr>
              <a:t>Bermuatan</a:t>
            </a:r>
            <a:r>
              <a:rPr sz="2800" b="1" spc="35" dirty="0">
                <a:solidFill>
                  <a:srgbClr val="00AF50"/>
                </a:solidFill>
                <a:latin typeface="Rockwell Extra Bold"/>
                <a:cs typeface="Rockwell Extra Bold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Rockwell Extra Bold"/>
                <a:cs typeface="Rockwell Extra Bold"/>
              </a:rPr>
              <a:t>STEAM</a:t>
            </a:r>
            <a:endParaRPr sz="2800">
              <a:latin typeface="Rockwell Extra Bold"/>
              <a:cs typeface="Rockwell Extra 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1918" y="4158349"/>
            <a:ext cx="2201798" cy="26278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8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991" y="237490"/>
            <a:ext cx="793115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</a:rPr>
              <a:t>PENDEKATAN QUANTUM LEARNING: </a:t>
            </a:r>
            <a:r>
              <a:rPr sz="2400" i="1" spc="-10" dirty="0">
                <a:latin typeface="Arial"/>
                <a:cs typeface="Arial"/>
              </a:rPr>
              <a:t>MIND</a:t>
            </a:r>
            <a:r>
              <a:rPr sz="2400" i="1" spc="10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MAPPING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071" y="698785"/>
            <a:ext cx="8841105" cy="168379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5910" indent="-283845">
              <a:spcBef>
                <a:spcPts val="730"/>
              </a:spcBef>
              <a:buClr>
                <a:srgbClr val="3891A7"/>
              </a:buClr>
              <a:buSzPct val="79166"/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Mind Map </a:t>
            </a:r>
            <a:r>
              <a:rPr sz="2400" spc="-5" dirty="0">
                <a:latin typeface="Arial"/>
                <a:cs typeface="Arial"/>
              </a:rPr>
              <a:t>mengembangkan </a:t>
            </a:r>
            <a:r>
              <a:rPr sz="2400" dirty="0">
                <a:latin typeface="Arial"/>
                <a:cs typeface="Arial"/>
              </a:rPr>
              <a:t>cara </a:t>
            </a:r>
            <a:r>
              <a:rPr sz="2400" spc="-5" dirty="0">
                <a:latin typeface="Arial"/>
                <a:cs typeface="Arial"/>
              </a:rPr>
              <a:t>pikir divergen, berpikir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kreatif</a:t>
            </a:r>
            <a:r>
              <a:rPr sz="2500" i="1" spc="-5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 marL="295910" marR="40005" indent="-283845">
              <a:lnSpc>
                <a:spcPts val="2880"/>
              </a:lnSpc>
              <a:spcBef>
                <a:spcPts val="675"/>
              </a:spcBef>
              <a:buClr>
                <a:srgbClr val="3891A7"/>
              </a:buClr>
              <a:buSzPct val="79166"/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Mind Map </a:t>
            </a:r>
            <a:r>
              <a:rPr sz="2400" spc="-5" dirty="0">
                <a:latin typeface="Arial"/>
                <a:cs typeface="Arial"/>
              </a:rPr>
              <a:t>adalah teknik pemanfaatan keseluruhan otak  dengan menggunakan </a:t>
            </a:r>
            <a:r>
              <a:rPr sz="2400" dirty="0">
                <a:latin typeface="Arial"/>
                <a:cs typeface="Arial"/>
              </a:rPr>
              <a:t>citra </a:t>
            </a:r>
            <a:r>
              <a:rPr sz="2400" spc="-5" dirty="0">
                <a:latin typeface="Arial"/>
                <a:cs typeface="Arial"/>
              </a:rPr>
              <a:t>visual dan prasarana grafis </a:t>
            </a:r>
            <a:r>
              <a:rPr sz="2400" spc="-10" dirty="0">
                <a:latin typeface="Arial"/>
                <a:cs typeface="Arial"/>
              </a:rPr>
              <a:t>lainnya  </a:t>
            </a:r>
            <a:r>
              <a:rPr sz="2400" spc="-5" dirty="0">
                <a:latin typeface="Arial"/>
                <a:cs typeface="Arial"/>
              </a:rPr>
              <a:t>untuk membentuk </a:t>
            </a:r>
            <a:r>
              <a:rPr sz="2400" spc="-10" dirty="0">
                <a:latin typeface="Arial"/>
                <a:cs typeface="Arial"/>
              </a:rPr>
              <a:t>kesan</a:t>
            </a:r>
            <a:r>
              <a:rPr sz="2500" i="1" spc="-10" dirty="0">
                <a:latin typeface="Arial"/>
                <a:cs typeface="Arial"/>
              </a:rPr>
              <a:t>. </a:t>
            </a:r>
            <a:r>
              <a:rPr sz="2500" i="1" spc="-55" dirty="0">
                <a:latin typeface="Arial"/>
                <a:cs typeface="Arial"/>
              </a:rPr>
              <a:t>(Deporter </a:t>
            </a:r>
            <a:r>
              <a:rPr sz="2500" i="1" spc="-60" dirty="0">
                <a:latin typeface="Arial"/>
                <a:cs typeface="Arial"/>
              </a:rPr>
              <a:t>dan </a:t>
            </a:r>
            <a:r>
              <a:rPr sz="2500" i="1" spc="-55" dirty="0">
                <a:latin typeface="Arial"/>
                <a:cs typeface="Arial"/>
              </a:rPr>
              <a:t>Hernacki,</a:t>
            </a:r>
            <a:r>
              <a:rPr sz="2500" i="1" spc="80" dirty="0">
                <a:latin typeface="Arial"/>
                <a:cs typeface="Arial"/>
              </a:rPr>
              <a:t> </a:t>
            </a:r>
            <a:r>
              <a:rPr sz="2500" i="1" spc="-60" dirty="0">
                <a:latin typeface="Arial"/>
                <a:cs typeface="Arial"/>
              </a:rPr>
              <a:t>2000)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636518"/>
            <a:ext cx="9144000" cy="420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" y="6852665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" y="2622041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9143238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6565188"/>
            <a:ext cx="3162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Sumber: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  <a:hlinkClick r:id="rId3"/>
              </a:rPr>
              <a:t>http://www.mind-mapping.co.uk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70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3446" y="517982"/>
            <a:ext cx="665162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PEMBELAJARAN</a:t>
            </a:r>
            <a:r>
              <a:rPr sz="4000" spc="20" dirty="0"/>
              <a:t> </a:t>
            </a:r>
            <a:r>
              <a:rPr sz="4000" spc="-10" dirty="0"/>
              <a:t>TEMATIK</a:t>
            </a:r>
            <a:endParaRPr sz="4000"/>
          </a:p>
        </p:txBody>
      </p:sp>
      <p:sp>
        <p:nvSpPr>
          <p:cNvPr id="16" name="object 16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3446" y="1941324"/>
            <a:ext cx="7332345" cy="3669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4505"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Arial Narrow"/>
                <a:cs typeface="Arial Narrow"/>
              </a:rPr>
              <a:t>Pembelajaran </a:t>
            </a:r>
            <a:r>
              <a:rPr sz="3200" spc="-5" dirty="0">
                <a:solidFill>
                  <a:srgbClr val="006FC0"/>
                </a:solidFill>
                <a:latin typeface="Arial Narrow"/>
                <a:cs typeface="Arial Narrow"/>
              </a:rPr>
              <a:t>yang menggunakan tema untuk  mengaitkan </a:t>
            </a:r>
            <a:r>
              <a:rPr sz="3200" dirty="0">
                <a:solidFill>
                  <a:srgbClr val="006FC0"/>
                </a:solidFill>
                <a:latin typeface="Arial Narrow"/>
                <a:cs typeface="Arial Narrow"/>
              </a:rPr>
              <a:t>beberapa</a:t>
            </a:r>
            <a:r>
              <a:rPr sz="3200" spc="-2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006FC0"/>
                </a:solidFill>
                <a:latin typeface="Arial Narrow"/>
                <a:cs typeface="Arial Narrow"/>
              </a:rPr>
              <a:t>:</a:t>
            </a:r>
            <a:endParaRPr sz="3200">
              <a:latin typeface="Arial Narrow"/>
              <a:cs typeface="Arial Narrow"/>
            </a:endParaRPr>
          </a:p>
          <a:p>
            <a:pPr marL="215265" indent="-203200">
              <a:spcBef>
                <a:spcPts val="600"/>
              </a:spcBef>
              <a:buChar char="-"/>
              <a:tabLst>
                <a:tab pos="215900" algn="l"/>
                <a:tab pos="2609850" algn="l"/>
              </a:tabLst>
            </a:pPr>
            <a:r>
              <a:rPr sz="3200" spc="-5" dirty="0">
                <a:solidFill>
                  <a:srgbClr val="006FC0"/>
                </a:solidFill>
                <a:latin typeface="Arial Narrow"/>
                <a:cs typeface="Arial Narrow"/>
              </a:rPr>
              <a:t>mata</a:t>
            </a:r>
            <a:r>
              <a:rPr sz="3200" spc="2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Arial Narrow"/>
                <a:cs typeface="Arial Narrow"/>
              </a:rPr>
              <a:t>pelajaran	</a:t>
            </a:r>
            <a:r>
              <a:rPr sz="3200" dirty="0">
                <a:solidFill>
                  <a:srgbClr val="006FC0"/>
                </a:solidFill>
                <a:latin typeface="Arial Narrow"/>
                <a:cs typeface="Arial Narrow"/>
              </a:rPr>
              <a:t>atau</a:t>
            </a:r>
            <a:endParaRPr sz="3200">
              <a:latin typeface="Arial Narrow"/>
              <a:cs typeface="Arial Narrow"/>
            </a:endParaRPr>
          </a:p>
          <a:p>
            <a:pPr marL="215265" indent="-203200">
              <a:spcBef>
                <a:spcPts val="600"/>
              </a:spcBef>
              <a:buChar char="-"/>
              <a:tabLst>
                <a:tab pos="215900" algn="l"/>
              </a:tabLst>
            </a:pPr>
            <a:r>
              <a:rPr sz="3200" spc="-5" dirty="0">
                <a:solidFill>
                  <a:srgbClr val="006FC0"/>
                </a:solidFill>
                <a:latin typeface="Arial Narrow"/>
                <a:cs typeface="Arial Narrow"/>
              </a:rPr>
              <a:t>bidang pengembangan</a:t>
            </a:r>
            <a:endParaRPr sz="3200">
              <a:latin typeface="Arial Narrow"/>
              <a:cs typeface="Arial Narrow"/>
            </a:endParaRPr>
          </a:p>
          <a:p>
            <a:pPr marL="12700" marR="5080">
              <a:spcBef>
                <a:spcPts val="600"/>
              </a:spcBef>
              <a:tabLst>
                <a:tab pos="2477770" algn="l"/>
              </a:tabLst>
            </a:pPr>
            <a:r>
              <a:rPr sz="3200" spc="-5" dirty="0">
                <a:solidFill>
                  <a:srgbClr val="006FC0"/>
                </a:solidFill>
                <a:latin typeface="Arial Narrow"/>
                <a:cs typeface="Arial Narrow"/>
              </a:rPr>
              <a:t>sehingga</a:t>
            </a:r>
            <a:r>
              <a:rPr sz="320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Arial Narrow"/>
                <a:cs typeface="Arial Narrow"/>
              </a:rPr>
              <a:t>dapat	memberikan pengalaman  bermakna kepada peserta didik untuk memahami  gejala </a:t>
            </a:r>
            <a:r>
              <a:rPr sz="3200" dirty="0">
                <a:solidFill>
                  <a:srgbClr val="006FC0"/>
                </a:solidFill>
                <a:latin typeface="Arial Narrow"/>
                <a:cs typeface="Arial Narrow"/>
              </a:rPr>
              <a:t>dan </a:t>
            </a:r>
            <a:r>
              <a:rPr sz="3200" spc="-5" dirty="0">
                <a:solidFill>
                  <a:srgbClr val="006FC0"/>
                </a:solidFill>
                <a:latin typeface="Arial Narrow"/>
                <a:cs typeface="Arial Narrow"/>
              </a:rPr>
              <a:t>konsep </a:t>
            </a:r>
            <a:r>
              <a:rPr sz="3200" dirty="0">
                <a:solidFill>
                  <a:srgbClr val="006FC0"/>
                </a:solidFill>
                <a:latin typeface="Arial Narrow"/>
                <a:cs typeface="Arial Narrow"/>
              </a:rPr>
              <a:t>yang akan</a:t>
            </a:r>
            <a:r>
              <a:rPr sz="3200" spc="-4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Arial Narrow"/>
                <a:cs typeface="Arial Narrow"/>
              </a:rPr>
              <a:t>dipelajari…</a:t>
            </a:r>
            <a:endParaRPr sz="32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3690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93446" y="580772"/>
            <a:ext cx="7501255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STRATEGI PEMBELAJARAN</a:t>
            </a:r>
            <a:r>
              <a:rPr sz="3200" spc="-85" dirty="0"/>
              <a:t> </a:t>
            </a:r>
            <a:r>
              <a:rPr sz="3200" dirty="0"/>
              <a:t>TEMATIK</a:t>
            </a:r>
            <a:endParaRPr sz="3200"/>
          </a:p>
        </p:txBody>
      </p:sp>
      <p:sp>
        <p:nvSpPr>
          <p:cNvPr id="17" name="object 17"/>
          <p:cNvSpPr txBox="1">
            <a:spLocks noGrp="1"/>
          </p:cNvSpPr>
          <p:nvPr>
            <p:ph idx="1"/>
          </p:nvPr>
        </p:nvSpPr>
        <p:spPr>
          <a:xfrm>
            <a:off x="-895350" y="1825625"/>
            <a:ext cx="7886700" cy="58676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2320" marR="223520" indent="-343535">
              <a:lnSpc>
                <a:spcPct val="100000"/>
              </a:lnSpc>
              <a:spcBef>
                <a:spcPts val="95"/>
              </a:spcBef>
              <a:buClr>
                <a:srgbClr val="B1B1B1"/>
              </a:buClr>
              <a:buSzPct val="89285"/>
              <a:buFont typeface="Wingdings"/>
              <a:buChar char="◼"/>
              <a:tabLst>
                <a:tab pos="783590" algn="l"/>
              </a:tabLst>
            </a:pP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Suatu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strategi 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pembelajaran yang </a:t>
            </a:r>
            <a:r>
              <a:rPr spc="-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melibatkan beberapa pokok bahasan /  bidang pengembangan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untuk 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memberikan </a:t>
            </a:r>
            <a:r>
              <a:rPr spc="-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pengalaman </a:t>
            </a:r>
            <a:r>
              <a:rPr b="1" spc="-15" dirty="0">
                <a:latin typeface="Arial"/>
                <a:cs typeface="Arial"/>
              </a:rPr>
              <a:t>yang </a:t>
            </a:r>
            <a:r>
              <a:rPr b="1" spc="-5" dirty="0">
                <a:latin typeface="Arial"/>
                <a:cs typeface="Arial"/>
              </a:rPr>
              <a:t>bermakna 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kepada</a:t>
            </a:r>
            <a:r>
              <a:rPr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anak.</a:t>
            </a:r>
          </a:p>
          <a:p>
            <a:pPr marL="426720">
              <a:lnSpc>
                <a:spcPct val="100000"/>
              </a:lnSpc>
              <a:spcBef>
                <a:spcPts val="45"/>
              </a:spcBef>
              <a:buClr>
                <a:srgbClr val="B1B1B1"/>
              </a:buClr>
              <a:buFont typeface="Wingdings"/>
              <a:buChar char="◼"/>
            </a:pPr>
            <a:endParaRPr sz="4050">
              <a:latin typeface="Times New Roman"/>
              <a:cs typeface="Times New Roman"/>
            </a:endParaRPr>
          </a:p>
          <a:p>
            <a:pPr marL="782320" marR="201295" indent="-343535">
              <a:lnSpc>
                <a:spcPct val="100000"/>
              </a:lnSpc>
              <a:spcBef>
                <a:spcPts val="5"/>
              </a:spcBef>
              <a:buClr>
                <a:srgbClr val="B1B1B1"/>
              </a:buClr>
              <a:buSzPct val="89285"/>
              <a:buFont typeface="Wingdings"/>
              <a:buChar char="◼"/>
              <a:tabLst>
                <a:tab pos="783590" algn="l"/>
              </a:tabLst>
            </a:pP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Keterpaduan dalam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pembelajaran 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ini dapat  dilihat dari </a:t>
            </a:r>
            <a:r>
              <a:rPr b="1" spc="-5" dirty="0">
                <a:latin typeface="Arial"/>
                <a:cs typeface="Arial"/>
              </a:rPr>
              <a:t>aspek proses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atau </a:t>
            </a:r>
            <a:r>
              <a:rPr b="1" spc="-5" dirty="0">
                <a:latin typeface="Arial"/>
                <a:cs typeface="Arial"/>
              </a:rPr>
              <a:t>waktu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, aspek </a:t>
            </a:r>
            <a:r>
              <a:rPr spc="-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kurikulum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, dan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aspek</a:t>
            </a:r>
            <a:r>
              <a:rPr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pembelajarannya</a:t>
            </a:r>
            <a:r>
              <a:rPr spc="-5" dirty="0">
                <a:latin typeface="Arial"/>
                <a:cs typeface="Arial"/>
              </a:rPr>
              <a:t>.</a:t>
            </a:r>
          </a:p>
          <a:p>
            <a:pPr marL="426720"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507746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(Yuliani Nurani,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2010)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38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71031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9153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0529" y="436982"/>
            <a:ext cx="4070985" cy="41229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73025" rIns="0" bIns="0" rtlCol="0" anchor="ctr">
            <a:spAutoFit/>
          </a:bodyPr>
          <a:lstStyle/>
          <a:p>
            <a:pPr marL="265430">
              <a:lnSpc>
                <a:spcPct val="100000"/>
              </a:lnSpc>
              <a:spcBef>
                <a:spcPts val="575"/>
              </a:spcBef>
            </a:pPr>
            <a:r>
              <a:rPr sz="2200" spc="-35" dirty="0">
                <a:solidFill>
                  <a:srgbClr val="006FC0"/>
                </a:solidFill>
                <a:latin typeface="Snap ITC"/>
                <a:cs typeface="Snap ITC"/>
              </a:rPr>
              <a:t>SYAIR </a:t>
            </a:r>
            <a:r>
              <a:rPr sz="2200" spc="-15" dirty="0">
                <a:solidFill>
                  <a:srgbClr val="006FC0"/>
                </a:solidFill>
                <a:latin typeface="Snap ITC"/>
                <a:cs typeface="Snap ITC"/>
              </a:rPr>
              <a:t>POTONG</a:t>
            </a:r>
            <a:r>
              <a:rPr sz="2200" spc="-80" dirty="0">
                <a:solidFill>
                  <a:srgbClr val="006FC0"/>
                </a:solidFill>
                <a:latin typeface="Snap ITC"/>
                <a:cs typeface="Snap ITC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Snap ITC"/>
                <a:cs typeface="Snap ITC"/>
              </a:rPr>
              <a:t>ROTI</a:t>
            </a:r>
            <a:endParaRPr sz="2200">
              <a:latin typeface="Snap ITC"/>
              <a:cs typeface="Snap IT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7618" y="1277850"/>
            <a:ext cx="3198495" cy="4686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19480">
              <a:lnSpc>
                <a:spcPct val="1092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Segoe UI Semibold"/>
                <a:cs typeface="Segoe UI Semibold"/>
              </a:rPr>
              <a:t>Potong-potong</a:t>
            </a:r>
            <a:r>
              <a:rPr sz="2000" b="1" spc="-80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Segoe UI Semibold"/>
                <a:cs typeface="Segoe UI Semibold"/>
              </a:rPr>
              <a:t>roti  </a:t>
            </a:r>
            <a:r>
              <a:rPr sz="2000" b="1" dirty="0">
                <a:solidFill>
                  <a:srgbClr val="006FC0"/>
                </a:solidFill>
                <a:latin typeface="Segoe UI Semibold"/>
                <a:cs typeface="Segoe UI Semibold"/>
              </a:rPr>
              <a:t>Dioles </a:t>
            </a:r>
            <a:r>
              <a:rPr sz="2000" b="1" spc="-5" dirty="0">
                <a:solidFill>
                  <a:srgbClr val="006FC0"/>
                </a:solidFill>
                <a:latin typeface="Segoe UI Semibold"/>
                <a:cs typeface="Segoe UI Semibold"/>
              </a:rPr>
              <a:t>mentega  Anak baik hati  Disayang</a:t>
            </a:r>
            <a:r>
              <a:rPr sz="2000" b="1" spc="-25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egoe UI Semibold"/>
                <a:cs typeface="Segoe UI Semibold"/>
              </a:rPr>
              <a:t>mama</a:t>
            </a:r>
            <a:endParaRPr sz="2000">
              <a:latin typeface="Segoe UI Semibold"/>
              <a:cs typeface="Segoe UI Semibold"/>
            </a:endParaRPr>
          </a:p>
          <a:p>
            <a:pPr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927100" marR="5080">
              <a:lnSpc>
                <a:spcPct val="109200"/>
              </a:lnSpc>
            </a:pPr>
            <a:r>
              <a:rPr sz="2000" b="1" spc="-10" dirty="0">
                <a:solidFill>
                  <a:srgbClr val="006FC0"/>
                </a:solidFill>
                <a:latin typeface="Segoe UI Semibold"/>
                <a:cs typeface="Segoe UI Semibold"/>
              </a:rPr>
              <a:t>Potong-potong</a:t>
            </a:r>
            <a:r>
              <a:rPr sz="2000" b="1" spc="-80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Segoe UI Semibold"/>
                <a:cs typeface="Segoe UI Semibold"/>
              </a:rPr>
              <a:t>roti  </a:t>
            </a:r>
            <a:r>
              <a:rPr sz="2000" b="1" dirty="0">
                <a:solidFill>
                  <a:srgbClr val="006FC0"/>
                </a:solidFill>
                <a:latin typeface="Segoe UI Semibold"/>
                <a:cs typeface="Segoe UI Semibold"/>
              </a:rPr>
              <a:t>Dioles </a:t>
            </a:r>
            <a:r>
              <a:rPr sz="2000" b="1" spc="-5" dirty="0">
                <a:solidFill>
                  <a:srgbClr val="006FC0"/>
                </a:solidFill>
                <a:latin typeface="Segoe UI Semibold"/>
                <a:cs typeface="Segoe UI Semibold"/>
              </a:rPr>
              <a:t>mentega  Anak baik hati  Disayang</a:t>
            </a:r>
            <a:r>
              <a:rPr sz="2000" b="1" spc="-25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Segoe UI Semibold"/>
                <a:cs typeface="Segoe UI Semibold"/>
              </a:rPr>
              <a:t>papa</a:t>
            </a:r>
            <a:endParaRPr sz="2000">
              <a:latin typeface="Segoe UI Semibold"/>
              <a:cs typeface="Segoe UI Semibold"/>
            </a:endParaRPr>
          </a:p>
          <a:p>
            <a:pPr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779145">
              <a:lnSpc>
                <a:spcPct val="109200"/>
              </a:lnSpc>
            </a:pPr>
            <a:r>
              <a:rPr sz="2000" b="1" spc="-15" dirty="0">
                <a:solidFill>
                  <a:srgbClr val="006FC0"/>
                </a:solidFill>
                <a:latin typeface="Segoe UI Semibold"/>
                <a:cs typeface="Segoe UI Semibold"/>
              </a:rPr>
              <a:t>Potong </a:t>
            </a:r>
            <a:r>
              <a:rPr sz="2000" b="1" dirty="0">
                <a:solidFill>
                  <a:srgbClr val="006FC0"/>
                </a:solidFill>
                <a:latin typeface="Segoe UI Semibold"/>
                <a:cs typeface="Segoe UI Semibold"/>
              </a:rPr>
              <a:t>- </a:t>
            </a:r>
            <a:r>
              <a:rPr sz="2000" b="1" spc="-5" dirty="0">
                <a:solidFill>
                  <a:srgbClr val="006FC0"/>
                </a:solidFill>
                <a:latin typeface="Segoe UI Semibold"/>
                <a:cs typeface="Segoe UI Semibold"/>
              </a:rPr>
              <a:t>potong</a:t>
            </a:r>
            <a:r>
              <a:rPr sz="2000" b="1" spc="-70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Segoe UI Semibold"/>
                <a:cs typeface="Segoe UI Semibold"/>
              </a:rPr>
              <a:t>roti  </a:t>
            </a:r>
            <a:r>
              <a:rPr sz="2000" b="1" dirty="0">
                <a:solidFill>
                  <a:srgbClr val="006FC0"/>
                </a:solidFill>
                <a:latin typeface="Segoe UI Semibold"/>
                <a:cs typeface="Segoe UI Semibold"/>
              </a:rPr>
              <a:t>Dioles </a:t>
            </a:r>
            <a:r>
              <a:rPr sz="2000" b="1" spc="-5" dirty="0">
                <a:solidFill>
                  <a:srgbClr val="006FC0"/>
                </a:solidFill>
                <a:latin typeface="Segoe UI Semibold"/>
                <a:cs typeface="Segoe UI Semibold"/>
              </a:rPr>
              <a:t>mentega  Anak baik hati  Disayang</a:t>
            </a:r>
            <a:r>
              <a:rPr sz="2000" b="1" spc="-25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Segoe UI Semibold"/>
                <a:cs typeface="Segoe UI Semibold"/>
              </a:rPr>
              <a:t>semua…</a:t>
            </a:r>
            <a:endParaRPr sz="2000">
              <a:latin typeface="Segoe UI Semibold"/>
              <a:cs typeface="Segoe UI Semi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29886" y="4000502"/>
            <a:ext cx="2852927" cy="2033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3502" y="1714500"/>
            <a:ext cx="2996183" cy="214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44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772" y="2361312"/>
            <a:ext cx="4809782" cy="680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3" y="287573"/>
            <a:ext cx="2084593" cy="1211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324" y="4113276"/>
            <a:ext cx="4033266" cy="697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774" y="4077080"/>
            <a:ext cx="4034154" cy="695960"/>
          </a:xfrm>
          <a:custGeom>
            <a:avLst/>
            <a:gdLst/>
            <a:ahLst/>
            <a:cxnLst/>
            <a:rect l="l" t="t" r="r" b="b"/>
            <a:pathLst>
              <a:path w="4034154" h="695960">
                <a:moveTo>
                  <a:pt x="2321771" y="579628"/>
                </a:moveTo>
                <a:lnTo>
                  <a:pt x="2006511" y="579628"/>
                </a:lnTo>
                <a:lnTo>
                  <a:pt x="2020530" y="613632"/>
                </a:lnTo>
                <a:lnTo>
                  <a:pt x="2023910" y="621919"/>
                </a:lnTo>
                <a:lnTo>
                  <a:pt x="2028958" y="634660"/>
                </a:lnTo>
                <a:lnTo>
                  <a:pt x="2044103" y="672719"/>
                </a:lnTo>
                <a:lnTo>
                  <a:pt x="2056561" y="660146"/>
                </a:lnTo>
                <a:lnTo>
                  <a:pt x="2068423" y="648906"/>
                </a:lnTo>
                <a:lnTo>
                  <a:pt x="2105221" y="620615"/>
                </a:lnTo>
                <a:lnTo>
                  <a:pt x="2131225" y="604774"/>
                </a:lnTo>
                <a:lnTo>
                  <a:pt x="2326875" y="604774"/>
                </a:lnTo>
                <a:lnTo>
                  <a:pt x="2321771" y="579628"/>
                </a:lnTo>
                <a:close/>
              </a:path>
              <a:path w="4034154" h="695960">
                <a:moveTo>
                  <a:pt x="2216315" y="16383"/>
                </a:moveTo>
                <a:lnTo>
                  <a:pt x="2003336" y="16383"/>
                </a:lnTo>
                <a:lnTo>
                  <a:pt x="1996540" y="64473"/>
                </a:lnTo>
                <a:lnTo>
                  <a:pt x="1989229" y="113490"/>
                </a:lnTo>
                <a:lnTo>
                  <a:pt x="1981396" y="163433"/>
                </a:lnTo>
                <a:lnTo>
                  <a:pt x="1973034" y="214296"/>
                </a:lnTo>
                <a:lnTo>
                  <a:pt x="1964136" y="266076"/>
                </a:lnTo>
                <a:lnTo>
                  <a:pt x="1954695" y="318770"/>
                </a:lnTo>
                <a:lnTo>
                  <a:pt x="1941647" y="384060"/>
                </a:lnTo>
                <a:lnTo>
                  <a:pt x="1929611" y="443862"/>
                </a:lnTo>
                <a:lnTo>
                  <a:pt x="1918585" y="498174"/>
                </a:lnTo>
                <a:lnTo>
                  <a:pt x="1908570" y="546996"/>
                </a:lnTo>
                <a:lnTo>
                  <a:pt x="1899566" y="590329"/>
                </a:lnTo>
                <a:lnTo>
                  <a:pt x="1891573" y="628173"/>
                </a:lnTo>
                <a:lnTo>
                  <a:pt x="1884591" y="660527"/>
                </a:lnTo>
                <a:lnTo>
                  <a:pt x="1987334" y="660527"/>
                </a:lnTo>
                <a:lnTo>
                  <a:pt x="2006511" y="579628"/>
                </a:lnTo>
                <a:lnTo>
                  <a:pt x="2321771" y="579628"/>
                </a:lnTo>
                <a:lnTo>
                  <a:pt x="2313943" y="541020"/>
                </a:lnTo>
                <a:lnTo>
                  <a:pt x="2017179" y="541020"/>
                </a:lnTo>
                <a:lnTo>
                  <a:pt x="2023461" y="515016"/>
                </a:lnTo>
                <a:lnTo>
                  <a:pt x="2034788" y="471582"/>
                </a:lnTo>
                <a:lnTo>
                  <a:pt x="2047881" y="428458"/>
                </a:lnTo>
                <a:lnTo>
                  <a:pt x="2060644" y="388643"/>
                </a:lnTo>
                <a:lnTo>
                  <a:pt x="2065312" y="374523"/>
                </a:lnTo>
                <a:lnTo>
                  <a:pt x="2280639" y="374523"/>
                </a:lnTo>
                <a:lnTo>
                  <a:pt x="2277899" y="360641"/>
                </a:lnTo>
                <a:lnTo>
                  <a:pt x="2270544" y="322961"/>
                </a:lnTo>
                <a:lnTo>
                  <a:pt x="2256711" y="247555"/>
                </a:lnTo>
                <a:lnTo>
                  <a:pt x="2244800" y="181868"/>
                </a:lnTo>
                <a:lnTo>
                  <a:pt x="2234809" y="125904"/>
                </a:lnTo>
                <a:lnTo>
                  <a:pt x="2226733" y="79666"/>
                </a:lnTo>
                <a:lnTo>
                  <a:pt x="2220570" y="43158"/>
                </a:lnTo>
                <a:lnTo>
                  <a:pt x="2216315" y="16383"/>
                </a:lnTo>
                <a:close/>
              </a:path>
              <a:path w="4034154" h="695960">
                <a:moveTo>
                  <a:pt x="2326875" y="604774"/>
                </a:moveTo>
                <a:lnTo>
                  <a:pt x="2131225" y="604774"/>
                </a:lnTo>
                <a:lnTo>
                  <a:pt x="2144306" y="660527"/>
                </a:lnTo>
                <a:lnTo>
                  <a:pt x="2338235" y="660527"/>
                </a:lnTo>
                <a:lnTo>
                  <a:pt x="2326875" y="604774"/>
                </a:lnTo>
                <a:close/>
              </a:path>
              <a:path w="4034154" h="695960">
                <a:moveTo>
                  <a:pt x="2280639" y="374523"/>
                </a:moveTo>
                <a:lnTo>
                  <a:pt x="2065312" y="374523"/>
                </a:lnTo>
                <a:lnTo>
                  <a:pt x="2074124" y="397521"/>
                </a:lnTo>
                <a:lnTo>
                  <a:pt x="2081710" y="417925"/>
                </a:lnTo>
                <a:lnTo>
                  <a:pt x="2100300" y="474069"/>
                </a:lnTo>
                <a:lnTo>
                  <a:pt x="2114588" y="522986"/>
                </a:lnTo>
                <a:lnTo>
                  <a:pt x="2101513" y="527296"/>
                </a:lnTo>
                <a:lnTo>
                  <a:pt x="2048218" y="538180"/>
                </a:lnTo>
                <a:lnTo>
                  <a:pt x="2017179" y="541020"/>
                </a:lnTo>
                <a:lnTo>
                  <a:pt x="2313943" y="541020"/>
                </a:lnTo>
                <a:lnTo>
                  <a:pt x="2304608" y="494768"/>
                </a:lnTo>
                <a:lnTo>
                  <a:pt x="2294933" y="446544"/>
                </a:lnTo>
                <a:lnTo>
                  <a:pt x="2286029" y="401835"/>
                </a:lnTo>
                <a:lnTo>
                  <a:pt x="2280639" y="374523"/>
                </a:lnTo>
                <a:close/>
              </a:path>
              <a:path w="4034154" h="695960">
                <a:moveTo>
                  <a:pt x="3343313" y="16383"/>
                </a:moveTo>
                <a:lnTo>
                  <a:pt x="3097441" y="16383"/>
                </a:lnTo>
                <a:lnTo>
                  <a:pt x="3121571" y="660527"/>
                </a:lnTo>
                <a:lnTo>
                  <a:pt x="3320326" y="660527"/>
                </a:lnTo>
                <a:lnTo>
                  <a:pt x="3322062" y="599176"/>
                </a:lnTo>
                <a:lnTo>
                  <a:pt x="3323717" y="542257"/>
                </a:lnTo>
                <a:lnTo>
                  <a:pt x="3325294" y="489775"/>
                </a:lnTo>
                <a:lnTo>
                  <a:pt x="3326798" y="441738"/>
                </a:lnTo>
                <a:lnTo>
                  <a:pt x="3328231" y="398154"/>
                </a:lnTo>
                <a:lnTo>
                  <a:pt x="3329597" y="359029"/>
                </a:lnTo>
                <a:lnTo>
                  <a:pt x="3343313" y="16383"/>
                </a:lnTo>
                <a:close/>
              </a:path>
              <a:path w="4034154" h="695960">
                <a:moveTo>
                  <a:pt x="2814612" y="271399"/>
                </a:moveTo>
                <a:lnTo>
                  <a:pt x="2604808" y="271399"/>
                </a:lnTo>
                <a:lnTo>
                  <a:pt x="2606764" y="301517"/>
                </a:lnTo>
                <a:lnTo>
                  <a:pt x="2608649" y="332041"/>
                </a:lnTo>
                <a:lnTo>
                  <a:pt x="2612301" y="394208"/>
                </a:lnTo>
                <a:lnTo>
                  <a:pt x="2615227" y="463016"/>
                </a:lnTo>
                <a:lnTo>
                  <a:pt x="2617757" y="524052"/>
                </a:lnTo>
                <a:lnTo>
                  <a:pt x="2619890" y="577316"/>
                </a:lnTo>
                <a:lnTo>
                  <a:pt x="2621627" y="622808"/>
                </a:lnTo>
                <a:lnTo>
                  <a:pt x="2622969" y="660527"/>
                </a:lnTo>
                <a:lnTo>
                  <a:pt x="2794419" y="660527"/>
                </a:lnTo>
                <a:lnTo>
                  <a:pt x="2797789" y="592862"/>
                </a:lnTo>
                <a:lnTo>
                  <a:pt x="2800744" y="532061"/>
                </a:lnTo>
                <a:lnTo>
                  <a:pt x="2803297" y="478131"/>
                </a:lnTo>
                <a:lnTo>
                  <a:pt x="2805460" y="431077"/>
                </a:lnTo>
                <a:lnTo>
                  <a:pt x="2807246" y="390906"/>
                </a:lnTo>
                <a:lnTo>
                  <a:pt x="2809700" y="347872"/>
                </a:lnTo>
                <a:lnTo>
                  <a:pt x="2811738" y="313626"/>
                </a:lnTo>
                <a:lnTo>
                  <a:pt x="2813371" y="288143"/>
                </a:lnTo>
                <a:lnTo>
                  <a:pt x="2814612" y="271399"/>
                </a:lnTo>
                <a:close/>
              </a:path>
              <a:path w="4034154" h="695960">
                <a:moveTo>
                  <a:pt x="2930182" y="16383"/>
                </a:moveTo>
                <a:lnTo>
                  <a:pt x="2489365" y="16383"/>
                </a:lnTo>
                <a:lnTo>
                  <a:pt x="2498128" y="280162"/>
                </a:lnTo>
                <a:lnTo>
                  <a:pt x="2548801" y="273812"/>
                </a:lnTo>
                <a:lnTo>
                  <a:pt x="2604808" y="271399"/>
                </a:lnTo>
                <a:lnTo>
                  <a:pt x="2920236" y="271399"/>
                </a:lnTo>
                <a:lnTo>
                  <a:pt x="2930182" y="16383"/>
                </a:lnTo>
                <a:close/>
              </a:path>
              <a:path w="4034154" h="695960">
                <a:moveTo>
                  <a:pt x="2920236" y="271399"/>
                </a:moveTo>
                <a:lnTo>
                  <a:pt x="2814612" y="271399"/>
                </a:lnTo>
                <a:lnTo>
                  <a:pt x="2834281" y="271990"/>
                </a:lnTo>
                <a:lnTo>
                  <a:pt x="2864761" y="273220"/>
                </a:lnTo>
                <a:lnTo>
                  <a:pt x="2875572" y="273812"/>
                </a:lnTo>
                <a:lnTo>
                  <a:pt x="2901876" y="277320"/>
                </a:lnTo>
                <a:lnTo>
                  <a:pt x="2911915" y="278830"/>
                </a:lnTo>
                <a:lnTo>
                  <a:pt x="2919895" y="280162"/>
                </a:lnTo>
                <a:lnTo>
                  <a:pt x="2920236" y="271399"/>
                </a:lnTo>
                <a:close/>
              </a:path>
              <a:path w="4034154" h="695960">
                <a:moveTo>
                  <a:pt x="1575138" y="464693"/>
                </a:moveTo>
                <a:lnTo>
                  <a:pt x="1316012" y="464693"/>
                </a:lnTo>
                <a:lnTo>
                  <a:pt x="1451013" y="676021"/>
                </a:lnTo>
                <a:lnTo>
                  <a:pt x="1575138" y="464693"/>
                </a:lnTo>
                <a:close/>
              </a:path>
              <a:path w="4034154" h="695960">
                <a:moveTo>
                  <a:pt x="1360335" y="16383"/>
                </a:moveTo>
                <a:lnTo>
                  <a:pt x="1157262" y="16383"/>
                </a:lnTo>
                <a:lnTo>
                  <a:pt x="1161411" y="77437"/>
                </a:lnTo>
                <a:lnTo>
                  <a:pt x="1165098" y="135377"/>
                </a:lnTo>
                <a:lnTo>
                  <a:pt x="1168326" y="190198"/>
                </a:lnTo>
                <a:lnTo>
                  <a:pt x="1171100" y="241897"/>
                </a:lnTo>
                <a:lnTo>
                  <a:pt x="1173422" y="290470"/>
                </a:lnTo>
                <a:lnTo>
                  <a:pt x="1175296" y="335915"/>
                </a:lnTo>
                <a:lnTo>
                  <a:pt x="1181265" y="531368"/>
                </a:lnTo>
                <a:lnTo>
                  <a:pt x="1182756" y="581787"/>
                </a:lnTo>
                <a:lnTo>
                  <a:pt x="1183986" y="624840"/>
                </a:lnTo>
                <a:lnTo>
                  <a:pt x="1184948" y="660527"/>
                </a:lnTo>
                <a:lnTo>
                  <a:pt x="1312456" y="660527"/>
                </a:lnTo>
                <a:lnTo>
                  <a:pt x="1316012" y="464693"/>
                </a:lnTo>
                <a:lnTo>
                  <a:pt x="1575138" y="464693"/>
                </a:lnTo>
                <a:lnTo>
                  <a:pt x="1576108" y="463042"/>
                </a:lnTo>
                <a:lnTo>
                  <a:pt x="1711737" y="463042"/>
                </a:lnTo>
                <a:lnTo>
                  <a:pt x="1712383" y="437213"/>
                </a:lnTo>
                <a:lnTo>
                  <a:pt x="1713840" y="386386"/>
                </a:lnTo>
                <a:lnTo>
                  <a:pt x="1715427" y="337566"/>
                </a:lnTo>
                <a:lnTo>
                  <a:pt x="1718475" y="263874"/>
                </a:lnTo>
                <a:lnTo>
                  <a:pt x="1719906" y="230251"/>
                </a:lnTo>
                <a:lnTo>
                  <a:pt x="1451013" y="230251"/>
                </a:lnTo>
                <a:lnTo>
                  <a:pt x="1420279" y="168354"/>
                </a:lnTo>
                <a:lnTo>
                  <a:pt x="1396784" y="115316"/>
                </a:lnTo>
                <a:lnTo>
                  <a:pt x="1374749" y="56372"/>
                </a:lnTo>
                <a:lnTo>
                  <a:pt x="1366601" y="34002"/>
                </a:lnTo>
                <a:lnTo>
                  <a:pt x="1360335" y="16383"/>
                </a:lnTo>
                <a:close/>
              </a:path>
              <a:path w="4034154" h="695960">
                <a:moveTo>
                  <a:pt x="1711737" y="463042"/>
                </a:moveTo>
                <a:lnTo>
                  <a:pt x="1576108" y="463042"/>
                </a:lnTo>
                <a:lnTo>
                  <a:pt x="1579664" y="660527"/>
                </a:lnTo>
                <a:lnTo>
                  <a:pt x="1707934" y="660527"/>
                </a:lnTo>
                <a:lnTo>
                  <a:pt x="1708833" y="601705"/>
                </a:lnTo>
                <a:lnTo>
                  <a:pt x="1709876" y="544877"/>
                </a:lnTo>
                <a:lnTo>
                  <a:pt x="1711061" y="490045"/>
                </a:lnTo>
                <a:lnTo>
                  <a:pt x="1711737" y="463042"/>
                </a:lnTo>
                <a:close/>
              </a:path>
              <a:path w="4034154" h="695960">
                <a:moveTo>
                  <a:pt x="1729905" y="16383"/>
                </a:moveTo>
                <a:lnTo>
                  <a:pt x="1544231" y="16383"/>
                </a:lnTo>
                <a:lnTo>
                  <a:pt x="1533398" y="45958"/>
                </a:lnTo>
                <a:lnTo>
                  <a:pt x="1523577" y="71818"/>
                </a:lnTo>
                <a:lnTo>
                  <a:pt x="1507020" y="112395"/>
                </a:lnTo>
                <a:lnTo>
                  <a:pt x="1488232" y="153259"/>
                </a:lnTo>
                <a:lnTo>
                  <a:pt x="1460228" y="212175"/>
                </a:lnTo>
                <a:lnTo>
                  <a:pt x="1451013" y="230251"/>
                </a:lnTo>
                <a:lnTo>
                  <a:pt x="1719906" y="230251"/>
                </a:lnTo>
                <a:lnTo>
                  <a:pt x="1721271" y="198201"/>
                </a:lnTo>
                <a:lnTo>
                  <a:pt x="1723809" y="140684"/>
                </a:lnTo>
                <a:lnTo>
                  <a:pt x="1726095" y="91186"/>
                </a:lnTo>
                <a:lnTo>
                  <a:pt x="1728127" y="49752"/>
                </a:lnTo>
                <a:lnTo>
                  <a:pt x="1729905" y="16383"/>
                </a:lnTo>
                <a:close/>
              </a:path>
              <a:path w="4034154" h="695960">
                <a:moveTo>
                  <a:pt x="980605" y="16383"/>
                </a:moveTo>
                <a:lnTo>
                  <a:pt x="608114" y="16383"/>
                </a:lnTo>
                <a:lnTo>
                  <a:pt x="611564" y="81395"/>
                </a:lnTo>
                <a:lnTo>
                  <a:pt x="614553" y="141430"/>
                </a:lnTo>
                <a:lnTo>
                  <a:pt x="617083" y="196484"/>
                </a:lnTo>
                <a:lnTo>
                  <a:pt x="619158" y="246554"/>
                </a:lnTo>
                <a:lnTo>
                  <a:pt x="620781" y="291634"/>
                </a:lnTo>
                <a:lnTo>
                  <a:pt x="621957" y="331724"/>
                </a:lnTo>
                <a:lnTo>
                  <a:pt x="632244" y="660527"/>
                </a:lnTo>
                <a:lnTo>
                  <a:pt x="949363" y="660527"/>
                </a:lnTo>
                <a:lnTo>
                  <a:pt x="952766" y="641909"/>
                </a:lnTo>
                <a:lnTo>
                  <a:pt x="955919" y="624935"/>
                </a:lnTo>
                <a:lnTo>
                  <a:pt x="958810" y="609627"/>
                </a:lnTo>
                <a:lnTo>
                  <a:pt x="961428" y="596011"/>
                </a:lnTo>
                <a:lnTo>
                  <a:pt x="971212" y="549021"/>
                </a:lnTo>
                <a:lnTo>
                  <a:pt x="832396" y="549021"/>
                </a:lnTo>
                <a:lnTo>
                  <a:pt x="833326" y="525609"/>
                </a:lnTo>
                <a:lnTo>
                  <a:pt x="834221" y="502221"/>
                </a:lnTo>
                <a:lnTo>
                  <a:pt x="835952" y="455422"/>
                </a:lnTo>
                <a:lnTo>
                  <a:pt x="945097" y="455328"/>
                </a:lnTo>
                <a:lnTo>
                  <a:pt x="952919" y="404749"/>
                </a:lnTo>
                <a:lnTo>
                  <a:pt x="963098" y="356296"/>
                </a:lnTo>
                <a:lnTo>
                  <a:pt x="964774" y="349301"/>
                </a:lnTo>
                <a:lnTo>
                  <a:pt x="860637" y="349301"/>
                </a:lnTo>
                <a:lnTo>
                  <a:pt x="838111" y="348996"/>
                </a:lnTo>
                <a:lnTo>
                  <a:pt x="843445" y="268859"/>
                </a:lnTo>
                <a:lnTo>
                  <a:pt x="966108" y="268859"/>
                </a:lnTo>
                <a:lnTo>
                  <a:pt x="980605" y="16383"/>
                </a:lnTo>
                <a:close/>
              </a:path>
              <a:path w="4034154" h="695960">
                <a:moveTo>
                  <a:pt x="974509" y="533527"/>
                </a:moveTo>
                <a:lnTo>
                  <a:pt x="930186" y="543560"/>
                </a:lnTo>
                <a:lnTo>
                  <a:pt x="870146" y="547433"/>
                </a:lnTo>
                <a:lnTo>
                  <a:pt x="832396" y="549021"/>
                </a:lnTo>
                <a:lnTo>
                  <a:pt x="971212" y="549021"/>
                </a:lnTo>
                <a:lnTo>
                  <a:pt x="972625" y="542290"/>
                </a:lnTo>
                <a:lnTo>
                  <a:pt x="974509" y="533527"/>
                </a:lnTo>
                <a:close/>
              </a:path>
              <a:path w="4034154" h="695960">
                <a:moveTo>
                  <a:pt x="945097" y="455328"/>
                </a:moveTo>
                <a:lnTo>
                  <a:pt x="853573" y="455328"/>
                </a:lnTo>
                <a:lnTo>
                  <a:pt x="868908" y="455437"/>
                </a:lnTo>
                <a:lnTo>
                  <a:pt x="881957" y="455761"/>
                </a:lnTo>
                <a:lnTo>
                  <a:pt x="926042" y="460486"/>
                </a:lnTo>
                <a:lnTo>
                  <a:pt x="944029" y="463804"/>
                </a:lnTo>
                <a:lnTo>
                  <a:pt x="945097" y="455328"/>
                </a:lnTo>
                <a:close/>
              </a:path>
              <a:path w="4034154" h="695960">
                <a:moveTo>
                  <a:pt x="965365" y="346837"/>
                </a:moveTo>
                <a:lnTo>
                  <a:pt x="924264" y="348245"/>
                </a:lnTo>
                <a:lnTo>
                  <a:pt x="889355" y="349059"/>
                </a:lnTo>
                <a:lnTo>
                  <a:pt x="860637" y="349301"/>
                </a:lnTo>
                <a:lnTo>
                  <a:pt x="964774" y="349301"/>
                </a:lnTo>
                <a:lnTo>
                  <a:pt x="965365" y="346837"/>
                </a:lnTo>
                <a:close/>
              </a:path>
              <a:path w="4034154" h="695960">
                <a:moveTo>
                  <a:pt x="966108" y="268859"/>
                </a:moveTo>
                <a:lnTo>
                  <a:pt x="843445" y="268859"/>
                </a:lnTo>
                <a:lnTo>
                  <a:pt x="860804" y="269406"/>
                </a:lnTo>
                <a:lnTo>
                  <a:pt x="877449" y="270287"/>
                </a:lnTo>
                <a:lnTo>
                  <a:pt x="893379" y="271502"/>
                </a:lnTo>
                <a:lnTo>
                  <a:pt x="908596" y="273050"/>
                </a:lnTo>
                <a:lnTo>
                  <a:pt x="956887" y="280336"/>
                </a:lnTo>
                <a:lnTo>
                  <a:pt x="965365" y="281813"/>
                </a:lnTo>
                <a:lnTo>
                  <a:pt x="966108" y="268859"/>
                </a:lnTo>
                <a:close/>
              </a:path>
              <a:path w="4034154" h="695960">
                <a:moveTo>
                  <a:pt x="325285" y="271399"/>
                </a:moveTo>
                <a:lnTo>
                  <a:pt x="115531" y="271399"/>
                </a:lnTo>
                <a:lnTo>
                  <a:pt x="117455" y="301517"/>
                </a:lnTo>
                <a:lnTo>
                  <a:pt x="119338" y="332041"/>
                </a:lnTo>
                <a:lnTo>
                  <a:pt x="122974" y="394208"/>
                </a:lnTo>
                <a:lnTo>
                  <a:pt x="125892" y="463016"/>
                </a:lnTo>
                <a:lnTo>
                  <a:pt x="128414" y="524052"/>
                </a:lnTo>
                <a:lnTo>
                  <a:pt x="130540" y="577316"/>
                </a:lnTo>
                <a:lnTo>
                  <a:pt x="132270" y="622808"/>
                </a:lnTo>
                <a:lnTo>
                  <a:pt x="133603" y="660527"/>
                </a:lnTo>
                <a:lnTo>
                  <a:pt x="305092" y="660527"/>
                </a:lnTo>
                <a:lnTo>
                  <a:pt x="308462" y="592862"/>
                </a:lnTo>
                <a:lnTo>
                  <a:pt x="311417" y="532061"/>
                </a:lnTo>
                <a:lnTo>
                  <a:pt x="313970" y="478131"/>
                </a:lnTo>
                <a:lnTo>
                  <a:pt x="316133" y="431077"/>
                </a:lnTo>
                <a:lnTo>
                  <a:pt x="317919" y="390906"/>
                </a:lnTo>
                <a:lnTo>
                  <a:pt x="320373" y="347872"/>
                </a:lnTo>
                <a:lnTo>
                  <a:pt x="322411" y="313626"/>
                </a:lnTo>
                <a:lnTo>
                  <a:pt x="324044" y="288143"/>
                </a:lnTo>
                <a:lnTo>
                  <a:pt x="325285" y="271399"/>
                </a:lnTo>
                <a:close/>
              </a:path>
              <a:path w="4034154" h="695960">
                <a:moveTo>
                  <a:pt x="440855" y="16383"/>
                </a:moveTo>
                <a:lnTo>
                  <a:pt x="0" y="16383"/>
                </a:lnTo>
                <a:lnTo>
                  <a:pt x="8864" y="280162"/>
                </a:lnTo>
                <a:lnTo>
                  <a:pt x="59537" y="273812"/>
                </a:lnTo>
                <a:lnTo>
                  <a:pt x="115531" y="271399"/>
                </a:lnTo>
                <a:lnTo>
                  <a:pt x="430909" y="271399"/>
                </a:lnTo>
                <a:lnTo>
                  <a:pt x="440855" y="16383"/>
                </a:lnTo>
                <a:close/>
              </a:path>
              <a:path w="4034154" h="695960">
                <a:moveTo>
                  <a:pt x="430909" y="271399"/>
                </a:moveTo>
                <a:lnTo>
                  <a:pt x="325285" y="271399"/>
                </a:lnTo>
                <a:lnTo>
                  <a:pt x="344954" y="271990"/>
                </a:lnTo>
                <a:lnTo>
                  <a:pt x="375434" y="273220"/>
                </a:lnTo>
                <a:lnTo>
                  <a:pt x="386245" y="273812"/>
                </a:lnTo>
                <a:lnTo>
                  <a:pt x="412549" y="277320"/>
                </a:lnTo>
                <a:lnTo>
                  <a:pt x="422588" y="278830"/>
                </a:lnTo>
                <a:lnTo>
                  <a:pt x="430568" y="280162"/>
                </a:lnTo>
                <a:lnTo>
                  <a:pt x="430909" y="271399"/>
                </a:lnTo>
                <a:close/>
              </a:path>
              <a:path w="4034154" h="695960">
                <a:moveTo>
                  <a:pt x="3925303" y="516255"/>
                </a:moveTo>
                <a:lnTo>
                  <a:pt x="3745522" y="516255"/>
                </a:lnTo>
                <a:lnTo>
                  <a:pt x="3756422" y="539636"/>
                </a:lnTo>
                <a:lnTo>
                  <a:pt x="3778936" y="584352"/>
                </a:lnTo>
                <a:lnTo>
                  <a:pt x="3809651" y="637861"/>
                </a:lnTo>
                <a:lnTo>
                  <a:pt x="3837325" y="682922"/>
                </a:lnTo>
                <a:lnTo>
                  <a:pt x="3845852" y="695833"/>
                </a:lnTo>
                <a:lnTo>
                  <a:pt x="3894254" y="668861"/>
                </a:lnTo>
                <a:lnTo>
                  <a:pt x="3913914" y="658131"/>
                </a:lnTo>
                <a:lnTo>
                  <a:pt x="3930561" y="649224"/>
                </a:lnTo>
                <a:lnTo>
                  <a:pt x="4008158" y="609854"/>
                </a:lnTo>
                <a:lnTo>
                  <a:pt x="3981392" y="580993"/>
                </a:lnTo>
                <a:lnTo>
                  <a:pt x="3957866" y="554799"/>
                </a:lnTo>
                <a:lnTo>
                  <a:pt x="3937577" y="531272"/>
                </a:lnTo>
                <a:lnTo>
                  <a:pt x="3925303" y="516255"/>
                </a:lnTo>
                <a:close/>
              </a:path>
              <a:path w="4034154" h="695960">
                <a:moveTo>
                  <a:pt x="3764953" y="16383"/>
                </a:moveTo>
                <a:lnTo>
                  <a:pt x="3518319" y="16383"/>
                </a:lnTo>
                <a:lnTo>
                  <a:pt x="3522330" y="80273"/>
                </a:lnTo>
                <a:lnTo>
                  <a:pt x="3525854" y="139224"/>
                </a:lnTo>
                <a:lnTo>
                  <a:pt x="3528891" y="193230"/>
                </a:lnTo>
                <a:lnTo>
                  <a:pt x="3531442" y="242283"/>
                </a:lnTo>
                <a:lnTo>
                  <a:pt x="3533506" y="286375"/>
                </a:lnTo>
                <a:lnTo>
                  <a:pt x="3535083" y="325501"/>
                </a:lnTo>
                <a:lnTo>
                  <a:pt x="3544608" y="660527"/>
                </a:lnTo>
                <a:lnTo>
                  <a:pt x="3740569" y="660527"/>
                </a:lnTo>
                <a:lnTo>
                  <a:pt x="3744125" y="516255"/>
                </a:lnTo>
                <a:lnTo>
                  <a:pt x="3925303" y="516255"/>
                </a:lnTo>
                <a:lnTo>
                  <a:pt x="3920528" y="510413"/>
                </a:lnTo>
                <a:lnTo>
                  <a:pt x="3897289" y="479911"/>
                </a:lnTo>
                <a:lnTo>
                  <a:pt x="3879967" y="456803"/>
                </a:lnTo>
                <a:lnTo>
                  <a:pt x="3868575" y="441100"/>
                </a:lnTo>
                <a:lnTo>
                  <a:pt x="3863124" y="432816"/>
                </a:lnTo>
                <a:lnTo>
                  <a:pt x="3890510" y="372643"/>
                </a:lnTo>
                <a:lnTo>
                  <a:pt x="3914765" y="318817"/>
                </a:lnTo>
                <a:lnTo>
                  <a:pt x="3923551" y="299085"/>
                </a:lnTo>
                <a:lnTo>
                  <a:pt x="3751237" y="299085"/>
                </a:lnTo>
                <a:lnTo>
                  <a:pt x="3764953" y="16383"/>
                </a:lnTo>
                <a:close/>
              </a:path>
              <a:path w="4034154" h="695960">
                <a:moveTo>
                  <a:pt x="3836200" y="0"/>
                </a:moveTo>
                <a:lnTo>
                  <a:pt x="3826103" y="40860"/>
                </a:lnTo>
                <a:lnTo>
                  <a:pt x="3808768" y="108817"/>
                </a:lnTo>
                <a:lnTo>
                  <a:pt x="3786172" y="188731"/>
                </a:lnTo>
                <a:lnTo>
                  <a:pt x="3773065" y="233537"/>
                </a:lnTo>
                <a:lnTo>
                  <a:pt x="3762220" y="270317"/>
                </a:lnTo>
                <a:lnTo>
                  <a:pt x="3753650" y="299085"/>
                </a:lnTo>
                <a:lnTo>
                  <a:pt x="3923551" y="299085"/>
                </a:lnTo>
                <a:lnTo>
                  <a:pt x="3935901" y="271349"/>
                </a:lnTo>
                <a:lnTo>
                  <a:pt x="4003935" y="116363"/>
                </a:lnTo>
                <a:lnTo>
                  <a:pt x="4021321" y="77136"/>
                </a:lnTo>
                <a:lnTo>
                  <a:pt x="4033558" y="49911"/>
                </a:lnTo>
                <a:lnTo>
                  <a:pt x="3960959" y="32230"/>
                </a:lnTo>
                <a:lnTo>
                  <a:pt x="383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944" y="5141976"/>
            <a:ext cx="7306818" cy="701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1930" y="5106161"/>
            <a:ext cx="7306309" cy="701040"/>
          </a:xfrm>
          <a:custGeom>
            <a:avLst/>
            <a:gdLst/>
            <a:ahLst/>
            <a:cxnLst/>
            <a:rect l="l" t="t" r="r" b="b"/>
            <a:pathLst>
              <a:path w="7306309" h="701039">
                <a:moveTo>
                  <a:pt x="7124077" y="519633"/>
                </a:moveTo>
                <a:lnTo>
                  <a:pt x="7078286" y="531774"/>
                </a:lnTo>
                <a:lnTo>
                  <a:pt x="7048179" y="565919"/>
                </a:lnTo>
                <a:lnTo>
                  <a:pt x="7042289" y="596798"/>
                </a:lnTo>
                <a:lnTo>
                  <a:pt x="7043793" y="612878"/>
                </a:lnTo>
                <a:lnTo>
                  <a:pt x="7066546" y="652792"/>
                </a:lnTo>
                <a:lnTo>
                  <a:pt x="7107980" y="673831"/>
                </a:lnTo>
                <a:lnTo>
                  <a:pt x="7124077" y="675233"/>
                </a:lnTo>
                <a:lnTo>
                  <a:pt x="7139057" y="673831"/>
                </a:lnTo>
                <a:lnTo>
                  <a:pt x="7178687" y="652792"/>
                </a:lnTo>
                <a:lnTo>
                  <a:pt x="7200958" y="613350"/>
                </a:lnTo>
                <a:lnTo>
                  <a:pt x="7202436" y="597636"/>
                </a:lnTo>
                <a:lnTo>
                  <a:pt x="7200958" y="581360"/>
                </a:lnTo>
                <a:lnTo>
                  <a:pt x="7178687" y="541019"/>
                </a:lnTo>
                <a:lnTo>
                  <a:pt x="7139486" y="520969"/>
                </a:lnTo>
                <a:lnTo>
                  <a:pt x="7124077" y="519633"/>
                </a:lnTo>
                <a:close/>
              </a:path>
              <a:path w="7306309" h="701039">
                <a:moveTo>
                  <a:pt x="6716280" y="519633"/>
                </a:moveTo>
                <a:lnTo>
                  <a:pt x="6671042" y="531774"/>
                </a:lnTo>
                <a:lnTo>
                  <a:pt x="6641557" y="565919"/>
                </a:lnTo>
                <a:lnTo>
                  <a:pt x="6635762" y="596798"/>
                </a:lnTo>
                <a:lnTo>
                  <a:pt x="6637264" y="612890"/>
                </a:lnTo>
                <a:lnTo>
                  <a:pt x="6659892" y="652995"/>
                </a:lnTo>
                <a:lnTo>
                  <a:pt x="6700254" y="673843"/>
                </a:lnTo>
                <a:lnTo>
                  <a:pt x="6716280" y="675233"/>
                </a:lnTo>
                <a:lnTo>
                  <a:pt x="6731683" y="673843"/>
                </a:lnTo>
                <a:lnTo>
                  <a:pt x="6771652" y="652995"/>
                </a:lnTo>
                <a:lnTo>
                  <a:pt x="6793798" y="613519"/>
                </a:lnTo>
                <a:lnTo>
                  <a:pt x="6795274" y="597636"/>
                </a:lnTo>
                <a:lnTo>
                  <a:pt x="6793802" y="581229"/>
                </a:lnTo>
                <a:lnTo>
                  <a:pt x="6771906" y="541439"/>
                </a:lnTo>
                <a:lnTo>
                  <a:pt x="6731830" y="520995"/>
                </a:lnTo>
                <a:lnTo>
                  <a:pt x="6716280" y="519633"/>
                </a:lnTo>
                <a:close/>
              </a:path>
              <a:path w="7306309" h="701039">
                <a:moveTo>
                  <a:pt x="6353314" y="519633"/>
                </a:moveTo>
                <a:lnTo>
                  <a:pt x="6308148" y="531774"/>
                </a:lnTo>
                <a:lnTo>
                  <a:pt x="6278654" y="565919"/>
                </a:lnTo>
                <a:lnTo>
                  <a:pt x="6272923" y="596798"/>
                </a:lnTo>
                <a:lnTo>
                  <a:pt x="6274425" y="612890"/>
                </a:lnTo>
                <a:lnTo>
                  <a:pt x="6297053" y="652995"/>
                </a:lnTo>
                <a:lnTo>
                  <a:pt x="6337308" y="673843"/>
                </a:lnTo>
                <a:lnTo>
                  <a:pt x="6353314" y="675233"/>
                </a:lnTo>
                <a:lnTo>
                  <a:pt x="6368772" y="673843"/>
                </a:lnTo>
                <a:lnTo>
                  <a:pt x="6408813" y="652995"/>
                </a:lnTo>
                <a:lnTo>
                  <a:pt x="6430959" y="613519"/>
                </a:lnTo>
                <a:lnTo>
                  <a:pt x="6432435" y="597636"/>
                </a:lnTo>
                <a:lnTo>
                  <a:pt x="6430961" y="581229"/>
                </a:lnTo>
                <a:lnTo>
                  <a:pt x="6408940" y="541439"/>
                </a:lnTo>
                <a:lnTo>
                  <a:pt x="6368935" y="520995"/>
                </a:lnTo>
                <a:lnTo>
                  <a:pt x="6353314" y="519633"/>
                </a:lnTo>
                <a:close/>
              </a:path>
              <a:path w="7306309" h="701039">
                <a:moveTo>
                  <a:pt x="5990475" y="519633"/>
                </a:moveTo>
                <a:lnTo>
                  <a:pt x="5945309" y="531774"/>
                </a:lnTo>
                <a:lnTo>
                  <a:pt x="5915815" y="565919"/>
                </a:lnTo>
                <a:lnTo>
                  <a:pt x="5910084" y="596798"/>
                </a:lnTo>
                <a:lnTo>
                  <a:pt x="5911584" y="612890"/>
                </a:lnTo>
                <a:lnTo>
                  <a:pt x="5934087" y="652995"/>
                </a:lnTo>
                <a:lnTo>
                  <a:pt x="5974449" y="673843"/>
                </a:lnTo>
                <a:lnTo>
                  <a:pt x="5990475" y="675233"/>
                </a:lnTo>
                <a:lnTo>
                  <a:pt x="6005880" y="673843"/>
                </a:lnTo>
                <a:lnTo>
                  <a:pt x="6045974" y="652995"/>
                </a:lnTo>
                <a:lnTo>
                  <a:pt x="6067995" y="613519"/>
                </a:lnTo>
                <a:lnTo>
                  <a:pt x="6069469" y="597636"/>
                </a:lnTo>
                <a:lnTo>
                  <a:pt x="6068015" y="581229"/>
                </a:lnTo>
                <a:lnTo>
                  <a:pt x="6046101" y="541439"/>
                </a:lnTo>
                <a:lnTo>
                  <a:pt x="6006025" y="520995"/>
                </a:lnTo>
                <a:lnTo>
                  <a:pt x="5990475" y="519633"/>
                </a:lnTo>
                <a:close/>
              </a:path>
              <a:path w="7306309" h="701039">
                <a:moveTo>
                  <a:pt x="3873928" y="581279"/>
                </a:moveTo>
                <a:lnTo>
                  <a:pt x="3558679" y="581279"/>
                </a:lnTo>
                <a:lnTo>
                  <a:pt x="3564041" y="594149"/>
                </a:lnTo>
                <a:lnTo>
                  <a:pt x="3568712" y="605501"/>
                </a:lnTo>
                <a:lnTo>
                  <a:pt x="3576078" y="623646"/>
                </a:lnTo>
                <a:lnTo>
                  <a:pt x="3596271" y="674395"/>
                </a:lnTo>
                <a:lnTo>
                  <a:pt x="3608747" y="661839"/>
                </a:lnTo>
                <a:lnTo>
                  <a:pt x="3642626" y="632028"/>
                </a:lnTo>
                <a:lnTo>
                  <a:pt x="3677845" y="609462"/>
                </a:lnTo>
                <a:lnTo>
                  <a:pt x="3683393" y="606450"/>
                </a:lnTo>
                <a:lnTo>
                  <a:pt x="3879037" y="606450"/>
                </a:lnTo>
                <a:lnTo>
                  <a:pt x="3873928" y="581279"/>
                </a:lnTo>
                <a:close/>
              </a:path>
              <a:path w="7306309" h="701039">
                <a:moveTo>
                  <a:pt x="3768483" y="18033"/>
                </a:moveTo>
                <a:lnTo>
                  <a:pt x="3555504" y="18033"/>
                </a:lnTo>
                <a:lnTo>
                  <a:pt x="3548753" y="66168"/>
                </a:lnTo>
                <a:lnTo>
                  <a:pt x="3541459" y="115198"/>
                </a:lnTo>
                <a:lnTo>
                  <a:pt x="3533628" y="165131"/>
                </a:lnTo>
                <a:lnTo>
                  <a:pt x="3525269" y="215975"/>
                </a:lnTo>
                <a:lnTo>
                  <a:pt x="3516387" y="267735"/>
                </a:lnTo>
                <a:lnTo>
                  <a:pt x="3506990" y="320421"/>
                </a:lnTo>
                <a:lnTo>
                  <a:pt x="3493896" y="385716"/>
                </a:lnTo>
                <a:lnTo>
                  <a:pt x="3481826" y="445527"/>
                </a:lnTo>
                <a:lnTo>
                  <a:pt x="3470777" y="499853"/>
                </a:lnTo>
                <a:lnTo>
                  <a:pt x="3460749" y="548689"/>
                </a:lnTo>
                <a:lnTo>
                  <a:pt x="3451738" y="592032"/>
                </a:lnTo>
                <a:lnTo>
                  <a:pt x="3443742" y="629880"/>
                </a:lnTo>
                <a:lnTo>
                  <a:pt x="3436759" y="662228"/>
                </a:lnTo>
                <a:lnTo>
                  <a:pt x="3539502" y="662228"/>
                </a:lnTo>
                <a:lnTo>
                  <a:pt x="3544338" y="641990"/>
                </a:lnTo>
                <a:lnTo>
                  <a:pt x="3549138" y="621753"/>
                </a:lnTo>
                <a:lnTo>
                  <a:pt x="3558679" y="581279"/>
                </a:lnTo>
                <a:lnTo>
                  <a:pt x="3873928" y="581279"/>
                </a:lnTo>
                <a:lnTo>
                  <a:pt x="3866107" y="542696"/>
                </a:lnTo>
                <a:lnTo>
                  <a:pt x="3569347" y="542696"/>
                </a:lnTo>
                <a:lnTo>
                  <a:pt x="3575683" y="516669"/>
                </a:lnTo>
                <a:lnTo>
                  <a:pt x="3586974" y="473284"/>
                </a:lnTo>
                <a:lnTo>
                  <a:pt x="3600121" y="430162"/>
                </a:lnTo>
                <a:lnTo>
                  <a:pt x="3612884" y="390296"/>
                </a:lnTo>
                <a:lnTo>
                  <a:pt x="3617480" y="376174"/>
                </a:lnTo>
                <a:lnTo>
                  <a:pt x="3832806" y="376174"/>
                </a:lnTo>
                <a:lnTo>
                  <a:pt x="3830067" y="362296"/>
                </a:lnTo>
                <a:lnTo>
                  <a:pt x="3822712" y="324612"/>
                </a:lnTo>
                <a:lnTo>
                  <a:pt x="3808879" y="249206"/>
                </a:lnTo>
                <a:lnTo>
                  <a:pt x="3796969" y="183519"/>
                </a:lnTo>
                <a:lnTo>
                  <a:pt x="3786978" y="127555"/>
                </a:lnTo>
                <a:lnTo>
                  <a:pt x="3778902" y="81317"/>
                </a:lnTo>
                <a:lnTo>
                  <a:pt x="3772738" y="44809"/>
                </a:lnTo>
                <a:lnTo>
                  <a:pt x="3768483" y="18033"/>
                </a:lnTo>
                <a:close/>
              </a:path>
              <a:path w="7306309" h="701039">
                <a:moveTo>
                  <a:pt x="3879037" y="606450"/>
                </a:moveTo>
                <a:lnTo>
                  <a:pt x="3683393" y="606450"/>
                </a:lnTo>
                <a:lnTo>
                  <a:pt x="3696601" y="662228"/>
                </a:lnTo>
                <a:lnTo>
                  <a:pt x="3890403" y="662228"/>
                </a:lnTo>
                <a:lnTo>
                  <a:pt x="3879037" y="606450"/>
                </a:lnTo>
                <a:close/>
              </a:path>
              <a:path w="7306309" h="701039">
                <a:moveTo>
                  <a:pt x="3832806" y="376174"/>
                </a:moveTo>
                <a:lnTo>
                  <a:pt x="3617480" y="376174"/>
                </a:lnTo>
                <a:lnTo>
                  <a:pt x="3626295" y="399226"/>
                </a:lnTo>
                <a:lnTo>
                  <a:pt x="3633895" y="419623"/>
                </a:lnTo>
                <a:lnTo>
                  <a:pt x="3652594" y="475740"/>
                </a:lnTo>
                <a:lnTo>
                  <a:pt x="3666756" y="524662"/>
                </a:lnTo>
                <a:lnTo>
                  <a:pt x="3653735" y="528932"/>
                </a:lnTo>
                <a:lnTo>
                  <a:pt x="3600405" y="539867"/>
                </a:lnTo>
                <a:lnTo>
                  <a:pt x="3569347" y="542696"/>
                </a:lnTo>
                <a:lnTo>
                  <a:pt x="3866107" y="542696"/>
                </a:lnTo>
                <a:lnTo>
                  <a:pt x="3856776" y="496461"/>
                </a:lnTo>
                <a:lnTo>
                  <a:pt x="3847102" y="448223"/>
                </a:lnTo>
                <a:lnTo>
                  <a:pt x="3838198" y="403501"/>
                </a:lnTo>
                <a:lnTo>
                  <a:pt x="3832806" y="376174"/>
                </a:lnTo>
                <a:close/>
              </a:path>
              <a:path w="7306309" h="701039">
                <a:moveTo>
                  <a:pt x="3202458" y="515429"/>
                </a:moveTo>
                <a:lnTo>
                  <a:pt x="3045218" y="515429"/>
                </a:lnTo>
                <a:lnTo>
                  <a:pt x="3060002" y="550450"/>
                </a:lnTo>
                <a:lnTo>
                  <a:pt x="3083902" y="604138"/>
                </a:lnTo>
                <a:lnTo>
                  <a:pt x="3109115" y="651273"/>
                </a:lnTo>
                <a:lnTo>
                  <a:pt x="3131975" y="690277"/>
                </a:lnTo>
                <a:lnTo>
                  <a:pt x="3138690" y="700811"/>
                </a:lnTo>
                <a:lnTo>
                  <a:pt x="3156575" y="690481"/>
                </a:lnTo>
                <a:lnTo>
                  <a:pt x="3174996" y="680048"/>
                </a:lnTo>
                <a:lnTo>
                  <a:pt x="3213493" y="658876"/>
                </a:lnTo>
                <a:lnTo>
                  <a:pt x="3260197" y="635388"/>
                </a:lnTo>
                <a:lnTo>
                  <a:pt x="3286899" y="622807"/>
                </a:lnTo>
                <a:lnTo>
                  <a:pt x="3267468" y="601257"/>
                </a:lnTo>
                <a:lnTo>
                  <a:pt x="3250704" y="581909"/>
                </a:lnTo>
                <a:lnTo>
                  <a:pt x="3236607" y="564763"/>
                </a:lnTo>
                <a:lnTo>
                  <a:pt x="3225177" y="549821"/>
                </a:lnTo>
                <a:lnTo>
                  <a:pt x="3206865" y="522220"/>
                </a:lnTo>
                <a:lnTo>
                  <a:pt x="3202458" y="515429"/>
                </a:lnTo>
                <a:close/>
              </a:path>
              <a:path w="7306309" h="701039">
                <a:moveTo>
                  <a:pt x="2993783" y="5842"/>
                </a:moveTo>
                <a:lnTo>
                  <a:pt x="2952516" y="6604"/>
                </a:lnTo>
                <a:lnTo>
                  <a:pt x="2909106" y="8890"/>
                </a:lnTo>
                <a:lnTo>
                  <a:pt x="2863553" y="12700"/>
                </a:lnTo>
                <a:lnTo>
                  <a:pt x="2815856" y="18033"/>
                </a:lnTo>
                <a:lnTo>
                  <a:pt x="2818951" y="78628"/>
                </a:lnTo>
                <a:lnTo>
                  <a:pt x="2821706" y="135338"/>
                </a:lnTo>
                <a:lnTo>
                  <a:pt x="2824124" y="188164"/>
                </a:lnTo>
                <a:lnTo>
                  <a:pt x="2826206" y="237109"/>
                </a:lnTo>
                <a:lnTo>
                  <a:pt x="2828007" y="283702"/>
                </a:lnTo>
                <a:lnTo>
                  <a:pt x="2829372" y="323364"/>
                </a:lnTo>
                <a:lnTo>
                  <a:pt x="2830461" y="360679"/>
                </a:lnTo>
                <a:lnTo>
                  <a:pt x="2832725" y="427418"/>
                </a:lnTo>
                <a:lnTo>
                  <a:pt x="2834817" y="487565"/>
                </a:lnTo>
                <a:lnTo>
                  <a:pt x="2837077" y="550450"/>
                </a:lnTo>
                <a:lnTo>
                  <a:pt x="2838496" y="588829"/>
                </a:lnTo>
                <a:lnTo>
                  <a:pt x="2840019" y="628452"/>
                </a:lnTo>
                <a:lnTo>
                  <a:pt x="2841383" y="662228"/>
                </a:lnTo>
                <a:lnTo>
                  <a:pt x="3040900" y="662228"/>
                </a:lnTo>
                <a:lnTo>
                  <a:pt x="3042933" y="580020"/>
                </a:lnTo>
                <a:lnTo>
                  <a:pt x="3044456" y="515429"/>
                </a:lnTo>
                <a:lnTo>
                  <a:pt x="3202458" y="515429"/>
                </a:lnTo>
                <a:lnTo>
                  <a:pt x="3192316" y="499805"/>
                </a:lnTo>
                <a:lnTo>
                  <a:pt x="3181529" y="482576"/>
                </a:lnTo>
                <a:lnTo>
                  <a:pt x="3174504" y="470534"/>
                </a:lnTo>
                <a:lnTo>
                  <a:pt x="3197769" y="457366"/>
                </a:lnTo>
                <a:lnTo>
                  <a:pt x="3218986" y="440531"/>
                </a:lnTo>
                <a:lnTo>
                  <a:pt x="3233205" y="425322"/>
                </a:lnTo>
                <a:lnTo>
                  <a:pt x="3048012" y="425322"/>
                </a:lnTo>
                <a:lnTo>
                  <a:pt x="3050171" y="281813"/>
                </a:lnTo>
                <a:lnTo>
                  <a:pt x="3290473" y="281813"/>
                </a:lnTo>
                <a:lnTo>
                  <a:pt x="3291852" y="259206"/>
                </a:lnTo>
                <a:lnTo>
                  <a:pt x="3288873" y="211067"/>
                </a:lnTo>
                <a:lnTo>
                  <a:pt x="3279934" y="167995"/>
                </a:lnTo>
                <a:lnTo>
                  <a:pt x="3265034" y="129990"/>
                </a:lnTo>
                <a:lnTo>
                  <a:pt x="3244173" y="97053"/>
                </a:lnTo>
                <a:lnTo>
                  <a:pt x="3217351" y="69183"/>
                </a:lnTo>
                <a:lnTo>
                  <a:pt x="3184566" y="46380"/>
                </a:lnTo>
                <a:lnTo>
                  <a:pt x="3145817" y="28644"/>
                </a:lnTo>
                <a:lnTo>
                  <a:pt x="3101104" y="15976"/>
                </a:lnTo>
                <a:lnTo>
                  <a:pt x="3050427" y="8375"/>
                </a:lnTo>
                <a:lnTo>
                  <a:pt x="2993783" y="5842"/>
                </a:lnTo>
                <a:close/>
              </a:path>
              <a:path w="7306309" h="701039">
                <a:moveTo>
                  <a:pt x="3290473" y="281813"/>
                </a:moveTo>
                <a:lnTo>
                  <a:pt x="3050171" y="281813"/>
                </a:lnTo>
                <a:lnTo>
                  <a:pt x="3065243" y="281858"/>
                </a:lnTo>
                <a:lnTo>
                  <a:pt x="3079016" y="283702"/>
                </a:lnTo>
                <a:lnTo>
                  <a:pt x="3115030" y="302734"/>
                </a:lnTo>
                <a:lnTo>
                  <a:pt x="3130943" y="349757"/>
                </a:lnTo>
                <a:lnTo>
                  <a:pt x="3129038" y="368446"/>
                </a:lnTo>
                <a:lnTo>
                  <a:pt x="3100463" y="409701"/>
                </a:lnTo>
                <a:lnTo>
                  <a:pt x="3062298" y="424346"/>
                </a:lnTo>
                <a:lnTo>
                  <a:pt x="3048012" y="425322"/>
                </a:lnTo>
                <a:lnTo>
                  <a:pt x="3233205" y="425322"/>
                </a:lnTo>
                <a:lnTo>
                  <a:pt x="3271278" y="365023"/>
                </a:lnTo>
                <a:lnTo>
                  <a:pt x="3289566" y="296685"/>
                </a:lnTo>
                <a:lnTo>
                  <a:pt x="3290473" y="281813"/>
                </a:lnTo>
                <a:close/>
              </a:path>
              <a:path w="7306309" h="701039">
                <a:moveTo>
                  <a:pt x="5440565" y="18033"/>
                </a:moveTo>
                <a:lnTo>
                  <a:pt x="5070614" y="18033"/>
                </a:lnTo>
                <a:lnTo>
                  <a:pt x="5074701" y="82940"/>
                </a:lnTo>
                <a:lnTo>
                  <a:pt x="5078201" y="142912"/>
                </a:lnTo>
                <a:lnTo>
                  <a:pt x="5081123" y="197945"/>
                </a:lnTo>
                <a:lnTo>
                  <a:pt x="5083474" y="248035"/>
                </a:lnTo>
                <a:lnTo>
                  <a:pt x="5085260" y="293180"/>
                </a:lnTo>
                <a:lnTo>
                  <a:pt x="5086489" y="333375"/>
                </a:lnTo>
                <a:lnTo>
                  <a:pt x="5097538" y="662228"/>
                </a:lnTo>
                <a:lnTo>
                  <a:pt x="5296293" y="662228"/>
                </a:lnTo>
                <a:lnTo>
                  <a:pt x="5297033" y="625738"/>
                </a:lnTo>
                <a:lnTo>
                  <a:pt x="5297738" y="589248"/>
                </a:lnTo>
                <a:lnTo>
                  <a:pt x="5299087" y="516267"/>
                </a:lnTo>
                <a:lnTo>
                  <a:pt x="5312087" y="516058"/>
                </a:lnTo>
                <a:lnTo>
                  <a:pt x="5398514" y="516058"/>
                </a:lnTo>
                <a:lnTo>
                  <a:pt x="5399570" y="508123"/>
                </a:lnTo>
                <a:lnTo>
                  <a:pt x="5401751" y="492061"/>
                </a:lnTo>
                <a:lnTo>
                  <a:pt x="5409244" y="443779"/>
                </a:lnTo>
                <a:lnTo>
                  <a:pt x="5415653" y="408050"/>
                </a:lnTo>
                <a:lnTo>
                  <a:pt x="5304167" y="408050"/>
                </a:lnTo>
                <a:lnTo>
                  <a:pt x="5305618" y="374312"/>
                </a:lnTo>
                <a:lnTo>
                  <a:pt x="5307104" y="340550"/>
                </a:lnTo>
                <a:lnTo>
                  <a:pt x="5310136" y="273050"/>
                </a:lnTo>
                <a:lnTo>
                  <a:pt x="5426449" y="273050"/>
                </a:lnTo>
                <a:lnTo>
                  <a:pt x="5431851" y="176307"/>
                </a:lnTo>
                <a:lnTo>
                  <a:pt x="5440565" y="18033"/>
                </a:lnTo>
                <a:close/>
              </a:path>
              <a:path w="7306309" h="701039">
                <a:moveTo>
                  <a:pt x="5398514" y="516058"/>
                </a:moveTo>
                <a:lnTo>
                  <a:pt x="5312087" y="516058"/>
                </a:lnTo>
                <a:lnTo>
                  <a:pt x="5325170" y="516267"/>
                </a:lnTo>
                <a:lnTo>
                  <a:pt x="5338324" y="516896"/>
                </a:lnTo>
                <a:lnTo>
                  <a:pt x="5380875" y="522355"/>
                </a:lnTo>
                <a:lnTo>
                  <a:pt x="5397258" y="525500"/>
                </a:lnTo>
                <a:lnTo>
                  <a:pt x="5398514" y="516058"/>
                </a:lnTo>
                <a:close/>
              </a:path>
              <a:path w="7306309" h="701039">
                <a:moveTo>
                  <a:pt x="5416816" y="401828"/>
                </a:moveTo>
                <a:lnTo>
                  <a:pt x="5381195" y="404872"/>
                </a:lnTo>
                <a:lnTo>
                  <a:pt x="5350538" y="406939"/>
                </a:lnTo>
                <a:lnTo>
                  <a:pt x="5324858" y="408007"/>
                </a:lnTo>
                <a:lnTo>
                  <a:pt x="5304167" y="408050"/>
                </a:lnTo>
                <a:lnTo>
                  <a:pt x="5415653" y="408050"/>
                </a:lnTo>
                <a:lnTo>
                  <a:pt x="5416816" y="401828"/>
                </a:lnTo>
                <a:close/>
              </a:path>
              <a:path w="7306309" h="701039">
                <a:moveTo>
                  <a:pt x="5426449" y="273050"/>
                </a:moveTo>
                <a:lnTo>
                  <a:pt x="5310136" y="273050"/>
                </a:lnTo>
                <a:lnTo>
                  <a:pt x="5326900" y="273290"/>
                </a:lnTo>
                <a:lnTo>
                  <a:pt x="5356999" y="274103"/>
                </a:lnTo>
                <a:lnTo>
                  <a:pt x="5405577" y="278780"/>
                </a:lnTo>
                <a:lnTo>
                  <a:pt x="5425960" y="281813"/>
                </a:lnTo>
                <a:lnTo>
                  <a:pt x="5426449" y="273050"/>
                </a:lnTo>
                <a:close/>
              </a:path>
              <a:path w="7306309" h="701039">
                <a:moveTo>
                  <a:pt x="4895608" y="18033"/>
                </a:moveTo>
                <a:lnTo>
                  <a:pt x="4649609" y="18033"/>
                </a:lnTo>
                <a:lnTo>
                  <a:pt x="4673739" y="662228"/>
                </a:lnTo>
                <a:lnTo>
                  <a:pt x="4872494" y="662228"/>
                </a:lnTo>
                <a:lnTo>
                  <a:pt x="4874230" y="600839"/>
                </a:lnTo>
                <a:lnTo>
                  <a:pt x="4875886" y="543900"/>
                </a:lnTo>
                <a:lnTo>
                  <a:pt x="4877463" y="491413"/>
                </a:lnTo>
                <a:lnTo>
                  <a:pt x="4878966" y="443380"/>
                </a:lnTo>
                <a:lnTo>
                  <a:pt x="4880399" y="399802"/>
                </a:lnTo>
                <a:lnTo>
                  <a:pt x="4881765" y="360679"/>
                </a:lnTo>
                <a:lnTo>
                  <a:pt x="4889627" y="164877"/>
                </a:lnTo>
                <a:lnTo>
                  <a:pt x="4895608" y="18033"/>
                </a:lnTo>
                <a:close/>
              </a:path>
              <a:path w="7306309" h="701039">
                <a:moveTo>
                  <a:pt x="4366907" y="273050"/>
                </a:moveTo>
                <a:lnTo>
                  <a:pt x="4157103" y="273050"/>
                </a:lnTo>
                <a:lnTo>
                  <a:pt x="4159004" y="303222"/>
                </a:lnTo>
                <a:lnTo>
                  <a:pt x="4160881" y="333740"/>
                </a:lnTo>
                <a:lnTo>
                  <a:pt x="4164469" y="395859"/>
                </a:lnTo>
                <a:lnTo>
                  <a:pt x="4167395" y="464644"/>
                </a:lnTo>
                <a:lnTo>
                  <a:pt x="4169925" y="525674"/>
                </a:lnTo>
                <a:lnTo>
                  <a:pt x="4172059" y="578947"/>
                </a:lnTo>
                <a:lnTo>
                  <a:pt x="4173796" y="624465"/>
                </a:lnTo>
                <a:lnTo>
                  <a:pt x="4175137" y="662228"/>
                </a:lnTo>
                <a:lnTo>
                  <a:pt x="4346587" y="662228"/>
                </a:lnTo>
                <a:lnTo>
                  <a:pt x="4349957" y="594534"/>
                </a:lnTo>
                <a:lnTo>
                  <a:pt x="4352913" y="533718"/>
                </a:lnTo>
                <a:lnTo>
                  <a:pt x="4355466" y="479782"/>
                </a:lnTo>
                <a:lnTo>
                  <a:pt x="4357629" y="432727"/>
                </a:lnTo>
                <a:lnTo>
                  <a:pt x="4359414" y="392556"/>
                </a:lnTo>
                <a:lnTo>
                  <a:pt x="4361871" y="349523"/>
                </a:lnTo>
                <a:lnTo>
                  <a:pt x="4363923" y="315277"/>
                </a:lnTo>
                <a:lnTo>
                  <a:pt x="4365594" y="289794"/>
                </a:lnTo>
                <a:lnTo>
                  <a:pt x="4366907" y="273050"/>
                </a:lnTo>
                <a:close/>
              </a:path>
              <a:path w="7306309" h="701039">
                <a:moveTo>
                  <a:pt x="4482350" y="18033"/>
                </a:moveTo>
                <a:lnTo>
                  <a:pt x="4041533" y="18033"/>
                </a:lnTo>
                <a:lnTo>
                  <a:pt x="4050423" y="281813"/>
                </a:lnTo>
                <a:lnTo>
                  <a:pt x="4101096" y="275590"/>
                </a:lnTo>
                <a:lnTo>
                  <a:pt x="4157103" y="273050"/>
                </a:lnTo>
                <a:lnTo>
                  <a:pt x="4472405" y="273050"/>
                </a:lnTo>
                <a:lnTo>
                  <a:pt x="4482350" y="18033"/>
                </a:lnTo>
                <a:close/>
              </a:path>
              <a:path w="7306309" h="701039">
                <a:moveTo>
                  <a:pt x="4472405" y="273050"/>
                </a:moveTo>
                <a:lnTo>
                  <a:pt x="4366907" y="273050"/>
                </a:lnTo>
                <a:lnTo>
                  <a:pt x="4386503" y="273643"/>
                </a:lnTo>
                <a:lnTo>
                  <a:pt x="4416931" y="274925"/>
                </a:lnTo>
                <a:lnTo>
                  <a:pt x="4464138" y="280483"/>
                </a:lnTo>
                <a:lnTo>
                  <a:pt x="4472063" y="281813"/>
                </a:lnTo>
                <a:lnTo>
                  <a:pt x="4472405" y="273050"/>
                </a:lnTo>
                <a:close/>
              </a:path>
              <a:path w="7306309" h="701039">
                <a:moveTo>
                  <a:pt x="2002929" y="18033"/>
                </a:moveTo>
                <a:lnTo>
                  <a:pt x="1630565" y="18033"/>
                </a:lnTo>
                <a:lnTo>
                  <a:pt x="1633971" y="83046"/>
                </a:lnTo>
                <a:lnTo>
                  <a:pt x="1636943" y="143081"/>
                </a:lnTo>
                <a:lnTo>
                  <a:pt x="1639471" y="198135"/>
                </a:lnTo>
                <a:lnTo>
                  <a:pt x="1641544" y="248205"/>
                </a:lnTo>
                <a:lnTo>
                  <a:pt x="1643151" y="293285"/>
                </a:lnTo>
                <a:lnTo>
                  <a:pt x="1644281" y="333375"/>
                </a:lnTo>
                <a:lnTo>
                  <a:pt x="1654568" y="662228"/>
                </a:lnTo>
                <a:lnTo>
                  <a:pt x="1971814" y="662228"/>
                </a:lnTo>
                <a:lnTo>
                  <a:pt x="1975217" y="643561"/>
                </a:lnTo>
                <a:lnTo>
                  <a:pt x="1978371" y="626575"/>
                </a:lnTo>
                <a:lnTo>
                  <a:pt x="1981262" y="611267"/>
                </a:lnTo>
                <a:lnTo>
                  <a:pt x="1983879" y="597636"/>
                </a:lnTo>
                <a:lnTo>
                  <a:pt x="1993670" y="550659"/>
                </a:lnTo>
                <a:lnTo>
                  <a:pt x="1854847" y="550659"/>
                </a:lnTo>
                <a:lnTo>
                  <a:pt x="1858403" y="457072"/>
                </a:lnTo>
                <a:lnTo>
                  <a:pt x="1967531" y="456979"/>
                </a:lnTo>
                <a:lnTo>
                  <a:pt x="1968476" y="449244"/>
                </a:lnTo>
                <a:lnTo>
                  <a:pt x="1975370" y="406400"/>
                </a:lnTo>
                <a:lnTo>
                  <a:pt x="1985479" y="357965"/>
                </a:lnTo>
                <a:lnTo>
                  <a:pt x="1987114" y="350952"/>
                </a:lnTo>
                <a:lnTo>
                  <a:pt x="1883087" y="350952"/>
                </a:lnTo>
                <a:lnTo>
                  <a:pt x="1860562" y="350647"/>
                </a:lnTo>
                <a:lnTo>
                  <a:pt x="1865769" y="270509"/>
                </a:lnTo>
                <a:lnTo>
                  <a:pt x="1988433" y="270509"/>
                </a:lnTo>
                <a:lnTo>
                  <a:pt x="2002929" y="18033"/>
                </a:lnTo>
                <a:close/>
              </a:path>
              <a:path w="7306309" h="701039">
                <a:moveTo>
                  <a:pt x="1996960" y="535139"/>
                </a:moveTo>
                <a:lnTo>
                  <a:pt x="1952637" y="545210"/>
                </a:lnTo>
                <a:lnTo>
                  <a:pt x="1892550" y="549087"/>
                </a:lnTo>
                <a:lnTo>
                  <a:pt x="1854847" y="550659"/>
                </a:lnTo>
                <a:lnTo>
                  <a:pt x="1993670" y="550659"/>
                </a:lnTo>
                <a:lnTo>
                  <a:pt x="1995077" y="543924"/>
                </a:lnTo>
                <a:lnTo>
                  <a:pt x="1996960" y="535139"/>
                </a:lnTo>
                <a:close/>
              </a:path>
              <a:path w="7306309" h="701039">
                <a:moveTo>
                  <a:pt x="1967531" y="456979"/>
                </a:moveTo>
                <a:lnTo>
                  <a:pt x="1876022" y="456979"/>
                </a:lnTo>
                <a:lnTo>
                  <a:pt x="1891344" y="457088"/>
                </a:lnTo>
                <a:lnTo>
                  <a:pt x="1904355" y="457412"/>
                </a:lnTo>
                <a:lnTo>
                  <a:pt x="1948478" y="462153"/>
                </a:lnTo>
                <a:lnTo>
                  <a:pt x="1966480" y="465581"/>
                </a:lnTo>
                <a:lnTo>
                  <a:pt x="1967531" y="456979"/>
                </a:lnTo>
                <a:close/>
              </a:path>
              <a:path w="7306309" h="701039">
                <a:moveTo>
                  <a:pt x="1987689" y="348488"/>
                </a:moveTo>
                <a:lnTo>
                  <a:pt x="1946662" y="349896"/>
                </a:lnTo>
                <a:lnTo>
                  <a:pt x="1911791" y="350710"/>
                </a:lnTo>
                <a:lnTo>
                  <a:pt x="1883087" y="350952"/>
                </a:lnTo>
                <a:lnTo>
                  <a:pt x="1987114" y="350952"/>
                </a:lnTo>
                <a:lnTo>
                  <a:pt x="1987689" y="348488"/>
                </a:lnTo>
                <a:close/>
              </a:path>
              <a:path w="7306309" h="701039">
                <a:moveTo>
                  <a:pt x="1988433" y="270509"/>
                </a:moveTo>
                <a:lnTo>
                  <a:pt x="1865769" y="270509"/>
                </a:lnTo>
                <a:lnTo>
                  <a:pt x="1883148" y="271057"/>
                </a:lnTo>
                <a:lnTo>
                  <a:pt x="1899837" y="271938"/>
                </a:lnTo>
                <a:lnTo>
                  <a:pt x="1915811" y="273153"/>
                </a:lnTo>
                <a:lnTo>
                  <a:pt x="1931047" y="274700"/>
                </a:lnTo>
                <a:lnTo>
                  <a:pt x="1979232" y="281987"/>
                </a:lnTo>
                <a:lnTo>
                  <a:pt x="1987689" y="283463"/>
                </a:lnTo>
                <a:lnTo>
                  <a:pt x="1988433" y="270509"/>
                </a:lnTo>
                <a:close/>
              </a:path>
              <a:path w="7306309" h="701039">
                <a:moveTo>
                  <a:pt x="1347736" y="273050"/>
                </a:moveTo>
                <a:lnTo>
                  <a:pt x="1137932" y="273050"/>
                </a:lnTo>
                <a:lnTo>
                  <a:pt x="1139889" y="303222"/>
                </a:lnTo>
                <a:lnTo>
                  <a:pt x="1141774" y="333740"/>
                </a:lnTo>
                <a:lnTo>
                  <a:pt x="1145425" y="395859"/>
                </a:lnTo>
                <a:lnTo>
                  <a:pt x="1148338" y="464644"/>
                </a:lnTo>
                <a:lnTo>
                  <a:pt x="1150836" y="525674"/>
                </a:lnTo>
                <a:lnTo>
                  <a:pt x="1152932" y="578947"/>
                </a:lnTo>
                <a:lnTo>
                  <a:pt x="1154638" y="624465"/>
                </a:lnTo>
                <a:lnTo>
                  <a:pt x="1155966" y="662228"/>
                </a:lnTo>
                <a:lnTo>
                  <a:pt x="1327543" y="662228"/>
                </a:lnTo>
                <a:lnTo>
                  <a:pt x="1330863" y="594534"/>
                </a:lnTo>
                <a:lnTo>
                  <a:pt x="1333806" y="533718"/>
                </a:lnTo>
                <a:lnTo>
                  <a:pt x="1336358" y="479782"/>
                </a:lnTo>
                <a:lnTo>
                  <a:pt x="1338508" y="432727"/>
                </a:lnTo>
                <a:lnTo>
                  <a:pt x="1340243" y="392556"/>
                </a:lnTo>
                <a:lnTo>
                  <a:pt x="1342718" y="349523"/>
                </a:lnTo>
                <a:lnTo>
                  <a:pt x="1344799" y="315277"/>
                </a:lnTo>
                <a:lnTo>
                  <a:pt x="1346476" y="289794"/>
                </a:lnTo>
                <a:lnTo>
                  <a:pt x="1347736" y="273050"/>
                </a:lnTo>
                <a:close/>
              </a:path>
              <a:path w="7306309" h="701039">
                <a:moveTo>
                  <a:pt x="1463306" y="18033"/>
                </a:moveTo>
                <a:lnTo>
                  <a:pt x="1022362" y="18033"/>
                </a:lnTo>
                <a:lnTo>
                  <a:pt x="1025967" y="123539"/>
                </a:lnTo>
                <a:lnTo>
                  <a:pt x="1031252" y="281813"/>
                </a:lnTo>
                <a:lnTo>
                  <a:pt x="1081925" y="275590"/>
                </a:lnTo>
                <a:lnTo>
                  <a:pt x="1137932" y="273050"/>
                </a:lnTo>
                <a:lnTo>
                  <a:pt x="1453361" y="273050"/>
                </a:lnTo>
                <a:lnTo>
                  <a:pt x="1463306" y="18033"/>
                </a:lnTo>
                <a:close/>
              </a:path>
              <a:path w="7306309" h="701039">
                <a:moveTo>
                  <a:pt x="1453361" y="273050"/>
                </a:moveTo>
                <a:lnTo>
                  <a:pt x="1347736" y="273050"/>
                </a:lnTo>
                <a:lnTo>
                  <a:pt x="1367334" y="273643"/>
                </a:lnTo>
                <a:lnTo>
                  <a:pt x="1397814" y="274925"/>
                </a:lnTo>
                <a:lnTo>
                  <a:pt x="1445040" y="280483"/>
                </a:lnTo>
                <a:lnTo>
                  <a:pt x="1453019" y="281813"/>
                </a:lnTo>
                <a:lnTo>
                  <a:pt x="1453361" y="273050"/>
                </a:lnTo>
                <a:close/>
              </a:path>
              <a:path w="7306309" h="701039">
                <a:moveTo>
                  <a:pt x="838843" y="439928"/>
                </a:moveTo>
                <a:lnTo>
                  <a:pt x="569734" y="439928"/>
                </a:lnTo>
                <a:lnTo>
                  <a:pt x="692416" y="541858"/>
                </a:lnTo>
                <a:lnTo>
                  <a:pt x="775188" y="616826"/>
                </a:lnTo>
                <a:lnTo>
                  <a:pt x="833767" y="670610"/>
                </a:lnTo>
                <a:lnTo>
                  <a:pt x="834833" y="613923"/>
                </a:lnTo>
                <a:lnTo>
                  <a:pt x="835963" y="559140"/>
                </a:lnTo>
                <a:lnTo>
                  <a:pt x="837160" y="506258"/>
                </a:lnTo>
                <a:lnTo>
                  <a:pt x="838425" y="455275"/>
                </a:lnTo>
                <a:lnTo>
                  <a:pt x="838843" y="439928"/>
                </a:lnTo>
                <a:close/>
              </a:path>
              <a:path w="7306309" h="701039">
                <a:moveTo>
                  <a:pt x="598817" y="18033"/>
                </a:moveTo>
                <a:lnTo>
                  <a:pt x="420890" y="18033"/>
                </a:lnTo>
                <a:lnTo>
                  <a:pt x="423982" y="63573"/>
                </a:lnTo>
                <a:lnTo>
                  <a:pt x="427038" y="112432"/>
                </a:lnTo>
                <a:lnTo>
                  <a:pt x="430120" y="165607"/>
                </a:lnTo>
                <a:lnTo>
                  <a:pt x="433073" y="220095"/>
                </a:lnTo>
                <a:lnTo>
                  <a:pt x="436066" y="278892"/>
                </a:lnTo>
                <a:lnTo>
                  <a:pt x="439051" y="340994"/>
                </a:lnTo>
                <a:lnTo>
                  <a:pt x="442269" y="415493"/>
                </a:lnTo>
                <a:lnTo>
                  <a:pt x="445067" y="481611"/>
                </a:lnTo>
                <a:lnTo>
                  <a:pt x="447549" y="541858"/>
                </a:lnTo>
                <a:lnTo>
                  <a:pt x="449418" y="588693"/>
                </a:lnTo>
                <a:lnTo>
                  <a:pt x="450978" y="629655"/>
                </a:lnTo>
                <a:lnTo>
                  <a:pt x="452132" y="662228"/>
                </a:lnTo>
                <a:lnTo>
                  <a:pt x="566178" y="662228"/>
                </a:lnTo>
                <a:lnTo>
                  <a:pt x="568187" y="539345"/>
                </a:lnTo>
                <a:lnTo>
                  <a:pt x="569734" y="439928"/>
                </a:lnTo>
                <a:lnTo>
                  <a:pt x="838843" y="439928"/>
                </a:lnTo>
                <a:lnTo>
                  <a:pt x="841172" y="358993"/>
                </a:lnTo>
                <a:lnTo>
                  <a:pt x="842657" y="313690"/>
                </a:lnTo>
                <a:lnTo>
                  <a:pt x="845482" y="246898"/>
                </a:lnTo>
                <a:lnTo>
                  <a:pt x="848109" y="187113"/>
                </a:lnTo>
                <a:lnTo>
                  <a:pt x="849096" y="165607"/>
                </a:lnTo>
                <a:lnTo>
                  <a:pt x="730643" y="165607"/>
                </a:lnTo>
                <a:lnTo>
                  <a:pt x="598817" y="18033"/>
                </a:lnTo>
                <a:close/>
              </a:path>
              <a:path w="7306309" h="701039">
                <a:moveTo>
                  <a:pt x="856500" y="18033"/>
                </a:moveTo>
                <a:lnTo>
                  <a:pt x="724928" y="18033"/>
                </a:lnTo>
                <a:lnTo>
                  <a:pt x="726407" y="38151"/>
                </a:lnTo>
                <a:lnTo>
                  <a:pt x="727611" y="56197"/>
                </a:lnTo>
                <a:lnTo>
                  <a:pt x="729840" y="101814"/>
                </a:lnTo>
                <a:lnTo>
                  <a:pt x="730550" y="141628"/>
                </a:lnTo>
                <a:lnTo>
                  <a:pt x="730643" y="165607"/>
                </a:lnTo>
                <a:lnTo>
                  <a:pt x="849096" y="165607"/>
                </a:lnTo>
                <a:lnTo>
                  <a:pt x="850531" y="134334"/>
                </a:lnTo>
                <a:lnTo>
                  <a:pt x="852742" y="88561"/>
                </a:lnTo>
                <a:lnTo>
                  <a:pt x="854734" y="49794"/>
                </a:lnTo>
                <a:lnTo>
                  <a:pt x="856500" y="18033"/>
                </a:lnTo>
                <a:close/>
              </a:path>
              <a:path w="7306309" h="701039">
                <a:moveTo>
                  <a:pt x="245884" y="18033"/>
                </a:moveTo>
                <a:lnTo>
                  <a:pt x="0" y="18033"/>
                </a:lnTo>
                <a:lnTo>
                  <a:pt x="24104" y="662228"/>
                </a:lnTo>
                <a:lnTo>
                  <a:pt x="222897" y="662228"/>
                </a:lnTo>
                <a:lnTo>
                  <a:pt x="224633" y="600839"/>
                </a:lnTo>
                <a:lnTo>
                  <a:pt x="226289" y="543900"/>
                </a:lnTo>
                <a:lnTo>
                  <a:pt x="227866" y="491413"/>
                </a:lnTo>
                <a:lnTo>
                  <a:pt x="229369" y="443380"/>
                </a:lnTo>
                <a:lnTo>
                  <a:pt x="230802" y="399802"/>
                </a:lnTo>
                <a:lnTo>
                  <a:pt x="232168" y="360679"/>
                </a:lnTo>
                <a:lnTo>
                  <a:pt x="245884" y="18033"/>
                </a:lnTo>
                <a:close/>
              </a:path>
              <a:path w="7306309" h="701039">
                <a:moveTo>
                  <a:pt x="2481592" y="9651"/>
                </a:moveTo>
                <a:lnTo>
                  <a:pt x="2429958" y="13083"/>
                </a:lnTo>
                <a:lnTo>
                  <a:pt x="2382494" y="23384"/>
                </a:lnTo>
                <a:lnTo>
                  <a:pt x="2339193" y="40567"/>
                </a:lnTo>
                <a:lnTo>
                  <a:pt x="2300049" y="64646"/>
                </a:lnTo>
                <a:lnTo>
                  <a:pt x="2265057" y="95631"/>
                </a:lnTo>
                <a:lnTo>
                  <a:pt x="2238335" y="128090"/>
                </a:lnTo>
                <a:lnTo>
                  <a:pt x="2216463" y="164507"/>
                </a:lnTo>
                <a:lnTo>
                  <a:pt x="2199446" y="204882"/>
                </a:lnTo>
                <a:lnTo>
                  <a:pt x="2187286" y="249216"/>
                </a:lnTo>
                <a:lnTo>
                  <a:pt x="2179988" y="297508"/>
                </a:lnTo>
                <a:lnTo>
                  <a:pt x="2177554" y="349757"/>
                </a:lnTo>
                <a:lnTo>
                  <a:pt x="2180328" y="404063"/>
                </a:lnTo>
                <a:lnTo>
                  <a:pt x="2188650" y="453699"/>
                </a:lnTo>
                <a:lnTo>
                  <a:pt x="2202526" y="498668"/>
                </a:lnTo>
                <a:lnTo>
                  <a:pt x="2221957" y="538974"/>
                </a:lnTo>
                <a:lnTo>
                  <a:pt x="2246949" y="574621"/>
                </a:lnTo>
                <a:lnTo>
                  <a:pt x="2277503" y="605612"/>
                </a:lnTo>
                <a:lnTo>
                  <a:pt x="2313377" y="631577"/>
                </a:lnTo>
                <a:lnTo>
                  <a:pt x="2353329" y="651775"/>
                </a:lnTo>
                <a:lnTo>
                  <a:pt x="2397354" y="666204"/>
                </a:lnTo>
                <a:lnTo>
                  <a:pt x="2445444" y="674861"/>
                </a:lnTo>
                <a:lnTo>
                  <a:pt x="2497594" y="677748"/>
                </a:lnTo>
                <a:lnTo>
                  <a:pt x="2540389" y="676724"/>
                </a:lnTo>
                <a:lnTo>
                  <a:pt x="2577731" y="673655"/>
                </a:lnTo>
                <a:lnTo>
                  <a:pt x="2609644" y="668543"/>
                </a:lnTo>
                <a:lnTo>
                  <a:pt x="2636151" y="661390"/>
                </a:lnTo>
                <a:lnTo>
                  <a:pt x="2637721" y="622281"/>
                </a:lnTo>
                <a:lnTo>
                  <a:pt x="2639374" y="585897"/>
                </a:lnTo>
                <a:lnTo>
                  <a:pt x="2640878" y="556539"/>
                </a:lnTo>
                <a:lnTo>
                  <a:pt x="2518422" y="556539"/>
                </a:lnTo>
                <a:lnTo>
                  <a:pt x="2495945" y="555384"/>
                </a:lnTo>
                <a:lnTo>
                  <a:pt x="2455039" y="541121"/>
                </a:lnTo>
                <a:lnTo>
                  <a:pt x="2418152" y="508328"/>
                </a:lnTo>
                <a:lnTo>
                  <a:pt x="2397094" y="457797"/>
                </a:lnTo>
                <a:lnTo>
                  <a:pt x="2394470" y="426974"/>
                </a:lnTo>
                <a:lnTo>
                  <a:pt x="2397566" y="393846"/>
                </a:lnTo>
                <a:lnTo>
                  <a:pt x="2422331" y="336784"/>
                </a:lnTo>
                <a:lnTo>
                  <a:pt x="2466840" y="295392"/>
                </a:lnTo>
                <a:lnTo>
                  <a:pt x="2516474" y="275528"/>
                </a:lnTo>
                <a:lnTo>
                  <a:pt x="2543314" y="273050"/>
                </a:lnTo>
                <a:lnTo>
                  <a:pt x="2609098" y="273050"/>
                </a:lnTo>
                <a:lnTo>
                  <a:pt x="2590431" y="18795"/>
                </a:lnTo>
                <a:lnTo>
                  <a:pt x="2561834" y="14795"/>
                </a:lnTo>
                <a:lnTo>
                  <a:pt x="2534154" y="11937"/>
                </a:lnTo>
                <a:lnTo>
                  <a:pt x="2507403" y="10223"/>
                </a:lnTo>
                <a:lnTo>
                  <a:pt x="2481592" y="9651"/>
                </a:lnTo>
                <a:close/>
              </a:path>
              <a:path w="7306309" h="701039">
                <a:moveTo>
                  <a:pt x="2653423" y="386715"/>
                </a:moveTo>
                <a:lnTo>
                  <a:pt x="2503182" y="386715"/>
                </a:lnTo>
                <a:lnTo>
                  <a:pt x="2506566" y="414357"/>
                </a:lnTo>
                <a:lnTo>
                  <a:pt x="2509330" y="438162"/>
                </a:lnTo>
                <a:lnTo>
                  <a:pt x="2511445" y="457797"/>
                </a:lnTo>
                <a:lnTo>
                  <a:pt x="2512834" y="472185"/>
                </a:lnTo>
                <a:lnTo>
                  <a:pt x="2514190" y="493286"/>
                </a:lnTo>
                <a:lnTo>
                  <a:pt x="2515581" y="514376"/>
                </a:lnTo>
                <a:lnTo>
                  <a:pt x="2518422" y="556539"/>
                </a:lnTo>
                <a:lnTo>
                  <a:pt x="2640878" y="556539"/>
                </a:lnTo>
                <a:lnTo>
                  <a:pt x="2641213" y="550244"/>
                </a:lnTo>
                <a:lnTo>
                  <a:pt x="2642882" y="521309"/>
                </a:lnTo>
                <a:lnTo>
                  <a:pt x="2646190" y="475768"/>
                </a:lnTo>
                <a:lnTo>
                  <a:pt x="2649084" y="437832"/>
                </a:lnTo>
                <a:lnTo>
                  <a:pt x="2651473" y="408481"/>
                </a:lnTo>
                <a:lnTo>
                  <a:pt x="2653423" y="386715"/>
                </a:lnTo>
                <a:close/>
              </a:path>
              <a:path w="7306309" h="701039">
                <a:moveTo>
                  <a:pt x="2609098" y="273050"/>
                </a:moveTo>
                <a:lnTo>
                  <a:pt x="2543314" y="273050"/>
                </a:lnTo>
                <a:lnTo>
                  <a:pt x="2563624" y="273694"/>
                </a:lnTo>
                <a:lnTo>
                  <a:pt x="2581494" y="275637"/>
                </a:lnTo>
                <a:lnTo>
                  <a:pt x="2596910" y="278890"/>
                </a:lnTo>
                <a:lnTo>
                  <a:pt x="2609862" y="283463"/>
                </a:lnTo>
                <a:lnTo>
                  <a:pt x="2609098" y="273050"/>
                </a:lnTo>
                <a:close/>
              </a:path>
              <a:path w="7306309" h="701039">
                <a:moveTo>
                  <a:pt x="7298182" y="220599"/>
                </a:moveTo>
                <a:lnTo>
                  <a:pt x="7057529" y="220599"/>
                </a:lnTo>
                <a:lnTo>
                  <a:pt x="7066889" y="221573"/>
                </a:lnTo>
                <a:lnTo>
                  <a:pt x="7075547" y="224488"/>
                </a:lnTo>
                <a:lnTo>
                  <a:pt x="7101201" y="253746"/>
                </a:lnTo>
                <a:lnTo>
                  <a:pt x="7104646" y="275590"/>
                </a:lnTo>
                <a:lnTo>
                  <a:pt x="7103263" y="289804"/>
                </a:lnTo>
                <a:lnTo>
                  <a:pt x="7099106" y="306911"/>
                </a:lnTo>
                <a:lnTo>
                  <a:pt x="7092162" y="326899"/>
                </a:lnTo>
                <a:lnTo>
                  <a:pt x="7082421" y="349757"/>
                </a:lnTo>
                <a:lnTo>
                  <a:pt x="7072753" y="373495"/>
                </a:lnTo>
                <a:lnTo>
                  <a:pt x="7065848" y="396113"/>
                </a:lnTo>
                <a:lnTo>
                  <a:pt x="7061704" y="417587"/>
                </a:lnTo>
                <a:lnTo>
                  <a:pt x="7060323" y="437896"/>
                </a:lnTo>
                <a:lnTo>
                  <a:pt x="7060919" y="451729"/>
                </a:lnTo>
                <a:lnTo>
                  <a:pt x="7062704" y="465216"/>
                </a:lnTo>
                <a:lnTo>
                  <a:pt x="7065681" y="478347"/>
                </a:lnTo>
                <a:lnTo>
                  <a:pt x="7069848" y="491109"/>
                </a:lnTo>
                <a:lnTo>
                  <a:pt x="7078466" y="486563"/>
                </a:lnTo>
                <a:lnTo>
                  <a:pt x="7089454" y="482179"/>
                </a:lnTo>
                <a:lnTo>
                  <a:pt x="7148096" y="468249"/>
                </a:lnTo>
                <a:lnTo>
                  <a:pt x="7164844" y="465581"/>
                </a:lnTo>
                <a:lnTo>
                  <a:pt x="7161604" y="458511"/>
                </a:lnTo>
                <a:lnTo>
                  <a:pt x="7159304" y="450834"/>
                </a:lnTo>
                <a:lnTo>
                  <a:pt x="7157933" y="442561"/>
                </a:lnTo>
                <a:lnTo>
                  <a:pt x="7157478" y="433704"/>
                </a:lnTo>
                <a:lnTo>
                  <a:pt x="7160744" y="421870"/>
                </a:lnTo>
                <a:lnTo>
                  <a:pt x="7170559" y="404463"/>
                </a:lnTo>
                <a:lnTo>
                  <a:pt x="7186946" y="381484"/>
                </a:lnTo>
                <a:lnTo>
                  <a:pt x="7209929" y="352932"/>
                </a:lnTo>
                <a:lnTo>
                  <a:pt x="7233506" y="324479"/>
                </a:lnTo>
                <a:lnTo>
                  <a:pt x="7251855" y="301799"/>
                </a:lnTo>
                <a:lnTo>
                  <a:pt x="7264990" y="284906"/>
                </a:lnTo>
                <a:lnTo>
                  <a:pt x="7272921" y="273812"/>
                </a:lnTo>
                <a:lnTo>
                  <a:pt x="7287496" y="247808"/>
                </a:lnTo>
                <a:lnTo>
                  <a:pt x="7297893" y="221805"/>
                </a:lnTo>
                <a:lnTo>
                  <a:pt x="7298182" y="220599"/>
                </a:lnTo>
                <a:close/>
              </a:path>
              <a:path w="7306309" h="701039">
                <a:moveTo>
                  <a:pt x="7116965" y="0"/>
                </a:moveTo>
                <a:lnTo>
                  <a:pt x="7063085" y="4683"/>
                </a:lnTo>
                <a:lnTo>
                  <a:pt x="7013206" y="18795"/>
                </a:lnTo>
                <a:lnTo>
                  <a:pt x="7002157" y="237744"/>
                </a:lnTo>
                <a:lnTo>
                  <a:pt x="7016256" y="230243"/>
                </a:lnTo>
                <a:lnTo>
                  <a:pt x="7030177" y="224885"/>
                </a:lnTo>
                <a:lnTo>
                  <a:pt x="7043930" y="221670"/>
                </a:lnTo>
                <a:lnTo>
                  <a:pt x="7057529" y="220599"/>
                </a:lnTo>
                <a:lnTo>
                  <a:pt x="7298182" y="220599"/>
                </a:lnTo>
                <a:lnTo>
                  <a:pt x="7304122" y="195802"/>
                </a:lnTo>
                <a:lnTo>
                  <a:pt x="7300945" y="117930"/>
                </a:lnTo>
                <a:lnTo>
                  <a:pt x="7285188" y="75485"/>
                </a:lnTo>
                <a:lnTo>
                  <a:pt x="7258919" y="42465"/>
                </a:lnTo>
                <a:lnTo>
                  <a:pt x="7222131" y="18875"/>
                </a:lnTo>
                <a:lnTo>
                  <a:pt x="7174815" y="4719"/>
                </a:lnTo>
                <a:lnTo>
                  <a:pt x="7116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65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333743"/>
            <a:ext cx="9144000" cy="5242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93446" y="505792"/>
            <a:ext cx="5136515" cy="6661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latin typeface="Arial Rounded MT Bold"/>
                <a:cs typeface="Arial Rounded MT Bold"/>
              </a:rPr>
              <a:t>Mengapa </a:t>
            </a:r>
            <a:r>
              <a:rPr sz="4200" dirty="0">
                <a:latin typeface="Arial Rounded MT Bold"/>
                <a:cs typeface="Arial Rounded MT Bold"/>
              </a:rPr>
              <a:t>TEMA ...</a:t>
            </a:r>
            <a:r>
              <a:rPr sz="4200" spc="-70" dirty="0">
                <a:latin typeface="Arial Rounded MT Bold"/>
                <a:cs typeface="Arial Rounded MT Bold"/>
              </a:rPr>
              <a:t> </a:t>
            </a:r>
            <a:r>
              <a:rPr sz="4200" dirty="0">
                <a:latin typeface="Arial Rounded MT Bold"/>
                <a:cs typeface="Arial Rounded MT Bold"/>
              </a:rPr>
              <a:t>?</a:t>
            </a:r>
            <a:endParaRPr sz="4200">
              <a:latin typeface="Arial Rounded MT Bold"/>
              <a:cs typeface="Arial Rounded MT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3444" y="1939797"/>
            <a:ext cx="7571740" cy="4144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61340" indent="-342900">
              <a:spcBef>
                <a:spcPts val="100"/>
              </a:spcBef>
            </a:pPr>
            <a:r>
              <a:rPr sz="3250" spc="370" dirty="0">
                <a:solidFill>
                  <a:srgbClr val="FFFF00"/>
                </a:solidFill>
                <a:latin typeface="Wingdings"/>
                <a:cs typeface="Wingdings"/>
              </a:rPr>
              <a:t>◼</a:t>
            </a:r>
            <a:r>
              <a:rPr sz="3600" spc="370" dirty="0">
                <a:latin typeface="Arial Narrow"/>
                <a:cs typeface="Arial Narrow"/>
              </a:rPr>
              <a:t>Anak </a:t>
            </a:r>
            <a:r>
              <a:rPr sz="3600" spc="-5" dirty="0">
                <a:latin typeface="Arial Narrow"/>
                <a:cs typeface="Arial Narrow"/>
              </a:rPr>
              <a:t>membangun konsep</a:t>
            </a:r>
            <a:r>
              <a:rPr sz="3600" spc="-430" dirty="0">
                <a:latin typeface="Arial Narrow"/>
                <a:cs typeface="Arial Narrow"/>
              </a:rPr>
              <a:t> </a:t>
            </a:r>
            <a:r>
              <a:rPr sz="3600" spc="-220" dirty="0">
                <a:latin typeface="Arial Narrow"/>
                <a:cs typeface="Arial Narrow"/>
              </a:rPr>
              <a:t>pengetahuan  </a:t>
            </a:r>
            <a:r>
              <a:rPr sz="3600" spc="-5" dirty="0">
                <a:latin typeface="Arial Narrow"/>
                <a:cs typeface="Arial Narrow"/>
              </a:rPr>
              <a:t>melalui </a:t>
            </a:r>
            <a:r>
              <a:rPr sz="3600" spc="-10" dirty="0">
                <a:latin typeface="Arial Narrow"/>
                <a:cs typeface="Arial Narrow"/>
              </a:rPr>
              <a:t>pengalaman </a:t>
            </a:r>
            <a:r>
              <a:rPr sz="3600" spc="-5" dirty="0">
                <a:latin typeface="Arial Narrow"/>
                <a:cs typeface="Arial Narrow"/>
              </a:rPr>
              <a:t>pertama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mereka.</a:t>
            </a:r>
            <a:endParaRPr sz="3600">
              <a:latin typeface="Arial Narrow"/>
              <a:cs typeface="Arial Narrow"/>
            </a:endParaRPr>
          </a:p>
          <a:p>
            <a:pPr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 marL="354965" marR="5080" indent="-342900">
              <a:spcBef>
                <a:spcPts val="5"/>
              </a:spcBef>
            </a:pPr>
            <a:r>
              <a:rPr sz="3250" spc="185" dirty="0">
                <a:solidFill>
                  <a:srgbClr val="FFFF00"/>
                </a:solidFill>
                <a:latin typeface="Wingdings"/>
                <a:cs typeface="Wingdings"/>
              </a:rPr>
              <a:t>◼</a:t>
            </a:r>
            <a:r>
              <a:rPr sz="3600" spc="185" dirty="0">
                <a:latin typeface="Arial Narrow"/>
                <a:cs typeface="Arial Narrow"/>
              </a:rPr>
              <a:t>Kurikulum </a:t>
            </a:r>
            <a:r>
              <a:rPr sz="3600" spc="-5" dirty="0">
                <a:latin typeface="Arial Narrow"/>
                <a:cs typeface="Arial Narrow"/>
              </a:rPr>
              <a:t>untuk </a:t>
            </a:r>
            <a:r>
              <a:rPr sz="3600" dirty="0">
                <a:latin typeface="Arial Narrow"/>
                <a:cs typeface="Arial Narrow"/>
              </a:rPr>
              <a:t>anak </a:t>
            </a:r>
            <a:r>
              <a:rPr sz="3600" spc="-5" dirty="0">
                <a:latin typeface="Arial Narrow"/>
                <a:cs typeface="Arial Narrow"/>
              </a:rPr>
              <a:t>didesain untuk  mengembangkan seluruh aspek  perkembangan maka pembelajaran tematik  menjadi suatu pilihan</a:t>
            </a:r>
            <a:r>
              <a:rPr sz="3600" spc="-6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tepat.</a:t>
            </a:r>
            <a:endParaRPr sz="3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662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38200" y="344388"/>
            <a:ext cx="1051560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LANDASAN </a:t>
            </a:r>
            <a:r>
              <a:rPr spc="-5" dirty="0"/>
              <a:t>FILOSOFIS  </a:t>
            </a:r>
            <a:r>
              <a:rPr dirty="0"/>
              <a:t>PENGEMBANGAN</a:t>
            </a:r>
            <a:r>
              <a:rPr spc="-85" dirty="0"/>
              <a:t> </a:t>
            </a:r>
            <a:r>
              <a:rPr dirty="0"/>
              <a:t>TEMA</a:t>
            </a:r>
          </a:p>
        </p:txBody>
      </p:sp>
      <p:sp>
        <p:nvSpPr>
          <p:cNvPr id="17" name="object 17"/>
          <p:cNvSpPr/>
          <p:nvPr/>
        </p:nvSpPr>
        <p:spPr>
          <a:xfrm>
            <a:off x="0" y="6333743"/>
            <a:ext cx="9144000" cy="5242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4341" y="1629919"/>
            <a:ext cx="8138795" cy="459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885">
              <a:spcBef>
                <a:spcPts val="100"/>
              </a:spcBef>
              <a:buClr>
                <a:srgbClr val="006FC0"/>
              </a:buClr>
              <a:buSzPct val="83333"/>
              <a:buFont typeface="Courier New"/>
              <a:buChar char="o"/>
              <a:tabLst>
                <a:tab pos="23558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PROGRESIVISME</a:t>
            </a:r>
            <a:endParaRPr sz="2400">
              <a:latin typeface="Arial"/>
              <a:cs typeface="Arial"/>
            </a:endParaRPr>
          </a:p>
          <a:p>
            <a:pPr marL="265430" marR="5080" indent="-44450"/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Proses pembelajaran perlu ditekankan pada pembentukan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kreatifitas,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pemberian sejumlah kegiatan, suasana yang  alamiah (natural), dan memperhatikan pengalaman</a:t>
            </a:r>
            <a:r>
              <a:rPr sz="2400" spc="1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siswa</a:t>
            </a:r>
            <a:endParaRPr sz="2400">
              <a:latin typeface="Arial"/>
              <a:cs typeface="Arial"/>
            </a:endParaRPr>
          </a:p>
          <a:p>
            <a:pPr marL="234950" indent="-222885">
              <a:lnSpc>
                <a:spcPts val="2400"/>
              </a:lnSpc>
              <a:spcBef>
                <a:spcPts val="2405"/>
              </a:spcBef>
              <a:buFont typeface="Courier New"/>
              <a:buChar char="o"/>
              <a:tabLst>
                <a:tab pos="23558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KONSTRUKTIVISME</a:t>
            </a:r>
            <a:endParaRPr sz="2000">
              <a:latin typeface="Arial"/>
              <a:cs typeface="Arial"/>
            </a:endParaRPr>
          </a:p>
          <a:p>
            <a:pPr marL="265430" marR="760095" indent="-44450">
              <a:lnSpc>
                <a:spcPts val="2880"/>
              </a:lnSpc>
              <a:spcBef>
                <a:spcPts val="95"/>
              </a:spcBef>
            </a:pP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Anak mengkonstruksi pengetahuannya melalui  interaksi dengan obyek, fenomena, pengalaman dan  lingkungannya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34950" indent="-222885">
              <a:lnSpc>
                <a:spcPts val="2400"/>
              </a:lnSpc>
              <a:spcBef>
                <a:spcPts val="2310"/>
              </a:spcBef>
              <a:buFont typeface="Courier New"/>
              <a:buChar char="o"/>
              <a:tabLst>
                <a:tab pos="23558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HUMANISME</a:t>
            </a:r>
            <a:endParaRPr sz="2000">
              <a:latin typeface="Arial"/>
              <a:cs typeface="Arial"/>
            </a:endParaRPr>
          </a:p>
          <a:p>
            <a:pPr marL="181610" marR="413384" indent="39370">
              <a:lnSpc>
                <a:spcPts val="2880"/>
              </a:lnSpc>
              <a:spcBef>
                <a:spcPts val="95"/>
              </a:spcBef>
            </a:pP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melihat siswa dari segi keunikan/kekhasannya, potensi,  dan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motivasi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yang dimilikinya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16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93444" y="155316"/>
            <a:ext cx="6674484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LANDASAN </a:t>
            </a:r>
            <a:r>
              <a:rPr spc="-5" dirty="0"/>
              <a:t>PSIKOLOGIS &amp;</a:t>
            </a:r>
            <a:r>
              <a:rPr spc="-35" dirty="0"/>
              <a:t> </a:t>
            </a:r>
            <a:r>
              <a:rPr dirty="0"/>
              <a:t>YURIDIS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3444" y="1616405"/>
            <a:ext cx="7536180" cy="456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LANDASAN</a:t>
            </a:r>
            <a:r>
              <a:rPr sz="2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PSIKOLOGIS</a:t>
            </a:r>
            <a:endParaRPr sz="2200">
              <a:latin typeface="Calibri"/>
              <a:cs typeface="Calibri"/>
            </a:endParaRPr>
          </a:p>
          <a:p>
            <a:pPr marL="350520" marR="5080" indent="-254635">
              <a:spcBef>
                <a:spcPts val="8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Psikologi perkembangan untuk menentukan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tingkat 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keluasan dan kedalamannya isi sesuai dengan tahap  perkembangan peserta</a:t>
            </a:r>
            <a:r>
              <a:rPr sz="24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didik.</a:t>
            </a:r>
            <a:endParaRPr sz="2400">
              <a:latin typeface="Arial"/>
              <a:cs typeface="Arial"/>
            </a:endParaRPr>
          </a:p>
          <a:p>
            <a:pPr marL="350520" marR="73025" indent="-169545">
              <a:spcBef>
                <a:spcPts val="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Psikologi belajar untuk menentukan bagaimana isi/  materi pembelajaran disampaikan kepada siswa dan  bagaimana pula siswa harus</a:t>
            </a:r>
            <a:r>
              <a:rPr sz="2400" spc="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mempelajarinya.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/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LANDASAN</a:t>
            </a:r>
            <a:r>
              <a:rPr sz="2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YURIDIS</a:t>
            </a:r>
            <a:endParaRPr sz="2200">
              <a:latin typeface="Calibri"/>
              <a:cs typeface="Calibri"/>
            </a:endParaRPr>
          </a:p>
          <a:p>
            <a:pPr marL="243840" indent="-231775">
              <a:buFont typeface="Courier New"/>
              <a:buChar char="o"/>
              <a:tabLst>
                <a:tab pos="244475" algn="l"/>
              </a:tabLst>
            </a:pP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UU No. 23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Tahun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2002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tentang Perlindungan</a:t>
            </a:r>
            <a:r>
              <a:rPr sz="2200" b="1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Anak</a:t>
            </a:r>
            <a:endParaRPr sz="2200">
              <a:latin typeface="Calibri"/>
              <a:cs typeface="Calibri"/>
            </a:endParaRPr>
          </a:p>
          <a:p>
            <a:pPr marL="243840" indent="-231775">
              <a:buFont typeface="Courier New"/>
              <a:buChar char="o"/>
              <a:tabLst>
                <a:tab pos="244475" algn="l"/>
                <a:tab pos="3938904" algn="l"/>
              </a:tabLst>
            </a:pP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UU No. 20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Tahun</a:t>
            </a:r>
            <a:r>
              <a:rPr sz="2200" b="1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2003</a:t>
            </a:r>
            <a:r>
              <a:rPr sz="2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tentang	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Sistem Pendidikan Nasional</a:t>
            </a:r>
            <a:endParaRPr sz="2200">
              <a:latin typeface="Calibri"/>
              <a:cs typeface="Calibri"/>
            </a:endParaRPr>
          </a:p>
          <a:p>
            <a:pPr marL="243840" indent="-231775">
              <a:buFont typeface="Courier New"/>
              <a:buChar char="o"/>
              <a:tabLst>
                <a:tab pos="244475" algn="l"/>
              </a:tabLst>
            </a:pP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INPRES N0. 1 Tahun 2010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tentang Peningkatan</a:t>
            </a:r>
            <a:r>
              <a:rPr sz="2200" b="1" spc="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Mutu</a:t>
            </a:r>
            <a:endParaRPr sz="2200">
              <a:latin typeface="Calibri"/>
              <a:cs typeface="Calibri"/>
            </a:endParaRPr>
          </a:p>
          <a:p>
            <a:pPr marL="266700"/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Pendidikan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69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7087" y="1977389"/>
            <a:ext cx="4989195" cy="645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3" y="287573"/>
            <a:ext cx="2084593" cy="1211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2078" y="3680461"/>
            <a:ext cx="4577333" cy="956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7945" y="3643248"/>
            <a:ext cx="4577080" cy="956944"/>
          </a:xfrm>
          <a:custGeom>
            <a:avLst/>
            <a:gdLst/>
            <a:ahLst/>
            <a:cxnLst/>
            <a:rect l="l" t="t" r="r" b="b"/>
            <a:pathLst>
              <a:path w="4577080" h="956945">
                <a:moveTo>
                  <a:pt x="2634365" y="796798"/>
                </a:moveTo>
                <a:lnTo>
                  <a:pt x="2276729" y="796798"/>
                </a:lnTo>
                <a:lnTo>
                  <a:pt x="2289909" y="835660"/>
                </a:lnTo>
                <a:lnTo>
                  <a:pt x="2292605" y="843661"/>
                </a:lnTo>
                <a:lnTo>
                  <a:pt x="2296414" y="855090"/>
                </a:lnTo>
                <a:lnTo>
                  <a:pt x="2319274" y="924813"/>
                </a:lnTo>
                <a:lnTo>
                  <a:pt x="2333438" y="907545"/>
                </a:lnTo>
                <a:lnTo>
                  <a:pt x="2359814" y="878486"/>
                </a:lnTo>
                <a:lnTo>
                  <a:pt x="2388739" y="853168"/>
                </a:lnTo>
                <a:lnTo>
                  <a:pt x="2418207" y="831469"/>
                </a:lnTo>
                <a:lnTo>
                  <a:pt x="2640172" y="831469"/>
                </a:lnTo>
                <a:lnTo>
                  <a:pt x="2634365" y="796798"/>
                </a:lnTo>
                <a:close/>
              </a:path>
              <a:path w="4577080" h="956945">
                <a:moveTo>
                  <a:pt x="2514727" y="22606"/>
                </a:moveTo>
                <a:lnTo>
                  <a:pt x="2273046" y="22606"/>
                </a:lnTo>
                <a:lnTo>
                  <a:pt x="2267354" y="72106"/>
                </a:lnTo>
                <a:lnTo>
                  <a:pt x="2261328" y="122308"/>
                </a:lnTo>
                <a:lnTo>
                  <a:pt x="2254965" y="173214"/>
                </a:lnTo>
                <a:lnTo>
                  <a:pt x="2248265" y="224821"/>
                </a:lnTo>
                <a:lnTo>
                  <a:pt x="2241225" y="277131"/>
                </a:lnTo>
                <a:lnTo>
                  <a:pt x="2233844" y="330144"/>
                </a:lnTo>
                <a:lnTo>
                  <a:pt x="2226121" y="383859"/>
                </a:lnTo>
                <a:lnTo>
                  <a:pt x="2218055" y="438276"/>
                </a:lnTo>
                <a:lnTo>
                  <a:pt x="2206422" y="508761"/>
                </a:lnTo>
                <a:lnTo>
                  <a:pt x="2195486" y="574674"/>
                </a:lnTo>
                <a:lnTo>
                  <a:pt x="2185246" y="636015"/>
                </a:lnTo>
                <a:lnTo>
                  <a:pt x="2175702" y="692784"/>
                </a:lnTo>
                <a:lnTo>
                  <a:pt x="2166855" y="744982"/>
                </a:lnTo>
                <a:lnTo>
                  <a:pt x="2158703" y="792607"/>
                </a:lnTo>
                <a:lnTo>
                  <a:pt x="2151248" y="835660"/>
                </a:lnTo>
                <a:lnTo>
                  <a:pt x="2144489" y="874141"/>
                </a:lnTo>
                <a:lnTo>
                  <a:pt x="2138426" y="908050"/>
                </a:lnTo>
                <a:lnTo>
                  <a:pt x="2255012" y="908050"/>
                </a:lnTo>
                <a:lnTo>
                  <a:pt x="2276729" y="796798"/>
                </a:lnTo>
                <a:lnTo>
                  <a:pt x="2634365" y="796798"/>
                </a:lnTo>
                <a:lnTo>
                  <a:pt x="2625519" y="743838"/>
                </a:lnTo>
                <a:lnTo>
                  <a:pt x="2288794" y="743838"/>
                </a:lnTo>
                <a:lnTo>
                  <a:pt x="2295963" y="708023"/>
                </a:lnTo>
                <a:lnTo>
                  <a:pt x="2308778" y="648344"/>
                </a:lnTo>
                <a:lnTo>
                  <a:pt x="2323687" y="589045"/>
                </a:lnTo>
                <a:lnTo>
                  <a:pt x="2338165" y="534269"/>
                </a:lnTo>
                <a:lnTo>
                  <a:pt x="2343404" y="514857"/>
                </a:lnTo>
                <a:lnTo>
                  <a:pt x="2587748" y="514857"/>
                </a:lnTo>
                <a:lnTo>
                  <a:pt x="2582728" y="483888"/>
                </a:lnTo>
                <a:lnTo>
                  <a:pt x="2576322" y="443992"/>
                </a:lnTo>
                <a:lnTo>
                  <a:pt x="2564356" y="365023"/>
                </a:lnTo>
                <a:lnTo>
                  <a:pt x="2553606" y="293568"/>
                </a:lnTo>
                <a:lnTo>
                  <a:pt x="2544074" y="229625"/>
                </a:lnTo>
                <a:lnTo>
                  <a:pt x="2535761" y="173196"/>
                </a:lnTo>
                <a:lnTo>
                  <a:pt x="2528668" y="124279"/>
                </a:lnTo>
                <a:lnTo>
                  <a:pt x="2522797" y="82875"/>
                </a:lnTo>
                <a:lnTo>
                  <a:pt x="2518149" y="48984"/>
                </a:lnTo>
                <a:lnTo>
                  <a:pt x="2514727" y="22606"/>
                </a:lnTo>
                <a:close/>
              </a:path>
              <a:path w="4577080" h="956945">
                <a:moveTo>
                  <a:pt x="2640172" y="831469"/>
                </a:moveTo>
                <a:lnTo>
                  <a:pt x="2418207" y="831469"/>
                </a:lnTo>
                <a:lnTo>
                  <a:pt x="2433066" y="908050"/>
                </a:lnTo>
                <a:lnTo>
                  <a:pt x="2653030" y="908050"/>
                </a:lnTo>
                <a:lnTo>
                  <a:pt x="2640172" y="831469"/>
                </a:lnTo>
                <a:close/>
              </a:path>
              <a:path w="4577080" h="956945">
                <a:moveTo>
                  <a:pt x="2587748" y="514857"/>
                </a:moveTo>
                <a:lnTo>
                  <a:pt x="2343404" y="514857"/>
                </a:lnTo>
                <a:lnTo>
                  <a:pt x="2353403" y="546502"/>
                </a:lnTo>
                <a:lnTo>
                  <a:pt x="2362090" y="574674"/>
                </a:lnTo>
                <a:lnTo>
                  <a:pt x="2375281" y="619887"/>
                </a:lnTo>
                <a:lnTo>
                  <a:pt x="2389917" y="678942"/>
                </a:lnTo>
                <a:lnTo>
                  <a:pt x="2399411" y="718946"/>
                </a:lnTo>
                <a:lnTo>
                  <a:pt x="2384569" y="724852"/>
                </a:lnTo>
                <a:lnTo>
                  <a:pt x="2343404" y="736853"/>
                </a:lnTo>
                <a:lnTo>
                  <a:pt x="2296719" y="743390"/>
                </a:lnTo>
                <a:lnTo>
                  <a:pt x="2288794" y="743838"/>
                </a:lnTo>
                <a:lnTo>
                  <a:pt x="2625519" y="743838"/>
                </a:lnTo>
                <a:lnTo>
                  <a:pt x="2613672" y="672639"/>
                </a:lnTo>
                <a:lnTo>
                  <a:pt x="2605142" y="621077"/>
                </a:lnTo>
                <a:lnTo>
                  <a:pt x="2597140" y="572431"/>
                </a:lnTo>
                <a:lnTo>
                  <a:pt x="2587748" y="514857"/>
                </a:lnTo>
                <a:close/>
              </a:path>
              <a:path w="4577080" h="956945">
                <a:moveTo>
                  <a:pt x="3793617" y="22606"/>
                </a:moveTo>
                <a:lnTo>
                  <a:pt x="3514598" y="22606"/>
                </a:lnTo>
                <a:lnTo>
                  <a:pt x="3541903" y="908050"/>
                </a:lnTo>
                <a:lnTo>
                  <a:pt x="3767454" y="908050"/>
                </a:lnTo>
                <a:lnTo>
                  <a:pt x="3770387" y="783772"/>
                </a:lnTo>
                <a:lnTo>
                  <a:pt x="3771772" y="726795"/>
                </a:lnTo>
                <a:lnTo>
                  <a:pt x="3773106" y="673258"/>
                </a:lnTo>
                <a:lnTo>
                  <a:pt x="3774392" y="623163"/>
                </a:lnTo>
                <a:lnTo>
                  <a:pt x="3775634" y="576508"/>
                </a:lnTo>
                <a:lnTo>
                  <a:pt x="3776834" y="533294"/>
                </a:lnTo>
                <a:lnTo>
                  <a:pt x="3777996" y="493521"/>
                </a:lnTo>
                <a:lnTo>
                  <a:pt x="3793617" y="22606"/>
                </a:lnTo>
                <a:close/>
              </a:path>
              <a:path w="4577080" h="956945">
                <a:moveTo>
                  <a:pt x="3193669" y="373125"/>
                </a:moveTo>
                <a:lnTo>
                  <a:pt x="2955671" y="373125"/>
                </a:lnTo>
                <a:lnTo>
                  <a:pt x="2957837" y="414555"/>
                </a:lnTo>
                <a:lnTo>
                  <a:pt x="2959957" y="456533"/>
                </a:lnTo>
                <a:lnTo>
                  <a:pt x="2962028" y="499034"/>
                </a:lnTo>
                <a:lnTo>
                  <a:pt x="2964053" y="542036"/>
                </a:lnTo>
                <a:lnTo>
                  <a:pt x="2966494" y="610623"/>
                </a:lnTo>
                <a:lnTo>
                  <a:pt x="2968699" y="673781"/>
                </a:lnTo>
                <a:lnTo>
                  <a:pt x="2970667" y="731507"/>
                </a:lnTo>
                <a:lnTo>
                  <a:pt x="2972395" y="783799"/>
                </a:lnTo>
                <a:lnTo>
                  <a:pt x="2973881" y="830655"/>
                </a:lnTo>
                <a:lnTo>
                  <a:pt x="2975123" y="872073"/>
                </a:lnTo>
                <a:lnTo>
                  <a:pt x="2976118" y="908050"/>
                </a:lnTo>
                <a:lnTo>
                  <a:pt x="3170809" y="908050"/>
                </a:lnTo>
                <a:lnTo>
                  <a:pt x="3173577" y="840628"/>
                </a:lnTo>
                <a:lnTo>
                  <a:pt x="3176111" y="778027"/>
                </a:lnTo>
                <a:lnTo>
                  <a:pt x="3178413" y="720248"/>
                </a:lnTo>
                <a:lnTo>
                  <a:pt x="3180481" y="667289"/>
                </a:lnTo>
                <a:lnTo>
                  <a:pt x="3182316" y="619150"/>
                </a:lnTo>
                <a:lnTo>
                  <a:pt x="3183918" y="575833"/>
                </a:lnTo>
                <a:lnTo>
                  <a:pt x="3185287" y="537337"/>
                </a:lnTo>
                <a:lnTo>
                  <a:pt x="3188043" y="478210"/>
                </a:lnTo>
                <a:lnTo>
                  <a:pt x="3190382" y="431133"/>
                </a:lnTo>
                <a:lnTo>
                  <a:pt x="3192270" y="396105"/>
                </a:lnTo>
                <a:lnTo>
                  <a:pt x="3193669" y="373125"/>
                </a:lnTo>
                <a:close/>
              </a:path>
              <a:path w="4577080" h="956945">
                <a:moveTo>
                  <a:pt x="3324732" y="22606"/>
                </a:moveTo>
                <a:lnTo>
                  <a:pt x="2824607" y="22606"/>
                </a:lnTo>
                <a:lnTo>
                  <a:pt x="2834640" y="385190"/>
                </a:lnTo>
                <a:lnTo>
                  <a:pt x="2892171" y="376555"/>
                </a:lnTo>
                <a:lnTo>
                  <a:pt x="2955671" y="373125"/>
                </a:lnTo>
                <a:lnTo>
                  <a:pt x="3313560" y="373125"/>
                </a:lnTo>
                <a:lnTo>
                  <a:pt x="3324732" y="22606"/>
                </a:lnTo>
                <a:close/>
              </a:path>
              <a:path w="4577080" h="956945">
                <a:moveTo>
                  <a:pt x="3313560" y="373125"/>
                </a:moveTo>
                <a:lnTo>
                  <a:pt x="3193669" y="373125"/>
                </a:lnTo>
                <a:lnTo>
                  <a:pt x="3215931" y="373983"/>
                </a:lnTo>
                <a:lnTo>
                  <a:pt x="3250551" y="375697"/>
                </a:lnTo>
                <a:lnTo>
                  <a:pt x="3292697" y="381301"/>
                </a:lnTo>
                <a:lnTo>
                  <a:pt x="3313176" y="385190"/>
                </a:lnTo>
                <a:lnTo>
                  <a:pt x="3313560" y="373125"/>
                </a:lnTo>
                <a:close/>
              </a:path>
              <a:path w="4577080" h="956945">
                <a:moveTo>
                  <a:pt x="1787305" y="638809"/>
                </a:moveTo>
                <a:lnTo>
                  <a:pt x="1493266" y="638809"/>
                </a:lnTo>
                <a:lnTo>
                  <a:pt x="1646428" y="929386"/>
                </a:lnTo>
                <a:lnTo>
                  <a:pt x="1787305" y="638809"/>
                </a:lnTo>
                <a:close/>
              </a:path>
              <a:path w="4577080" h="956945">
                <a:moveTo>
                  <a:pt x="1543558" y="22606"/>
                </a:moveTo>
                <a:lnTo>
                  <a:pt x="1313053" y="22606"/>
                </a:lnTo>
                <a:lnTo>
                  <a:pt x="1316275" y="79017"/>
                </a:lnTo>
                <a:lnTo>
                  <a:pt x="1319256" y="133528"/>
                </a:lnTo>
                <a:lnTo>
                  <a:pt x="1321999" y="186139"/>
                </a:lnTo>
                <a:lnTo>
                  <a:pt x="1324507" y="236850"/>
                </a:lnTo>
                <a:lnTo>
                  <a:pt x="1326782" y="285660"/>
                </a:lnTo>
                <a:lnTo>
                  <a:pt x="1328829" y="332570"/>
                </a:lnTo>
                <a:lnTo>
                  <a:pt x="1330650" y="377580"/>
                </a:lnTo>
                <a:lnTo>
                  <a:pt x="1332248" y="420689"/>
                </a:lnTo>
                <a:lnTo>
                  <a:pt x="1333627" y="461899"/>
                </a:lnTo>
                <a:lnTo>
                  <a:pt x="1336935" y="592520"/>
                </a:lnTo>
                <a:lnTo>
                  <a:pt x="1339738" y="705155"/>
                </a:lnTo>
                <a:lnTo>
                  <a:pt x="1342042" y="800852"/>
                </a:lnTo>
                <a:lnTo>
                  <a:pt x="1343846" y="880608"/>
                </a:lnTo>
                <a:lnTo>
                  <a:pt x="1344421" y="908050"/>
                </a:lnTo>
                <a:lnTo>
                  <a:pt x="1489202" y="908050"/>
                </a:lnTo>
                <a:lnTo>
                  <a:pt x="1493266" y="638809"/>
                </a:lnTo>
                <a:lnTo>
                  <a:pt x="1787305" y="638809"/>
                </a:lnTo>
                <a:lnTo>
                  <a:pt x="1788414" y="636524"/>
                </a:lnTo>
                <a:lnTo>
                  <a:pt x="1942243" y="636524"/>
                </a:lnTo>
                <a:lnTo>
                  <a:pt x="1942987" y="601133"/>
                </a:lnTo>
                <a:lnTo>
                  <a:pt x="1944063" y="554260"/>
                </a:lnTo>
                <a:lnTo>
                  <a:pt x="1945203" y="508611"/>
                </a:lnTo>
                <a:lnTo>
                  <a:pt x="1946402" y="464184"/>
                </a:lnTo>
                <a:lnTo>
                  <a:pt x="1948749" y="395402"/>
                </a:lnTo>
                <a:lnTo>
                  <a:pt x="1951495" y="316611"/>
                </a:lnTo>
                <a:lnTo>
                  <a:pt x="1646428" y="316611"/>
                </a:lnTo>
                <a:lnTo>
                  <a:pt x="1627947" y="272583"/>
                </a:lnTo>
                <a:lnTo>
                  <a:pt x="1611550" y="231568"/>
                </a:lnTo>
                <a:lnTo>
                  <a:pt x="1597225" y="193577"/>
                </a:lnTo>
                <a:lnTo>
                  <a:pt x="1571365" y="114885"/>
                </a:lnTo>
                <a:lnTo>
                  <a:pt x="1559925" y="77612"/>
                </a:lnTo>
                <a:lnTo>
                  <a:pt x="1550652" y="46841"/>
                </a:lnTo>
                <a:lnTo>
                  <a:pt x="1543558" y="22606"/>
                </a:lnTo>
                <a:close/>
              </a:path>
              <a:path w="4577080" h="956945">
                <a:moveTo>
                  <a:pt x="1942243" y="636524"/>
                </a:moveTo>
                <a:lnTo>
                  <a:pt x="1788414" y="636524"/>
                </a:lnTo>
                <a:lnTo>
                  <a:pt x="1792351" y="908050"/>
                </a:lnTo>
                <a:lnTo>
                  <a:pt x="1938020" y="908050"/>
                </a:lnTo>
                <a:lnTo>
                  <a:pt x="1938654" y="853839"/>
                </a:lnTo>
                <a:lnTo>
                  <a:pt x="1939386" y="799803"/>
                </a:lnTo>
                <a:lnTo>
                  <a:pt x="1940164" y="749088"/>
                </a:lnTo>
                <a:lnTo>
                  <a:pt x="1941034" y="698547"/>
                </a:lnTo>
                <a:lnTo>
                  <a:pt x="1941976" y="649228"/>
                </a:lnTo>
                <a:lnTo>
                  <a:pt x="1942243" y="636524"/>
                </a:lnTo>
                <a:close/>
              </a:path>
              <a:path w="4577080" h="956945">
                <a:moveTo>
                  <a:pt x="1962912" y="22606"/>
                </a:moveTo>
                <a:lnTo>
                  <a:pt x="1752219" y="22606"/>
                </a:lnTo>
                <a:lnTo>
                  <a:pt x="1739931" y="63279"/>
                </a:lnTo>
                <a:lnTo>
                  <a:pt x="1728787" y="98821"/>
                </a:lnTo>
                <a:lnTo>
                  <a:pt x="1709928" y="154558"/>
                </a:lnTo>
                <a:lnTo>
                  <a:pt x="1688665" y="210758"/>
                </a:lnTo>
                <a:lnTo>
                  <a:pt x="1670986" y="256492"/>
                </a:lnTo>
                <a:lnTo>
                  <a:pt x="1646428" y="316611"/>
                </a:lnTo>
                <a:lnTo>
                  <a:pt x="1951495" y="316611"/>
                </a:lnTo>
                <a:lnTo>
                  <a:pt x="1953054" y="272583"/>
                </a:lnTo>
                <a:lnTo>
                  <a:pt x="1955011" y="218632"/>
                </a:lnTo>
                <a:lnTo>
                  <a:pt x="1956842" y="169568"/>
                </a:lnTo>
                <a:lnTo>
                  <a:pt x="1958546" y="125433"/>
                </a:lnTo>
                <a:lnTo>
                  <a:pt x="1960126" y="86228"/>
                </a:lnTo>
                <a:lnTo>
                  <a:pt x="1961580" y="51952"/>
                </a:lnTo>
                <a:lnTo>
                  <a:pt x="1962912" y="22606"/>
                </a:lnTo>
                <a:close/>
              </a:path>
              <a:path w="4577080" h="956945">
                <a:moveTo>
                  <a:pt x="1112647" y="22606"/>
                </a:moveTo>
                <a:lnTo>
                  <a:pt x="689991" y="22606"/>
                </a:lnTo>
                <a:lnTo>
                  <a:pt x="692667" y="82935"/>
                </a:lnTo>
                <a:lnTo>
                  <a:pt x="695110" y="140225"/>
                </a:lnTo>
                <a:lnTo>
                  <a:pt x="697319" y="194474"/>
                </a:lnTo>
                <a:lnTo>
                  <a:pt x="699296" y="245682"/>
                </a:lnTo>
                <a:lnTo>
                  <a:pt x="701042" y="293846"/>
                </a:lnTo>
                <a:lnTo>
                  <a:pt x="702559" y="338967"/>
                </a:lnTo>
                <a:lnTo>
                  <a:pt x="703846" y="381043"/>
                </a:lnTo>
                <a:lnTo>
                  <a:pt x="704906" y="420073"/>
                </a:lnTo>
                <a:lnTo>
                  <a:pt x="705739" y="456056"/>
                </a:lnTo>
                <a:lnTo>
                  <a:pt x="717296" y="908050"/>
                </a:lnTo>
                <a:lnTo>
                  <a:pt x="1077214" y="908050"/>
                </a:lnTo>
                <a:lnTo>
                  <a:pt x="1081071" y="882427"/>
                </a:lnTo>
                <a:lnTo>
                  <a:pt x="1084643" y="859091"/>
                </a:lnTo>
                <a:lnTo>
                  <a:pt x="1087929" y="838041"/>
                </a:lnTo>
                <a:lnTo>
                  <a:pt x="1090930" y="819276"/>
                </a:lnTo>
                <a:lnTo>
                  <a:pt x="1096216" y="788414"/>
                </a:lnTo>
                <a:lnTo>
                  <a:pt x="1102033" y="754761"/>
                </a:lnTo>
                <a:lnTo>
                  <a:pt x="944499" y="754761"/>
                </a:lnTo>
                <a:lnTo>
                  <a:pt x="948563" y="626237"/>
                </a:lnTo>
                <a:lnTo>
                  <a:pt x="1072416" y="626094"/>
                </a:lnTo>
                <a:lnTo>
                  <a:pt x="1073509" y="615305"/>
                </a:lnTo>
                <a:lnTo>
                  <a:pt x="1078513" y="574676"/>
                </a:lnTo>
                <a:lnTo>
                  <a:pt x="1085730" y="529623"/>
                </a:lnTo>
                <a:lnTo>
                  <a:pt x="1092779" y="489860"/>
                </a:lnTo>
                <a:lnTo>
                  <a:pt x="1094710" y="480206"/>
                </a:lnTo>
                <a:lnTo>
                  <a:pt x="976574" y="480206"/>
                </a:lnTo>
                <a:lnTo>
                  <a:pt x="950976" y="479678"/>
                </a:lnTo>
                <a:lnTo>
                  <a:pt x="952498" y="452151"/>
                </a:lnTo>
                <a:lnTo>
                  <a:pt x="955494" y="397097"/>
                </a:lnTo>
                <a:lnTo>
                  <a:pt x="956945" y="369569"/>
                </a:lnTo>
                <a:lnTo>
                  <a:pt x="1096218" y="369569"/>
                </a:lnTo>
                <a:lnTo>
                  <a:pt x="1105195" y="178930"/>
                </a:lnTo>
                <a:lnTo>
                  <a:pt x="1112647" y="22606"/>
                </a:lnTo>
                <a:close/>
              </a:path>
              <a:path w="4577080" h="956945">
                <a:moveTo>
                  <a:pt x="1105789" y="733425"/>
                </a:moveTo>
                <a:lnTo>
                  <a:pt x="1064355" y="745747"/>
                </a:lnTo>
                <a:lnTo>
                  <a:pt x="987377" y="752586"/>
                </a:lnTo>
                <a:lnTo>
                  <a:pt x="944499" y="754761"/>
                </a:lnTo>
                <a:lnTo>
                  <a:pt x="1102033" y="754761"/>
                </a:lnTo>
                <a:lnTo>
                  <a:pt x="1103645" y="745499"/>
                </a:lnTo>
                <a:lnTo>
                  <a:pt x="1105789" y="733425"/>
                </a:lnTo>
                <a:close/>
              </a:path>
              <a:path w="4577080" h="956945">
                <a:moveTo>
                  <a:pt x="1072416" y="626094"/>
                </a:moveTo>
                <a:lnTo>
                  <a:pt x="968587" y="626094"/>
                </a:lnTo>
                <a:lnTo>
                  <a:pt x="985980" y="626237"/>
                </a:lnTo>
                <a:lnTo>
                  <a:pt x="1000730" y="626665"/>
                </a:lnTo>
                <a:lnTo>
                  <a:pt x="1050750" y="633094"/>
                </a:lnTo>
                <a:lnTo>
                  <a:pt x="1071245" y="637667"/>
                </a:lnTo>
                <a:lnTo>
                  <a:pt x="1072416" y="626094"/>
                </a:lnTo>
                <a:close/>
              </a:path>
              <a:path w="4577080" h="956945">
                <a:moveTo>
                  <a:pt x="1095375" y="476884"/>
                </a:moveTo>
                <a:lnTo>
                  <a:pt x="1048773" y="478786"/>
                </a:lnTo>
                <a:lnTo>
                  <a:pt x="1009173" y="479901"/>
                </a:lnTo>
                <a:lnTo>
                  <a:pt x="976574" y="480206"/>
                </a:lnTo>
                <a:lnTo>
                  <a:pt x="1094710" y="480206"/>
                </a:lnTo>
                <a:lnTo>
                  <a:pt x="1095375" y="476884"/>
                </a:lnTo>
                <a:close/>
              </a:path>
              <a:path w="4577080" h="956945">
                <a:moveTo>
                  <a:pt x="1096218" y="369569"/>
                </a:moveTo>
                <a:lnTo>
                  <a:pt x="956945" y="369569"/>
                </a:lnTo>
                <a:lnTo>
                  <a:pt x="976657" y="370375"/>
                </a:lnTo>
                <a:lnTo>
                  <a:pt x="995584" y="371633"/>
                </a:lnTo>
                <a:lnTo>
                  <a:pt x="1071800" y="382730"/>
                </a:lnTo>
                <a:lnTo>
                  <a:pt x="1095375" y="387476"/>
                </a:lnTo>
                <a:lnTo>
                  <a:pt x="1096218" y="369569"/>
                </a:lnTo>
                <a:close/>
              </a:path>
              <a:path w="4577080" h="956945">
                <a:moveTo>
                  <a:pt x="369062" y="373125"/>
                </a:moveTo>
                <a:lnTo>
                  <a:pt x="131064" y="373125"/>
                </a:lnTo>
                <a:lnTo>
                  <a:pt x="133250" y="414555"/>
                </a:lnTo>
                <a:lnTo>
                  <a:pt x="135413" y="456533"/>
                </a:lnTo>
                <a:lnTo>
                  <a:pt x="137529" y="499034"/>
                </a:lnTo>
                <a:lnTo>
                  <a:pt x="139573" y="542036"/>
                </a:lnTo>
                <a:lnTo>
                  <a:pt x="141967" y="610623"/>
                </a:lnTo>
                <a:lnTo>
                  <a:pt x="144142" y="673781"/>
                </a:lnTo>
                <a:lnTo>
                  <a:pt x="146094" y="731507"/>
                </a:lnTo>
                <a:lnTo>
                  <a:pt x="147822" y="783799"/>
                </a:lnTo>
                <a:lnTo>
                  <a:pt x="149323" y="830655"/>
                </a:lnTo>
                <a:lnTo>
                  <a:pt x="150596" y="872073"/>
                </a:lnTo>
                <a:lnTo>
                  <a:pt x="151637" y="908050"/>
                </a:lnTo>
                <a:lnTo>
                  <a:pt x="346202" y="908050"/>
                </a:lnTo>
                <a:lnTo>
                  <a:pt x="348970" y="840628"/>
                </a:lnTo>
                <a:lnTo>
                  <a:pt x="351504" y="778027"/>
                </a:lnTo>
                <a:lnTo>
                  <a:pt x="353806" y="720248"/>
                </a:lnTo>
                <a:lnTo>
                  <a:pt x="355874" y="667289"/>
                </a:lnTo>
                <a:lnTo>
                  <a:pt x="357709" y="619150"/>
                </a:lnTo>
                <a:lnTo>
                  <a:pt x="359311" y="575833"/>
                </a:lnTo>
                <a:lnTo>
                  <a:pt x="360680" y="537337"/>
                </a:lnTo>
                <a:lnTo>
                  <a:pt x="363489" y="478210"/>
                </a:lnTo>
                <a:lnTo>
                  <a:pt x="365823" y="431133"/>
                </a:lnTo>
                <a:lnTo>
                  <a:pt x="367680" y="396105"/>
                </a:lnTo>
                <a:lnTo>
                  <a:pt x="369062" y="373125"/>
                </a:lnTo>
                <a:close/>
              </a:path>
              <a:path w="4577080" h="956945">
                <a:moveTo>
                  <a:pt x="500253" y="22606"/>
                </a:moveTo>
                <a:lnTo>
                  <a:pt x="0" y="22606"/>
                </a:lnTo>
                <a:lnTo>
                  <a:pt x="10033" y="385190"/>
                </a:lnTo>
                <a:lnTo>
                  <a:pt x="67564" y="376555"/>
                </a:lnTo>
                <a:lnTo>
                  <a:pt x="131064" y="373125"/>
                </a:lnTo>
                <a:lnTo>
                  <a:pt x="488953" y="373125"/>
                </a:lnTo>
                <a:lnTo>
                  <a:pt x="493527" y="229752"/>
                </a:lnTo>
                <a:lnTo>
                  <a:pt x="500253" y="22606"/>
                </a:lnTo>
                <a:close/>
              </a:path>
              <a:path w="4577080" h="956945">
                <a:moveTo>
                  <a:pt x="488953" y="373125"/>
                </a:moveTo>
                <a:lnTo>
                  <a:pt x="369062" y="373125"/>
                </a:lnTo>
                <a:lnTo>
                  <a:pt x="391378" y="373983"/>
                </a:lnTo>
                <a:lnTo>
                  <a:pt x="425961" y="375697"/>
                </a:lnTo>
                <a:lnTo>
                  <a:pt x="468185" y="381301"/>
                </a:lnTo>
                <a:lnTo>
                  <a:pt x="488569" y="385190"/>
                </a:lnTo>
                <a:lnTo>
                  <a:pt x="488953" y="373125"/>
                </a:lnTo>
                <a:close/>
              </a:path>
              <a:path w="4577080" h="956945">
                <a:moveTo>
                  <a:pt x="4454043" y="709802"/>
                </a:moveTo>
                <a:lnTo>
                  <a:pt x="4249928" y="709802"/>
                </a:lnTo>
                <a:lnTo>
                  <a:pt x="4262334" y="741904"/>
                </a:lnTo>
                <a:lnTo>
                  <a:pt x="4287861" y="803296"/>
                </a:lnTo>
                <a:lnTo>
                  <a:pt x="4322697" y="876875"/>
                </a:lnTo>
                <a:lnTo>
                  <a:pt x="4340399" y="912304"/>
                </a:lnTo>
                <a:lnTo>
                  <a:pt x="4363720" y="956563"/>
                </a:lnTo>
                <a:lnTo>
                  <a:pt x="4418742" y="919511"/>
                </a:lnTo>
                <a:lnTo>
                  <a:pt x="4441051" y="904771"/>
                </a:lnTo>
                <a:lnTo>
                  <a:pt x="4459858" y="892556"/>
                </a:lnTo>
                <a:lnTo>
                  <a:pt x="4547870" y="838326"/>
                </a:lnTo>
                <a:lnTo>
                  <a:pt x="4517582" y="798651"/>
                </a:lnTo>
                <a:lnTo>
                  <a:pt x="4490926" y="762666"/>
                </a:lnTo>
                <a:lnTo>
                  <a:pt x="4467913" y="730349"/>
                </a:lnTo>
                <a:lnTo>
                  <a:pt x="4454043" y="709802"/>
                </a:lnTo>
                <a:close/>
              </a:path>
              <a:path w="4577080" h="956945">
                <a:moveTo>
                  <a:pt x="4272026" y="22606"/>
                </a:moveTo>
                <a:lnTo>
                  <a:pt x="3992245" y="22606"/>
                </a:lnTo>
                <a:lnTo>
                  <a:pt x="3995704" y="89126"/>
                </a:lnTo>
                <a:lnTo>
                  <a:pt x="3998845" y="151812"/>
                </a:lnTo>
                <a:lnTo>
                  <a:pt x="4001670" y="210665"/>
                </a:lnTo>
                <a:lnTo>
                  <a:pt x="4004182" y="265684"/>
                </a:lnTo>
                <a:lnTo>
                  <a:pt x="4006386" y="316868"/>
                </a:lnTo>
                <a:lnTo>
                  <a:pt x="4008282" y="364220"/>
                </a:lnTo>
                <a:lnTo>
                  <a:pt x="4009985" y="411099"/>
                </a:lnTo>
                <a:lnTo>
                  <a:pt x="4021963" y="908050"/>
                </a:lnTo>
                <a:lnTo>
                  <a:pt x="4244340" y="908050"/>
                </a:lnTo>
                <a:lnTo>
                  <a:pt x="4246539" y="798651"/>
                </a:lnTo>
                <a:lnTo>
                  <a:pt x="4248404" y="709802"/>
                </a:lnTo>
                <a:lnTo>
                  <a:pt x="4454043" y="709802"/>
                </a:lnTo>
                <a:lnTo>
                  <a:pt x="4448556" y="701675"/>
                </a:lnTo>
                <a:lnTo>
                  <a:pt x="4422195" y="659788"/>
                </a:lnTo>
                <a:lnTo>
                  <a:pt x="4402550" y="628046"/>
                </a:lnTo>
                <a:lnTo>
                  <a:pt x="4389620" y="606448"/>
                </a:lnTo>
                <a:lnTo>
                  <a:pt x="4383405" y="594994"/>
                </a:lnTo>
                <a:lnTo>
                  <a:pt x="4404475" y="538902"/>
                </a:lnTo>
                <a:lnTo>
                  <a:pt x="4423993" y="486696"/>
                </a:lnTo>
                <a:lnTo>
                  <a:pt x="4441952" y="438372"/>
                </a:lnTo>
                <a:lnTo>
                  <a:pt x="4452009" y="411099"/>
                </a:lnTo>
                <a:lnTo>
                  <a:pt x="4256405" y="411099"/>
                </a:lnTo>
                <a:lnTo>
                  <a:pt x="4272026" y="22606"/>
                </a:lnTo>
                <a:close/>
              </a:path>
              <a:path w="4577080" h="956945">
                <a:moveTo>
                  <a:pt x="4352925" y="0"/>
                </a:moveTo>
                <a:lnTo>
                  <a:pt x="4341395" y="56247"/>
                </a:lnTo>
                <a:lnTo>
                  <a:pt x="4330985" y="106124"/>
                </a:lnTo>
                <a:lnTo>
                  <a:pt x="4321671" y="149643"/>
                </a:lnTo>
                <a:lnTo>
                  <a:pt x="4299235" y="246157"/>
                </a:lnTo>
                <a:lnTo>
                  <a:pt x="4286841" y="297749"/>
                </a:lnTo>
                <a:lnTo>
                  <a:pt x="4276001" y="342594"/>
                </a:lnTo>
                <a:lnTo>
                  <a:pt x="4266789" y="380373"/>
                </a:lnTo>
                <a:lnTo>
                  <a:pt x="4259199" y="411099"/>
                </a:lnTo>
                <a:lnTo>
                  <a:pt x="4452009" y="411099"/>
                </a:lnTo>
                <a:lnTo>
                  <a:pt x="4458344" y="393921"/>
                </a:lnTo>
                <a:lnTo>
                  <a:pt x="4473163" y="353336"/>
                </a:lnTo>
                <a:lnTo>
                  <a:pt x="4486402" y="316611"/>
                </a:lnTo>
                <a:lnTo>
                  <a:pt x="4512019" y="245828"/>
                </a:lnTo>
                <a:lnTo>
                  <a:pt x="4533684" y="186134"/>
                </a:lnTo>
                <a:lnTo>
                  <a:pt x="4551763" y="136547"/>
                </a:lnTo>
                <a:lnTo>
                  <a:pt x="4566141" y="97402"/>
                </a:lnTo>
                <a:lnTo>
                  <a:pt x="4576826" y="68706"/>
                </a:lnTo>
                <a:lnTo>
                  <a:pt x="4494387" y="44364"/>
                </a:lnTo>
                <a:lnTo>
                  <a:pt x="43529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872" y="5094732"/>
            <a:ext cx="7387590" cy="963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7250" y="5057902"/>
            <a:ext cx="7387590" cy="963930"/>
          </a:xfrm>
          <a:custGeom>
            <a:avLst/>
            <a:gdLst/>
            <a:ahLst/>
            <a:cxnLst/>
            <a:rect l="l" t="t" r="r" b="b"/>
            <a:pathLst>
              <a:path w="7387590" h="963929">
                <a:moveTo>
                  <a:pt x="7180453" y="714324"/>
                </a:moveTo>
                <a:lnTo>
                  <a:pt x="7128482" y="731024"/>
                </a:lnTo>
                <a:lnTo>
                  <a:pt x="7102617" y="759921"/>
                </a:lnTo>
                <a:lnTo>
                  <a:pt x="7089282" y="798116"/>
                </a:lnTo>
                <a:lnTo>
                  <a:pt x="7087616" y="820407"/>
                </a:lnTo>
                <a:lnTo>
                  <a:pt x="7089332" y="842512"/>
                </a:lnTo>
                <a:lnTo>
                  <a:pt x="7103100" y="880993"/>
                </a:lnTo>
                <a:lnTo>
                  <a:pt x="7129553" y="910863"/>
                </a:lnTo>
                <a:lnTo>
                  <a:pt x="7180453" y="928217"/>
                </a:lnTo>
                <a:lnTo>
                  <a:pt x="7197459" y="926288"/>
                </a:lnTo>
                <a:lnTo>
                  <a:pt x="7242429" y="897369"/>
                </a:lnTo>
                <a:lnTo>
                  <a:pt x="7262606" y="862995"/>
                </a:lnTo>
                <a:lnTo>
                  <a:pt x="7269353" y="821563"/>
                </a:lnTo>
                <a:lnTo>
                  <a:pt x="7267664" y="799181"/>
                </a:lnTo>
                <a:lnTo>
                  <a:pt x="7254190" y="760262"/>
                </a:lnTo>
                <a:lnTo>
                  <a:pt x="7228905" y="730863"/>
                </a:lnTo>
                <a:lnTo>
                  <a:pt x="7180453" y="714324"/>
                </a:lnTo>
                <a:close/>
              </a:path>
              <a:path w="7387590" h="963929">
                <a:moveTo>
                  <a:pt x="4395667" y="799071"/>
                </a:moveTo>
                <a:lnTo>
                  <a:pt x="4037965" y="799071"/>
                </a:lnTo>
                <a:lnTo>
                  <a:pt x="4044041" y="816763"/>
                </a:lnTo>
                <a:lnTo>
                  <a:pt x="4049331" y="832367"/>
                </a:lnTo>
                <a:lnTo>
                  <a:pt x="4053859" y="845880"/>
                </a:lnTo>
                <a:lnTo>
                  <a:pt x="4057650" y="857300"/>
                </a:lnTo>
                <a:lnTo>
                  <a:pt x="4080637" y="927061"/>
                </a:lnTo>
                <a:lnTo>
                  <a:pt x="4094781" y="909800"/>
                </a:lnTo>
                <a:lnTo>
                  <a:pt x="4121070" y="880686"/>
                </a:lnTo>
                <a:lnTo>
                  <a:pt x="4150030" y="855390"/>
                </a:lnTo>
                <a:lnTo>
                  <a:pt x="4179570" y="833666"/>
                </a:lnTo>
                <a:lnTo>
                  <a:pt x="4401477" y="833666"/>
                </a:lnTo>
                <a:lnTo>
                  <a:pt x="4395667" y="799071"/>
                </a:lnTo>
                <a:close/>
              </a:path>
              <a:path w="7387590" h="963929">
                <a:moveTo>
                  <a:pt x="4275963" y="24765"/>
                </a:moveTo>
                <a:lnTo>
                  <a:pt x="4034409" y="24765"/>
                </a:lnTo>
                <a:lnTo>
                  <a:pt x="4028675" y="74265"/>
                </a:lnTo>
                <a:lnTo>
                  <a:pt x="4022617" y="124467"/>
                </a:lnTo>
                <a:lnTo>
                  <a:pt x="4016232" y="175373"/>
                </a:lnTo>
                <a:lnTo>
                  <a:pt x="4009516" y="226980"/>
                </a:lnTo>
                <a:lnTo>
                  <a:pt x="4002468" y="279290"/>
                </a:lnTo>
                <a:lnTo>
                  <a:pt x="3995082" y="332303"/>
                </a:lnTo>
                <a:lnTo>
                  <a:pt x="3987357" y="386018"/>
                </a:lnTo>
                <a:lnTo>
                  <a:pt x="3979291" y="440436"/>
                </a:lnTo>
                <a:lnTo>
                  <a:pt x="3967658" y="510933"/>
                </a:lnTo>
                <a:lnTo>
                  <a:pt x="3956722" y="576858"/>
                </a:lnTo>
                <a:lnTo>
                  <a:pt x="3946482" y="638211"/>
                </a:lnTo>
                <a:lnTo>
                  <a:pt x="3936938" y="694992"/>
                </a:lnTo>
                <a:lnTo>
                  <a:pt x="3928091" y="747203"/>
                </a:lnTo>
                <a:lnTo>
                  <a:pt x="3919939" y="794844"/>
                </a:lnTo>
                <a:lnTo>
                  <a:pt x="3912484" y="837914"/>
                </a:lnTo>
                <a:lnTo>
                  <a:pt x="3905725" y="876416"/>
                </a:lnTo>
                <a:lnTo>
                  <a:pt x="3899662" y="910348"/>
                </a:lnTo>
                <a:lnTo>
                  <a:pt x="4016248" y="910348"/>
                </a:lnTo>
                <a:lnTo>
                  <a:pt x="4037965" y="799071"/>
                </a:lnTo>
                <a:lnTo>
                  <a:pt x="4395667" y="799071"/>
                </a:lnTo>
                <a:lnTo>
                  <a:pt x="4386788" y="746036"/>
                </a:lnTo>
                <a:lnTo>
                  <a:pt x="4050029" y="746036"/>
                </a:lnTo>
                <a:lnTo>
                  <a:pt x="4057219" y="710252"/>
                </a:lnTo>
                <a:lnTo>
                  <a:pt x="4070121" y="650583"/>
                </a:lnTo>
                <a:lnTo>
                  <a:pt x="4084978" y="591308"/>
                </a:lnTo>
                <a:lnTo>
                  <a:pt x="4099456" y="536534"/>
                </a:lnTo>
                <a:lnTo>
                  <a:pt x="4104766" y="517144"/>
                </a:lnTo>
                <a:lnTo>
                  <a:pt x="4348988" y="517144"/>
                </a:lnTo>
                <a:lnTo>
                  <a:pt x="4343964" y="486160"/>
                </a:lnTo>
                <a:lnTo>
                  <a:pt x="4337558" y="446278"/>
                </a:lnTo>
                <a:lnTo>
                  <a:pt x="4325597" y="367267"/>
                </a:lnTo>
                <a:lnTo>
                  <a:pt x="4314860" y="295781"/>
                </a:lnTo>
                <a:lnTo>
                  <a:pt x="4305344" y="231815"/>
                </a:lnTo>
                <a:lnTo>
                  <a:pt x="4297045" y="175371"/>
                </a:lnTo>
                <a:lnTo>
                  <a:pt x="4289960" y="126445"/>
                </a:lnTo>
                <a:lnTo>
                  <a:pt x="4284087" y="85036"/>
                </a:lnTo>
                <a:lnTo>
                  <a:pt x="4279422" y="51143"/>
                </a:lnTo>
                <a:lnTo>
                  <a:pt x="4275963" y="24765"/>
                </a:lnTo>
                <a:close/>
              </a:path>
              <a:path w="7387590" h="963929">
                <a:moveTo>
                  <a:pt x="4401477" y="833666"/>
                </a:moveTo>
                <a:lnTo>
                  <a:pt x="4179570" y="833666"/>
                </a:lnTo>
                <a:lnTo>
                  <a:pt x="4194429" y="910348"/>
                </a:lnTo>
                <a:lnTo>
                  <a:pt x="4414393" y="910348"/>
                </a:lnTo>
                <a:lnTo>
                  <a:pt x="4401477" y="833666"/>
                </a:lnTo>
                <a:close/>
              </a:path>
              <a:path w="7387590" h="963929">
                <a:moveTo>
                  <a:pt x="4348988" y="517144"/>
                </a:moveTo>
                <a:lnTo>
                  <a:pt x="4104766" y="517144"/>
                </a:lnTo>
                <a:lnTo>
                  <a:pt x="4114746" y="548783"/>
                </a:lnTo>
                <a:lnTo>
                  <a:pt x="4123368" y="576858"/>
                </a:lnTo>
                <a:lnTo>
                  <a:pt x="4136516" y="622071"/>
                </a:lnTo>
                <a:lnTo>
                  <a:pt x="4151201" y="681174"/>
                </a:lnTo>
                <a:lnTo>
                  <a:pt x="4160647" y="721245"/>
                </a:lnTo>
                <a:lnTo>
                  <a:pt x="4145807" y="727114"/>
                </a:lnTo>
                <a:lnTo>
                  <a:pt x="4104766" y="739114"/>
                </a:lnTo>
                <a:lnTo>
                  <a:pt x="4057957" y="745602"/>
                </a:lnTo>
                <a:lnTo>
                  <a:pt x="4050029" y="746036"/>
                </a:lnTo>
                <a:lnTo>
                  <a:pt x="4386788" y="746036"/>
                </a:lnTo>
                <a:lnTo>
                  <a:pt x="4374930" y="674894"/>
                </a:lnTo>
                <a:lnTo>
                  <a:pt x="4366389" y="623330"/>
                </a:lnTo>
                <a:lnTo>
                  <a:pt x="4358381" y="574686"/>
                </a:lnTo>
                <a:lnTo>
                  <a:pt x="4348988" y="517144"/>
                </a:lnTo>
                <a:close/>
              </a:path>
              <a:path w="7387590" h="963929">
                <a:moveTo>
                  <a:pt x="3633817" y="708558"/>
                </a:moveTo>
                <a:lnTo>
                  <a:pt x="3455289" y="708558"/>
                </a:lnTo>
                <a:lnTo>
                  <a:pt x="3472104" y="756695"/>
                </a:lnTo>
                <a:lnTo>
                  <a:pt x="3486753" y="797339"/>
                </a:lnTo>
                <a:lnTo>
                  <a:pt x="3509645" y="856145"/>
                </a:lnTo>
                <a:lnTo>
                  <a:pt x="3527956" y="895280"/>
                </a:lnTo>
                <a:lnTo>
                  <a:pt x="3553864" y="948901"/>
                </a:lnTo>
                <a:lnTo>
                  <a:pt x="3561461" y="963383"/>
                </a:lnTo>
                <a:lnTo>
                  <a:pt x="3581699" y="949186"/>
                </a:lnTo>
                <a:lnTo>
                  <a:pt x="3602593" y="934845"/>
                </a:lnTo>
                <a:lnTo>
                  <a:pt x="3646297" y="905725"/>
                </a:lnTo>
                <a:lnTo>
                  <a:pt x="3699271" y="873444"/>
                </a:lnTo>
                <a:lnTo>
                  <a:pt x="3729482" y="856145"/>
                </a:lnTo>
                <a:lnTo>
                  <a:pt x="3707477" y="826529"/>
                </a:lnTo>
                <a:lnTo>
                  <a:pt x="3688508" y="799938"/>
                </a:lnTo>
                <a:lnTo>
                  <a:pt x="3672564" y="776370"/>
                </a:lnTo>
                <a:lnTo>
                  <a:pt x="3659632" y="755827"/>
                </a:lnTo>
                <a:lnTo>
                  <a:pt x="3638819" y="717884"/>
                </a:lnTo>
                <a:lnTo>
                  <a:pt x="3633817" y="708558"/>
                </a:lnTo>
                <a:close/>
              </a:path>
              <a:path w="7387590" h="963929">
                <a:moveTo>
                  <a:pt x="3396996" y="8128"/>
                </a:moveTo>
                <a:lnTo>
                  <a:pt x="3350158" y="9155"/>
                </a:lnTo>
                <a:lnTo>
                  <a:pt x="3300904" y="12255"/>
                </a:lnTo>
                <a:lnTo>
                  <a:pt x="3249245" y="17450"/>
                </a:lnTo>
                <a:lnTo>
                  <a:pt x="3195192" y="24765"/>
                </a:lnTo>
                <a:lnTo>
                  <a:pt x="3197920" y="90033"/>
                </a:lnTo>
                <a:lnTo>
                  <a:pt x="3200428" y="152067"/>
                </a:lnTo>
                <a:lnTo>
                  <a:pt x="3202714" y="210867"/>
                </a:lnTo>
                <a:lnTo>
                  <a:pt x="3204773" y="266433"/>
                </a:lnTo>
                <a:lnTo>
                  <a:pt x="3206604" y="318768"/>
                </a:lnTo>
                <a:lnTo>
                  <a:pt x="3208203" y="367871"/>
                </a:lnTo>
                <a:lnTo>
                  <a:pt x="3209632" y="416224"/>
                </a:lnTo>
                <a:lnTo>
                  <a:pt x="3210692" y="456390"/>
                </a:lnTo>
                <a:lnTo>
                  <a:pt x="3211576" y="495808"/>
                </a:lnTo>
                <a:lnTo>
                  <a:pt x="3215415" y="630036"/>
                </a:lnTo>
                <a:lnTo>
                  <a:pt x="3217150" y="689502"/>
                </a:lnTo>
                <a:lnTo>
                  <a:pt x="3219158" y="756695"/>
                </a:lnTo>
                <a:lnTo>
                  <a:pt x="3220486" y="799938"/>
                </a:lnTo>
                <a:lnTo>
                  <a:pt x="3222957" y="876376"/>
                </a:lnTo>
                <a:lnTo>
                  <a:pt x="3224149" y="910348"/>
                </a:lnTo>
                <a:lnTo>
                  <a:pt x="3450463" y="910348"/>
                </a:lnTo>
                <a:lnTo>
                  <a:pt x="3454527" y="708558"/>
                </a:lnTo>
                <a:lnTo>
                  <a:pt x="3633817" y="708558"/>
                </a:lnTo>
                <a:lnTo>
                  <a:pt x="3622294" y="687076"/>
                </a:lnTo>
                <a:lnTo>
                  <a:pt x="3610054" y="663401"/>
                </a:lnTo>
                <a:lnTo>
                  <a:pt x="3602101" y="646861"/>
                </a:lnTo>
                <a:lnTo>
                  <a:pt x="3628483" y="628776"/>
                </a:lnTo>
                <a:lnTo>
                  <a:pt x="3652567" y="605645"/>
                </a:lnTo>
                <a:lnTo>
                  <a:pt x="3668826" y="584606"/>
                </a:lnTo>
                <a:lnTo>
                  <a:pt x="3458464" y="584606"/>
                </a:lnTo>
                <a:lnTo>
                  <a:pt x="3459779" y="480822"/>
                </a:lnTo>
                <a:lnTo>
                  <a:pt x="3460877" y="387477"/>
                </a:lnTo>
                <a:lnTo>
                  <a:pt x="3733625" y="387477"/>
                </a:lnTo>
                <a:lnTo>
                  <a:pt x="3735197" y="356235"/>
                </a:lnTo>
                <a:lnTo>
                  <a:pt x="3732847" y="300643"/>
                </a:lnTo>
                <a:lnTo>
                  <a:pt x="3725799" y="249883"/>
                </a:lnTo>
                <a:lnTo>
                  <a:pt x="3714053" y="203956"/>
                </a:lnTo>
                <a:lnTo>
                  <a:pt x="3697609" y="162861"/>
                </a:lnTo>
                <a:lnTo>
                  <a:pt x="3676468" y="126599"/>
                </a:lnTo>
                <a:lnTo>
                  <a:pt x="3650630" y="95170"/>
                </a:lnTo>
                <a:lnTo>
                  <a:pt x="3620096" y="68576"/>
                </a:lnTo>
                <a:lnTo>
                  <a:pt x="3584866" y="46815"/>
                </a:lnTo>
                <a:lnTo>
                  <a:pt x="3544941" y="29890"/>
                </a:lnTo>
                <a:lnTo>
                  <a:pt x="3500320" y="17800"/>
                </a:lnTo>
                <a:lnTo>
                  <a:pt x="3451005" y="10546"/>
                </a:lnTo>
                <a:lnTo>
                  <a:pt x="3396996" y="8128"/>
                </a:lnTo>
                <a:close/>
              </a:path>
              <a:path w="7387590" h="963929">
                <a:moveTo>
                  <a:pt x="3733625" y="387477"/>
                </a:moveTo>
                <a:lnTo>
                  <a:pt x="3460877" y="387477"/>
                </a:lnTo>
                <a:lnTo>
                  <a:pt x="3478041" y="387550"/>
                </a:lnTo>
                <a:lnTo>
                  <a:pt x="3493706" y="390064"/>
                </a:lnTo>
                <a:lnTo>
                  <a:pt x="3534515" y="416224"/>
                </a:lnTo>
                <a:lnTo>
                  <a:pt x="3550568" y="455416"/>
                </a:lnTo>
                <a:lnTo>
                  <a:pt x="3552571" y="480822"/>
                </a:lnTo>
                <a:lnTo>
                  <a:pt x="3550423" y="506540"/>
                </a:lnTo>
                <a:lnTo>
                  <a:pt x="3533175" y="547746"/>
                </a:lnTo>
                <a:lnTo>
                  <a:pt x="3490102" y="579272"/>
                </a:lnTo>
                <a:lnTo>
                  <a:pt x="3458464" y="584606"/>
                </a:lnTo>
                <a:lnTo>
                  <a:pt x="3668826" y="584606"/>
                </a:lnTo>
                <a:lnTo>
                  <a:pt x="3693795" y="544245"/>
                </a:lnTo>
                <a:lnTo>
                  <a:pt x="3711890" y="501810"/>
                </a:lnTo>
                <a:lnTo>
                  <a:pt x="3724830" y="456317"/>
                </a:lnTo>
                <a:lnTo>
                  <a:pt x="3732603" y="407785"/>
                </a:lnTo>
                <a:lnTo>
                  <a:pt x="3733625" y="387477"/>
                </a:lnTo>
                <a:close/>
              </a:path>
              <a:path w="7387590" h="963929">
                <a:moveTo>
                  <a:pt x="6173216" y="24765"/>
                </a:moveTo>
                <a:lnTo>
                  <a:pt x="5753481" y="24765"/>
                </a:lnTo>
                <a:lnTo>
                  <a:pt x="5756641" y="85019"/>
                </a:lnTo>
                <a:lnTo>
                  <a:pt x="5759517" y="142254"/>
                </a:lnTo>
                <a:lnTo>
                  <a:pt x="5762107" y="196469"/>
                </a:lnTo>
                <a:lnTo>
                  <a:pt x="5764408" y="247664"/>
                </a:lnTo>
                <a:lnTo>
                  <a:pt x="5766419" y="295839"/>
                </a:lnTo>
                <a:lnTo>
                  <a:pt x="5768137" y="340995"/>
                </a:lnTo>
                <a:lnTo>
                  <a:pt x="5769561" y="383130"/>
                </a:lnTo>
                <a:lnTo>
                  <a:pt x="5770687" y="422246"/>
                </a:lnTo>
                <a:lnTo>
                  <a:pt x="5771515" y="458343"/>
                </a:lnTo>
                <a:lnTo>
                  <a:pt x="5784088" y="910348"/>
                </a:lnTo>
                <a:lnTo>
                  <a:pt x="6009640" y="910348"/>
                </a:lnTo>
                <a:lnTo>
                  <a:pt x="6012815" y="709714"/>
                </a:lnTo>
                <a:lnTo>
                  <a:pt x="6027533" y="709423"/>
                </a:lnTo>
                <a:lnTo>
                  <a:pt x="6125603" y="709423"/>
                </a:lnTo>
                <a:lnTo>
                  <a:pt x="6126791" y="698502"/>
                </a:lnTo>
                <a:lnTo>
                  <a:pt x="6129258" y="676414"/>
                </a:lnTo>
                <a:lnTo>
                  <a:pt x="6133846" y="637641"/>
                </a:lnTo>
                <a:lnTo>
                  <a:pt x="6141164" y="586617"/>
                </a:lnTo>
                <a:lnTo>
                  <a:pt x="6144980" y="560959"/>
                </a:lnTo>
                <a:lnTo>
                  <a:pt x="6018403" y="560959"/>
                </a:lnTo>
                <a:lnTo>
                  <a:pt x="6025260" y="375285"/>
                </a:lnTo>
                <a:lnTo>
                  <a:pt x="6157383" y="375285"/>
                </a:lnTo>
                <a:lnTo>
                  <a:pt x="6173216" y="24765"/>
                </a:lnTo>
                <a:close/>
              </a:path>
              <a:path w="7387590" h="963929">
                <a:moveTo>
                  <a:pt x="6125603" y="709423"/>
                </a:moveTo>
                <a:lnTo>
                  <a:pt x="6027533" y="709423"/>
                </a:lnTo>
                <a:lnTo>
                  <a:pt x="6042413" y="709714"/>
                </a:lnTo>
                <a:lnTo>
                  <a:pt x="6057302" y="710574"/>
                </a:lnTo>
                <a:lnTo>
                  <a:pt x="6105620" y="718067"/>
                </a:lnTo>
                <a:lnTo>
                  <a:pt x="6124194" y="722388"/>
                </a:lnTo>
                <a:lnTo>
                  <a:pt x="6125603" y="709423"/>
                </a:lnTo>
                <a:close/>
              </a:path>
              <a:path w="7387590" h="963929">
                <a:moveTo>
                  <a:pt x="6146292" y="552310"/>
                </a:moveTo>
                <a:lnTo>
                  <a:pt x="6105878" y="556529"/>
                </a:lnTo>
                <a:lnTo>
                  <a:pt x="6071108" y="559377"/>
                </a:lnTo>
                <a:lnTo>
                  <a:pt x="6041957" y="560854"/>
                </a:lnTo>
                <a:lnTo>
                  <a:pt x="6018403" y="560959"/>
                </a:lnTo>
                <a:lnTo>
                  <a:pt x="6144980" y="560959"/>
                </a:lnTo>
                <a:lnTo>
                  <a:pt x="6146292" y="552310"/>
                </a:lnTo>
                <a:close/>
              </a:path>
              <a:path w="7387590" h="963929">
                <a:moveTo>
                  <a:pt x="6157383" y="375285"/>
                </a:moveTo>
                <a:lnTo>
                  <a:pt x="6025260" y="375285"/>
                </a:lnTo>
                <a:lnTo>
                  <a:pt x="6062043" y="376142"/>
                </a:lnTo>
                <a:lnTo>
                  <a:pt x="6078464" y="376785"/>
                </a:lnTo>
                <a:lnTo>
                  <a:pt x="6133544" y="383238"/>
                </a:lnTo>
                <a:lnTo>
                  <a:pt x="6156833" y="387477"/>
                </a:lnTo>
                <a:lnTo>
                  <a:pt x="6157383" y="375285"/>
                </a:lnTo>
                <a:close/>
              </a:path>
              <a:path w="7387590" h="963929">
                <a:moveTo>
                  <a:pt x="5554853" y="24765"/>
                </a:moveTo>
                <a:lnTo>
                  <a:pt x="5275834" y="24765"/>
                </a:lnTo>
                <a:lnTo>
                  <a:pt x="5303139" y="910348"/>
                </a:lnTo>
                <a:lnTo>
                  <a:pt x="5528818" y="910348"/>
                </a:lnTo>
                <a:lnTo>
                  <a:pt x="5530276" y="846485"/>
                </a:lnTo>
                <a:lnTo>
                  <a:pt x="5531695" y="786063"/>
                </a:lnTo>
                <a:lnTo>
                  <a:pt x="5533072" y="729084"/>
                </a:lnTo>
                <a:lnTo>
                  <a:pt x="5534406" y="675546"/>
                </a:lnTo>
                <a:lnTo>
                  <a:pt x="5535691" y="625449"/>
                </a:lnTo>
                <a:lnTo>
                  <a:pt x="5536926" y="578794"/>
                </a:lnTo>
                <a:lnTo>
                  <a:pt x="5538107" y="535580"/>
                </a:lnTo>
                <a:lnTo>
                  <a:pt x="5539232" y="495808"/>
                </a:lnTo>
                <a:lnTo>
                  <a:pt x="5554853" y="24765"/>
                </a:lnTo>
                <a:close/>
              </a:path>
              <a:path w="7387590" h="963929">
                <a:moveTo>
                  <a:pt x="4954905" y="375285"/>
                </a:moveTo>
                <a:lnTo>
                  <a:pt x="4716907" y="375285"/>
                </a:lnTo>
                <a:lnTo>
                  <a:pt x="4719093" y="416769"/>
                </a:lnTo>
                <a:lnTo>
                  <a:pt x="4721256" y="458746"/>
                </a:lnTo>
                <a:lnTo>
                  <a:pt x="4723372" y="501232"/>
                </a:lnTo>
                <a:lnTo>
                  <a:pt x="4725416" y="544245"/>
                </a:lnTo>
                <a:lnTo>
                  <a:pt x="4727810" y="612851"/>
                </a:lnTo>
                <a:lnTo>
                  <a:pt x="4729985" y="676022"/>
                </a:lnTo>
                <a:lnTo>
                  <a:pt x="4731937" y="733757"/>
                </a:lnTo>
                <a:lnTo>
                  <a:pt x="4733665" y="786057"/>
                </a:lnTo>
                <a:lnTo>
                  <a:pt x="4735166" y="832923"/>
                </a:lnTo>
                <a:lnTo>
                  <a:pt x="4736439" y="874353"/>
                </a:lnTo>
                <a:lnTo>
                  <a:pt x="4737481" y="910348"/>
                </a:lnTo>
                <a:lnTo>
                  <a:pt x="4932045" y="910348"/>
                </a:lnTo>
                <a:lnTo>
                  <a:pt x="4934813" y="842917"/>
                </a:lnTo>
                <a:lnTo>
                  <a:pt x="4937347" y="780311"/>
                </a:lnTo>
                <a:lnTo>
                  <a:pt x="4939649" y="722528"/>
                </a:lnTo>
                <a:lnTo>
                  <a:pt x="4941717" y="669569"/>
                </a:lnTo>
                <a:lnTo>
                  <a:pt x="4943552" y="621434"/>
                </a:lnTo>
                <a:lnTo>
                  <a:pt x="4945154" y="578122"/>
                </a:lnTo>
                <a:lnTo>
                  <a:pt x="4946523" y="539635"/>
                </a:lnTo>
                <a:lnTo>
                  <a:pt x="4949332" y="480499"/>
                </a:lnTo>
                <a:lnTo>
                  <a:pt x="4951666" y="433404"/>
                </a:lnTo>
                <a:lnTo>
                  <a:pt x="4953523" y="398337"/>
                </a:lnTo>
                <a:lnTo>
                  <a:pt x="4954905" y="375285"/>
                </a:lnTo>
                <a:close/>
              </a:path>
              <a:path w="7387590" h="963929">
                <a:moveTo>
                  <a:pt x="5086096" y="24765"/>
                </a:moveTo>
                <a:lnTo>
                  <a:pt x="4585843" y="24765"/>
                </a:lnTo>
                <a:lnTo>
                  <a:pt x="4595876" y="387477"/>
                </a:lnTo>
                <a:lnTo>
                  <a:pt x="4653407" y="378841"/>
                </a:lnTo>
                <a:lnTo>
                  <a:pt x="4716907" y="375285"/>
                </a:lnTo>
                <a:lnTo>
                  <a:pt x="5074800" y="375285"/>
                </a:lnTo>
                <a:lnTo>
                  <a:pt x="5079370" y="232028"/>
                </a:lnTo>
                <a:lnTo>
                  <a:pt x="5086096" y="24765"/>
                </a:lnTo>
                <a:close/>
              </a:path>
              <a:path w="7387590" h="963929">
                <a:moveTo>
                  <a:pt x="5074800" y="375285"/>
                </a:moveTo>
                <a:lnTo>
                  <a:pt x="4954905" y="375285"/>
                </a:lnTo>
                <a:lnTo>
                  <a:pt x="4996180" y="377015"/>
                </a:lnTo>
                <a:lnTo>
                  <a:pt x="5011804" y="377910"/>
                </a:lnTo>
                <a:lnTo>
                  <a:pt x="5054028" y="383540"/>
                </a:lnTo>
                <a:lnTo>
                  <a:pt x="5074412" y="387477"/>
                </a:lnTo>
                <a:lnTo>
                  <a:pt x="5074800" y="375285"/>
                </a:lnTo>
                <a:close/>
              </a:path>
              <a:path w="7387590" h="963929">
                <a:moveTo>
                  <a:pt x="2272665" y="24765"/>
                </a:moveTo>
                <a:lnTo>
                  <a:pt x="1850136" y="24765"/>
                </a:lnTo>
                <a:lnTo>
                  <a:pt x="1852774" y="85132"/>
                </a:lnTo>
                <a:lnTo>
                  <a:pt x="1855187" y="142451"/>
                </a:lnTo>
                <a:lnTo>
                  <a:pt x="1857375" y="196723"/>
                </a:lnTo>
                <a:lnTo>
                  <a:pt x="1859336" y="247946"/>
                </a:lnTo>
                <a:lnTo>
                  <a:pt x="1861072" y="296121"/>
                </a:lnTo>
                <a:lnTo>
                  <a:pt x="1862582" y="341249"/>
                </a:lnTo>
                <a:lnTo>
                  <a:pt x="1863866" y="383328"/>
                </a:lnTo>
                <a:lnTo>
                  <a:pt x="1864924" y="422359"/>
                </a:lnTo>
                <a:lnTo>
                  <a:pt x="1865757" y="458343"/>
                </a:lnTo>
                <a:lnTo>
                  <a:pt x="1870995" y="659229"/>
                </a:lnTo>
                <a:lnTo>
                  <a:pt x="1877441" y="910348"/>
                </a:lnTo>
                <a:lnTo>
                  <a:pt x="2237359" y="910348"/>
                </a:lnTo>
                <a:lnTo>
                  <a:pt x="2241214" y="884690"/>
                </a:lnTo>
                <a:lnTo>
                  <a:pt x="2244772" y="861340"/>
                </a:lnTo>
                <a:lnTo>
                  <a:pt x="2248021" y="840298"/>
                </a:lnTo>
                <a:lnTo>
                  <a:pt x="2250948" y="821563"/>
                </a:lnTo>
                <a:lnTo>
                  <a:pt x="2262179" y="756983"/>
                </a:lnTo>
                <a:lnTo>
                  <a:pt x="2104644" y="756983"/>
                </a:lnTo>
                <a:lnTo>
                  <a:pt x="2108708" y="628421"/>
                </a:lnTo>
                <a:lnTo>
                  <a:pt x="2232481" y="628278"/>
                </a:lnTo>
                <a:lnTo>
                  <a:pt x="2233598" y="617576"/>
                </a:lnTo>
                <a:lnTo>
                  <a:pt x="2238603" y="576929"/>
                </a:lnTo>
                <a:lnTo>
                  <a:pt x="2245820" y="531830"/>
                </a:lnTo>
                <a:lnTo>
                  <a:pt x="2252868" y="492021"/>
                </a:lnTo>
                <a:lnTo>
                  <a:pt x="2254733" y="482437"/>
                </a:lnTo>
                <a:lnTo>
                  <a:pt x="2136717" y="482437"/>
                </a:lnTo>
                <a:lnTo>
                  <a:pt x="2111121" y="481965"/>
                </a:lnTo>
                <a:lnTo>
                  <a:pt x="2112571" y="454437"/>
                </a:lnTo>
                <a:lnTo>
                  <a:pt x="2114057" y="426910"/>
                </a:lnTo>
                <a:lnTo>
                  <a:pt x="2117090" y="371856"/>
                </a:lnTo>
                <a:lnTo>
                  <a:pt x="2256245" y="371856"/>
                </a:lnTo>
                <a:lnTo>
                  <a:pt x="2262844" y="233335"/>
                </a:lnTo>
                <a:lnTo>
                  <a:pt x="2272665" y="24765"/>
                </a:lnTo>
                <a:close/>
              </a:path>
              <a:path w="7387590" h="963929">
                <a:moveTo>
                  <a:pt x="2265934" y="735660"/>
                </a:moveTo>
                <a:lnTo>
                  <a:pt x="2224500" y="747976"/>
                </a:lnTo>
                <a:lnTo>
                  <a:pt x="2147474" y="754822"/>
                </a:lnTo>
                <a:lnTo>
                  <a:pt x="2104644" y="756983"/>
                </a:lnTo>
                <a:lnTo>
                  <a:pt x="2262179" y="756983"/>
                </a:lnTo>
                <a:lnTo>
                  <a:pt x="2263788" y="747728"/>
                </a:lnTo>
                <a:lnTo>
                  <a:pt x="2265934" y="735660"/>
                </a:lnTo>
                <a:close/>
              </a:path>
              <a:path w="7387590" h="963929">
                <a:moveTo>
                  <a:pt x="2232481" y="628278"/>
                </a:moveTo>
                <a:lnTo>
                  <a:pt x="2128660" y="628278"/>
                </a:lnTo>
                <a:lnTo>
                  <a:pt x="2146030" y="628422"/>
                </a:lnTo>
                <a:lnTo>
                  <a:pt x="2160803" y="628855"/>
                </a:lnTo>
                <a:lnTo>
                  <a:pt x="2210879" y="635336"/>
                </a:lnTo>
                <a:lnTo>
                  <a:pt x="2231263" y="639953"/>
                </a:lnTo>
                <a:lnTo>
                  <a:pt x="2232481" y="628278"/>
                </a:lnTo>
                <a:close/>
              </a:path>
              <a:path w="7387590" h="963929">
                <a:moveTo>
                  <a:pt x="2255393" y="479044"/>
                </a:moveTo>
                <a:lnTo>
                  <a:pt x="2208865" y="481000"/>
                </a:lnTo>
                <a:lnTo>
                  <a:pt x="2169302" y="482123"/>
                </a:lnTo>
                <a:lnTo>
                  <a:pt x="2136717" y="482437"/>
                </a:lnTo>
                <a:lnTo>
                  <a:pt x="2254733" y="482437"/>
                </a:lnTo>
                <a:lnTo>
                  <a:pt x="2255393" y="479044"/>
                </a:lnTo>
                <a:close/>
              </a:path>
              <a:path w="7387590" h="963929">
                <a:moveTo>
                  <a:pt x="2256245" y="371856"/>
                </a:moveTo>
                <a:lnTo>
                  <a:pt x="2117090" y="371856"/>
                </a:lnTo>
                <a:lnTo>
                  <a:pt x="2136784" y="372641"/>
                </a:lnTo>
                <a:lnTo>
                  <a:pt x="2155682" y="373856"/>
                </a:lnTo>
                <a:lnTo>
                  <a:pt x="2173793" y="375499"/>
                </a:lnTo>
                <a:lnTo>
                  <a:pt x="2191131" y="377571"/>
                </a:lnTo>
                <a:lnTo>
                  <a:pt x="2245798" y="387715"/>
                </a:lnTo>
                <a:lnTo>
                  <a:pt x="2255393" y="389763"/>
                </a:lnTo>
                <a:lnTo>
                  <a:pt x="2256245" y="371856"/>
                </a:lnTo>
                <a:close/>
              </a:path>
              <a:path w="7387590" h="963929">
                <a:moveTo>
                  <a:pt x="1529207" y="375285"/>
                </a:moveTo>
                <a:lnTo>
                  <a:pt x="1291208" y="375285"/>
                </a:lnTo>
                <a:lnTo>
                  <a:pt x="1293375" y="416769"/>
                </a:lnTo>
                <a:lnTo>
                  <a:pt x="1295495" y="458746"/>
                </a:lnTo>
                <a:lnTo>
                  <a:pt x="1297566" y="501232"/>
                </a:lnTo>
                <a:lnTo>
                  <a:pt x="1299591" y="544245"/>
                </a:lnTo>
                <a:lnTo>
                  <a:pt x="1302025" y="612851"/>
                </a:lnTo>
                <a:lnTo>
                  <a:pt x="1304215" y="676022"/>
                </a:lnTo>
                <a:lnTo>
                  <a:pt x="1306165" y="733757"/>
                </a:lnTo>
                <a:lnTo>
                  <a:pt x="1307880" y="786057"/>
                </a:lnTo>
                <a:lnTo>
                  <a:pt x="1309364" y="832923"/>
                </a:lnTo>
                <a:lnTo>
                  <a:pt x="1310621" y="874353"/>
                </a:lnTo>
                <a:lnTo>
                  <a:pt x="1311656" y="910348"/>
                </a:lnTo>
                <a:lnTo>
                  <a:pt x="1506347" y="910348"/>
                </a:lnTo>
                <a:lnTo>
                  <a:pt x="1509115" y="842917"/>
                </a:lnTo>
                <a:lnTo>
                  <a:pt x="1511649" y="780311"/>
                </a:lnTo>
                <a:lnTo>
                  <a:pt x="1513951" y="722528"/>
                </a:lnTo>
                <a:lnTo>
                  <a:pt x="1516019" y="669569"/>
                </a:lnTo>
                <a:lnTo>
                  <a:pt x="1517854" y="621434"/>
                </a:lnTo>
                <a:lnTo>
                  <a:pt x="1519456" y="578122"/>
                </a:lnTo>
                <a:lnTo>
                  <a:pt x="1520825" y="539635"/>
                </a:lnTo>
                <a:lnTo>
                  <a:pt x="1523581" y="480499"/>
                </a:lnTo>
                <a:lnTo>
                  <a:pt x="1525920" y="433404"/>
                </a:lnTo>
                <a:lnTo>
                  <a:pt x="1527808" y="398337"/>
                </a:lnTo>
                <a:lnTo>
                  <a:pt x="1529207" y="375285"/>
                </a:lnTo>
                <a:close/>
              </a:path>
              <a:path w="7387590" h="963929">
                <a:moveTo>
                  <a:pt x="1660270" y="24765"/>
                </a:moveTo>
                <a:lnTo>
                  <a:pt x="1160145" y="24765"/>
                </a:lnTo>
                <a:lnTo>
                  <a:pt x="1170177" y="387477"/>
                </a:lnTo>
                <a:lnTo>
                  <a:pt x="1227708" y="378841"/>
                </a:lnTo>
                <a:lnTo>
                  <a:pt x="1291208" y="375285"/>
                </a:lnTo>
                <a:lnTo>
                  <a:pt x="1649102" y="375285"/>
                </a:lnTo>
                <a:lnTo>
                  <a:pt x="1660270" y="24765"/>
                </a:lnTo>
                <a:close/>
              </a:path>
              <a:path w="7387590" h="963929">
                <a:moveTo>
                  <a:pt x="1649102" y="375285"/>
                </a:moveTo>
                <a:lnTo>
                  <a:pt x="1529207" y="375285"/>
                </a:lnTo>
                <a:lnTo>
                  <a:pt x="1570434" y="377015"/>
                </a:lnTo>
                <a:lnTo>
                  <a:pt x="1586089" y="377910"/>
                </a:lnTo>
                <a:lnTo>
                  <a:pt x="1628235" y="383540"/>
                </a:lnTo>
                <a:lnTo>
                  <a:pt x="1648714" y="387477"/>
                </a:lnTo>
                <a:lnTo>
                  <a:pt x="1649102" y="375285"/>
                </a:lnTo>
                <a:close/>
              </a:path>
              <a:path w="7387590" h="963929">
                <a:moveTo>
                  <a:pt x="951787" y="604786"/>
                </a:moveTo>
                <a:lnTo>
                  <a:pt x="646557" y="604786"/>
                </a:lnTo>
                <a:lnTo>
                  <a:pt x="785622" y="744880"/>
                </a:lnTo>
                <a:lnTo>
                  <a:pt x="826541" y="789596"/>
                </a:lnTo>
                <a:lnTo>
                  <a:pt x="922782" y="895793"/>
                </a:lnTo>
                <a:lnTo>
                  <a:pt x="946023" y="921880"/>
                </a:lnTo>
                <a:lnTo>
                  <a:pt x="946878" y="865051"/>
                </a:lnTo>
                <a:lnTo>
                  <a:pt x="947801" y="808494"/>
                </a:lnTo>
                <a:lnTo>
                  <a:pt x="948625" y="761247"/>
                </a:lnTo>
                <a:lnTo>
                  <a:pt x="949581" y="710265"/>
                </a:lnTo>
                <a:lnTo>
                  <a:pt x="950579" y="660565"/>
                </a:lnTo>
                <a:lnTo>
                  <a:pt x="951787" y="604786"/>
                </a:lnTo>
                <a:close/>
              </a:path>
              <a:path w="7387590" h="963929">
                <a:moveTo>
                  <a:pt x="679450" y="24765"/>
                </a:moveTo>
                <a:lnTo>
                  <a:pt x="477647" y="24765"/>
                </a:lnTo>
                <a:lnTo>
                  <a:pt x="479970" y="65997"/>
                </a:lnTo>
                <a:lnTo>
                  <a:pt x="482283" y="109259"/>
                </a:lnTo>
                <a:lnTo>
                  <a:pt x="484584" y="154549"/>
                </a:lnTo>
                <a:lnTo>
                  <a:pt x="486873" y="201865"/>
                </a:lnTo>
                <a:lnTo>
                  <a:pt x="489149" y="251204"/>
                </a:lnTo>
                <a:lnTo>
                  <a:pt x="491410" y="302565"/>
                </a:lnTo>
                <a:lnTo>
                  <a:pt x="493655" y="355946"/>
                </a:lnTo>
                <a:lnTo>
                  <a:pt x="495883" y="411343"/>
                </a:lnTo>
                <a:lnTo>
                  <a:pt x="498094" y="468757"/>
                </a:lnTo>
                <a:lnTo>
                  <a:pt x="500610" y="538314"/>
                </a:lnTo>
                <a:lnTo>
                  <a:pt x="502982" y="604786"/>
                </a:lnTo>
                <a:lnTo>
                  <a:pt x="504994" y="662062"/>
                </a:lnTo>
                <a:lnTo>
                  <a:pt x="506940" y="718608"/>
                </a:lnTo>
                <a:lnTo>
                  <a:pt x="508512" y="765318"/>
                </a:lnTo>
                <a:lnTo>
                  <a:pt x="509947" y="809261"/>
                </a:lnTo>
                <a:lnTo>
                  <a:pt x="511165" y="848081"/>
                </a:lnTo>
                <a:lnTo>
                  <a:pt x="512953" y="910348"/>
                </a:lnTo>
                <a:lnTo>
                  <a:pt x="642493" y="910348"/>
                </a:lnTo>
                <a:lnTo>
                  <a:pt x="643800" y="808494"/>
                </a:lnTo>
                <a:lnTo>
                  <a:pt x="646557" y="604786"/>
                </a:lnTo>
                <a:lnTo>
                  <a:pt x="951787" y="604786"/>
                </a:lnTo>
                <a:lnTo>
                  <a:pt x="952700" y="565009"/>
                </a:lnTo>
                <a:lnTo>
                  <a:pt x="953821" y="519154"/>
                </a:lnTo>
                <a:lnTo>
                  <a:pt x="954982" y="474582"/>
                </a:lnTo>
                <a:lnTo>
                  <a:pt x="956182" y="431292"/>
                </a:lnTo>
                <a:lnTo>
                  <a:pt x="958594" y="361478"/>
                </a:lnTo>
                <a:lnTo>
                  <a:pt x="960874" y="297102"/>
                </a:lnTo>
                <a:lnTo>
                  <a:pt x="963417" y="227711"/>
                </a:lnTo>
                <a:lnTo>
                  <a:pt x="829056" y="227711"/>
                </a:lnTo>
                <a:lnTo>
                  <a:pt x="679450" y="24765"/>
                </a:lnTo>
                <a:close/>
              </a:path>
              <a:path w="7387590" h="963929">
                <a:moveTo>
                  <a:pt x="971804" y="24765"/>
                </a:moveTo>
                <a:lnTo>
                  <a:pt x="822579" y="24765"/>
                </a:lnTo>
                <a:lnTo>
                  <a:pt x="824243" y="52460"/>
                </a:lnTo>
                <a:lnTo>
                  <a:pt x="825611" y="77263"/>
                </a:lnTo>
                <a:lnTo>
                  <a:pt x="827405" y="118237"/>
                </a:lnTo>
                <a:lnTo>
                  <a:pt x="828659" y="165449"/>
                </a:lnTo>
                <a:lnTo>
                  <a:pt x="829056" y="227711"/>
                </a:lnTo>
                <a:lnTo>
                  <a:pt x="963417" y="227711"/>
                </a:lnTo>
                <a:lnTo>
                  <a:pt x="965041" y="184642"/>
                </a:lnTo>
                <a:lnTo>
                  <a:pt x="966928" y="136549"/>
                </a:lnTo>
                <a:lnTo>
                  <a:pt x="968684" y="93874"/>
                </a:lnTo>
                <a:lnTo>
                  <a:pt x="970309" y="56614"/>
                </a:lnTo>
                <a:lnTo>
                  <a:pt x="971804" y="24765"/>
                </a:lnTo>
                <a:close/>
              </a:path>
              <a:path w="7387590" h="963929">
                <a:moveTo>
                  <a:pt x="279057" y="24765"/>
                </a:moveTo>
                <a:lnTo>
                  <a:pt x="0" y="24765"/>
                </a:lnTo>
                <a:lnTo>
                  <a:pt x="27343" y="910348"/>
                </a:lnTo>
                <a:lnTo>
                  <a:pt x="252920" y="910348"/>
                </a:lnTo>
                <a:lnTo>
                  <a:pt x="254400" y="846485"/>
                </a:lnTo>
                <a:lnTo>
                  <a:pt x="255832" y="786063"/>
                </a:lnTo>
                <a:lnTo>
                  <a:pt x="257214" y="729084"/>
                </a:lnTo>
                <a:lnTo>
                  <a:pt x="258546" y="675546"/>
                </a:lnTo>
                <a:lnTo>
                  <a:pt x="259828" y="625449"/>
                </a:lnTo>
                <a:lnTo>
                  <a:pt x="261060" y="578794"/>
                </a:lnTo>
                <a:lnTo>
                  <a:pt x="262242" y="535580"/>
                </a:lnTo>
                <a:lnTo>
                  <a:pt x="263372" y="495808"/>
                </a:lnTo>
                <a:lnTo>
                  <a:pt x="279057" y="24765"/>
                </a:lnTo>
                <a:close/>
              </a:path>
              <a:path w="7387590" h="963929">
                <a:moveTo>
                  <a:pt x="2815844" y="13208"/>
                </a:moveTo>
                <a:lnTo>
                  <a:pt x="2766684" y="16498"/>
                </a:lnTo>
                <a:lnTo>
                  <a:pt x="2720805" y="26364"/>
                </a:lnTo>
                <a:lnTo>
                  <a:pt x="2678207" y="42799"/>
                </a:lnTo>
                <a:lnTo>
                  <a:pt x="2638890" y="65795"/>
                </a:lnTo>
                <a:lnTo>
                  <a:pt x="2602854" y="95346"/>
                </a:lnTo>
                <a:lnTo>
                  <a:pt x="2570099" y="131445"/>
                </a:lnTo>
                <a:lnTo>
                  <a:pt x="2543763" y="169366"/>
                </a:lnTo>
                <a:lnTo>
                  <a:pt x="2521473" y="211283"/>
                </a:lnTo>
                <a:lnTo>
                  <a:pt x="2503231" y="257198"/>
                </a:lnTo>
                <a:lnTo>
                  <a:pt x="2489039" y="307109"/>
                </a:lnTo>
                <a:lnTo>
                  <a:pt x="2478899" y="361016"/>
                </a:lnTo>
                <a:lnTo>
                  <a:pt x="2472814" y="418921"/>
                </a:lnTo>
                <a:lnTo>
                  <a:pt x="2470785" y="480822"/>
                </a:lnTo>
                <a:lnTo>
                  <a:pt x="2472558" y="537394"/>
                </a:lnTo>
                <a:lnTo>
                  <a:pt x="2477879" y="590364"/>
                </a:lnTo>
                <a:lnTo>
                  <a:pt x="2486744" y="639730"/>
                </a:lnTo>
                <a:lnTo>
                  <a:pt x="2499153" y="685493"/>
                </a:lnTo>
                <a:lnTo>
                  <a:pt x="2515104" y="727653"/>
                </a:lnTo>
                <a:lnTo>
                  <a:pt x="2534596" y="766209"/>
                </a:lnTo>
                <a:lnTo>
                  <a:pt x="2557627" y="801161"/>
                </a:lnTo>
                <a:lnTo>
                  <a:pt x="2584196" y="832510"/>
                </a:lnTo>
                <a:lnTo>
                  <a:pt x="2617851" y="862812"/>
                </a:lnTo>
                <a:lnTo>
                  <a:pt x="2654685" y="887603"/>
                </a:lnTo>
                <a:lnTo>
                  <a:pt x="2694701" y="906884"/>
                </a:lnTo>
                <a:lnTo>
                  <a:pt x="2737903" y="920655"/>
                </a:lnTo>
                <a:lnTo>
                  <a:pt x="2784294" y="928918"/>
                </a:lnTo>
                <a:lnTo>
                  <a:pt x="2833878" y="931672"/>
                </a:lnTo>
                <a:lnTo>
                  <a:pt x="2882483" y="930267"/>
                </a:lnTo>
                <a:lnTo>
                  <a:pt x="2924873" y="926052"/>
                </a:lnTo>
                <a:lnTo>
                  <a:pt x="2961072" y="919027"/>
                </a:lnTo>
                <a:lnTo>
                  <a:pt x="2991104" y="909193"/>
                </a:lnTo>
                <a:lnTo>
                  <a:pt x="2992937" y="855431"/>
                </a:lnTo>
                <a:lnTo>
                  <a:pt x="2994818" y="805416"/>
                </a:lnTo>
                <a:lnTo>
                  <a:pt x="2996501" y="765060"/>
                </a:lnTo>
                <a:lnTo>
                  <a:pt x="2857627" y="765060"/>
                </a:lnTo>
                <a:lnTo>
                  <a:pt x="2832101" y="763474"/>
                </a:lnTo>
                <a:lnTo>
                  <a:pt x="2785671" y="743872"/>
                </a:lnTo>
                <a:lnTo>
                  <a:pt x="2743807" y="698790"/>
                </a:lnTo>
                <a:lnTo>
                  <a:pt x="2719891" y="629315"/>
                </a:lnTo>
                <a:lnTo>
                  <a:pt x="2716911" y="586905"/>
                </a:lnTo>
                <a:lnTo>
                  <a:pt x="2720433" y="541428"/>
                </a:lnTo>
                <a:lnTo>
                  <a:pt x="2730992" y="500130"/>
                </a:lnTo>
                <a:lnTo>
                  <a:pt x="2748575" y="463030"/>
                </a:lnTo>
                <a:lnTo>
                  <a:pt x="2773172" y="430149"/>
                </a:lnTo>
                <a:lnTo>
                  <a:pt x="2826448" y="389001"/>
                </a:lnTo>
                <a:lnTo>
                  <a:pt x="2885821" y="375285"/>
                </a:lnTo>
                <a:lnTo>
                  <a:pt x="2960506" y="375285"/>
                </a:lnTo>
                <a:lnTo>
                  <a:pt x="2939288" y="25908"/>
                </a:lnTo>
                <a:lnTo>
                  <a:pt x="2906855" y="20387"/>
                </a:lnTo>
                <a:lnTo>
                  <a:pt x="2875470" y="16414"/>
                </a:lnTo>
                <a:lnTo>
                  <a:pt x="2845133" y="14013"/>
                </a:lnTo>
                <a:lnTo>
                  <a:pt x="2815844" y="13208"/>
                </a:lnTo>
                <a:close/>
              </a:path>
              <a:path w="7387590" h="963929">
                <a:moveTo>
                  <a:pt x="3010789" y="531558"/>
                </a:moveTo>
                <a:lnTo>
                  <a:pt x="2840354" y="531558"/>
                </a:lnTo>
                <a:lnTo>
                  <a:pt x="2844184" y="569613"/>
                </a:lnTo>
                <a:lnTo>
                  <a:pt x="2847314" y="602330"/>
                </a:lnTo>
                <a:lnTo>
                  <a:pt x="2849672" y="629315"/>
                </a:lnTo>
                <a:lnTo>
                  <a:pt x="2851150" y="649173"/>
                </a:lnTo>
                <a:lnTo>
                  <a:pt x="2857627" y="765060"/>
                </a:lnTo>
                <a:lnTo>
                  <a:pt x="2996501" y="765060"/>
                </a:lnTo>
                <a:lnTo>
                  <a:pt x="2998724" y="716622"/>
                </a:lnTo>
                <a:lnTo>
                  <a:pt x="3002537" y="654036"/>
                </a:lnTo>
                <a:lnTo>
                  <a:pt x="3005833" y="601900"/>
                </a:lnTo>
                <a:lnTo>
                  <a:pt x="3008546" y="561505"/>
                </a:lnTo>
                <a:lnTo>
                  <a:pt x="3010789" y="531558"/>
                </a:lnTo>
                <a:close/>
              </a:path>
              <a:path w="7387590" h="963929">
                <a:moveTo>
                  <a:pt x="2960506" y="375285"/>
                </a:moveTo>
                <a:lnTo>
                  <a:pt x="2885821" y="375285"/>
                </a:lnTo>
                <a:lnTo>
                  <a:pt x="2908915" y="376189"/>
                </a:lnTo>
                <a:lnTo>
                  <a:pt x="2929223" y="378904"/>
                </a:lnTo>
                <a:lnTo>
                  <a:pt x="2946721" y="383428"/>
                </a:lnTo>
                <a:lnTo>
                  <a:pt x="2961386" y="389763"/>
                </a:lnTo>
                <a:lnTo>
                  <a:pt x="2960506" y="375285"/>
                </a:lnTo>
                <a:close/>
              </a:path>
              <a:path w="7387590" h="963929">
                <a:moveTo>
                  <a:pt x="7378057" y="303276"/>
                </a:moveTo>
                <a:lnTo>
                  <a:pt x="7104888" y="303276"/>
                </a:lnTo>
                <a:lnTo>
                  <a:pt x="7115534" y="304609"/>
                </a:lnTo>
                <a:lnTo>
                  <a:pt x="7125382" y="308610"/>
                </a:lnTo>
                <a:lnTo>
                  <a:pt x="7154449" y="348821"/>
                </a:lnTo>
                <a:lnTo>
                  <a:pt x="7158355" y="378841"/>
                </a:lnTo>
                <a:lnTo>
                  <a:pt x="7156783" y="398365"/>
                </a:lnTo>
                <a:lnTo>
                  <a:pt x="7152068" y="421878"/>
                </a:lnTo>
                <a:lnTo>
                  <a:pt x="7144210" y="449367"/>
                </a:lnTo>
                <a:lnTo>
                  <a:pt x="7133208" y="480822"/>
                </a:lnTo>
                <a:lnTo>
                  <a:pt x="7122207" y="513465"/>
                </a:lnTo>
                <a:lnTo>
                  <a:pt x="7114349" y="544529"/>
                </a:lnTo>
                <a:lnTo>
                  <a:pt x="7109634" y="574010"/>
                </a:lnTo>
                <a:lnTo>
                  <a:pt x="7108063" y="601903"/>
                </a:lnTo>
                <a:lnTo>
                  <a:pt x="7108751" y="620960"/>
                </a:lnTo>
                <a:lnTo>
                  <a:pt x="7110809" y="639516"/>
                </a:lnTo>
                <a:lnTo>
                  <a:pt x="7114224" y="657569"/>
                </a:lnTo>
                <a:lnTo>
                  <a:pt x="7118984" y="675119"/>
                </a:lnTo>
                <a:lnTo>
                  <a:pt x="7128722" y="668884"/>
                </a:lnTo>
                <a:lnTo>
                  <a:pt x="7141162" y="662868"/>
                </a:lnTo>
                <a:lnTo>
                  <a:pt x="7207726" y="643699"/>
                </a:lnTo>
                <a:lnTo>
                  <a:pt x="7226681" y="639953"/>
                </a:lnTo>
                <a:lnTo>
                  <a:pt x="7223013" y="630292"/>
                </a:lnTo>
                <a:lnTo>
                  <a:pt x="7220394" y="619769"/>
                </a:lnTo>
                <a:lnTo>
                  <a:pt x="7218822" y="608384"/>
                </a:lnTo>
                <a:lnTo>
                  <a:pt x="7218299" y="596138"/>
                </a:lnTo>
                <a:lnTo>
                  <a:pt x="7222013" y="579900"/>
                </a:lnTo>
                <a:lnTo>
                  <a:pt x="7233158" y="555988"/>
                </a:lnTo>
                <a:lnTo>
                  <a:pt x="7251731" y="524402"/>
                </a:lnTo>
                <a:lnTo>
                  <a:pt x="7277734" y="485140"/>
                </a:lnTo>
                <a:lnTo>
                  <a:pt x="7304571" y="446043"/>
                </a:lnTo>
                <a:lnTo>
                  <a:pt x="7325455" y="414877"/>
                </a:lnTo>
                <a:lnTo>
                  <a:pt x="7340385" y="391664"/>
                </a:lnTo>
                <a:lnTo>
                  <a:pt x="7349363" y="376428"/>
                </a:lnTo>
                <a:lnTo>
                  <a:pt x="7365884" y="340709"/>
                </a:lnTo>
                <a:lnTo>
                  <a:pt x="7377715" y="304990"/>
                </a:lnTo>
                <a:lnTo>
                  <a:pt x="7378057" y="303276"/>
                </a:lnTo>
                <a:close/>
              </a:path>
              <a:path w="7387590" h="963929">
                <a:moveTo>
                  <a:pt x="7172452" y="0"/>
                </a:moveTo>
                <a:lnTo>
                  <a:pt x="7111190" y="6476"/>
                </a:lnTo>
                <a:lnTo>
                  <a:pt x="7054596" y="25908"/>
                </a:lnTo>
                <a:lnTo>
                  <a:pt x="7050494" y="126237"/>
                </a:lnTo>
                <a:lnTo>
                  <a:pt x="7042150" y="326898"/>
                </a:lnTo>
                <a:lnTo>
                  <a:pt x="7058150" y="316563"/>
                </a:lnTo>
                <a:lnTo>
                  <a:pt x="7073947" y="309181"/>
                </a:lnTo>
                <a:lnTo>
                  <a:pt x="7089530" y="304752"/>
                </a:lnTo>
                <a:lnTo>
                  <a:pt x="7104888" y="303276"/>
                </a:lnTo>
                <a:lnTo>
                  <a:pt x="7378057" y="303276"/>
                </a:lnTo>
                <a:lnTo>
                  <a:pt x="7384831" y="269271"/>
                </a:lnTo>
                <a:lnTo>
                  <a:pt x="7383851" y="178814"/>
                </a:lnTo>
                <a:lnTo>
                  <a:pt x="7373780" y="131373"/>
                </a:lnTo>
                <a:lnTo>
                  <a:pt x="7356997" y="91231"/>
                </a:lnTo>
                <a:lnTo>
                  <a:pt x="7333503" y="58388"/>
                </a:lnTo>
                <a:lnTo>
                  <a:pt x="7303300" y="32843"/>
                </a:lnTo>
                <a:lnTo>
                  <a:pt x="7266390" y="14597"/>
                </a:lnTo>
                <a:lnTo>
                  <a:pt x="7222773" y="3649"/>
                </a:lnTo>
                <a:lnTo>
                  <a:pt x="71724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77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3446" y="336933"/>
            <a:ext cx="2714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PERAN</a:t>
            </a:r>
            <a:r>
              <a:rPr sz="3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TEMA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93446" y="824306"/>
            <a:ext cx="4747895" cy="51435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Dalam</a:t>
            </a:r>
            <a:r>
              <a:rPr sz="3200" spc="-60" dirty="0"/>
              <a:t> </a:t>
            </a:r>
            <a:r>
              <a:rPr sz="3200" dirty="0"/>
              <a:t>PEMBELAJARAN</a:t>
            </a:r>
            <a:endParaRPr sz="3200"/>
          </a:p>
        </p:txBody>
      </p:sp>
      <p:sp>
        <p:nvSpPr>
          <p:cNvPr id="18" name="object 18"/>
          <p:cNvSpPr txBox="1"/>
          <p:nvPr/>
        </p:nvSpPr>
        <p:spPr>
          <a:xfrm>
            <a:off x="978509" y="1776425"/>
            <a:ext cx="7860030" cy="40743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25145" marR="5080" indent="-525145">
              <a:lnSpc>
                <a:spcPct val="90000"/>
              </a:lnSpc>
              <a:spcBef>
                <a:spcPts val="535"/>
              </a:spcBef>
              <a:buFont typeface="Wingdings"/>
              <a:buChar char=""/>
              <a:tabLst>
                <a:tab pos="525145" algn="l"/>
              </a:tabLst>
            </a:pP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Tema berperan sebagai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pemersatu 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kegiatan pembelajaran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yang  memadukan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beberapa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mata</a:t>
            </a:r>
            <a:r>
              <a:rPr sz="36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pelajaran.</a:t>
            </a:r>
            <a:endParaRPr sz="3600">
              <a:latin typeface="Calibri"/>
              <a:cs typeface="Calibri"/>
            </a:endParaRPr>
          </a:p>
          <a:p>
            <a:pPr>
              <a:spcBef>
                <a:spcPts val="25"/>
              </a:spcBef>
              <a:buClr>
                <a:srgbClr val="006FC0"/>
              </a:buClr>
              <a:buFont typeface="Wingdings"/>
              <a:buChar char=""/>
            </a:pPr>
            <a:endParaRPr sz="3350">
              <a:latin typeface="Times New Roman"/>
              <a:cs typeface="Times New Roman"/>
            </a:endParaRPr>
          </a:p>
          <a:p>
            <a:pPr marL="528955" marR="344805" indent="-516890">
              <a:lnSpc>
                <a:spcPct val="90200"/>
              </a:lnSpc>
              <a:buFont typeface="Wingdings"/>
              <a:buChar char=""/>
              <a:tabLst>
                <a:tab pos="525145" algn="l"/>
              </a:tabLst>
            </a:pP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Sekaligus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dengan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membuat/  mengangkat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sebuah tema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yang</a:t>
            </a:r>
            <a:r>
              <a:rPr sz="3600" spc="-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dapat  mempersatukan indikator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dari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mata 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pelajaran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/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bidang</a:t>
            </a:r>
            <a:r>
              <a:rPr sz="36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pengembangan.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27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90033" y="648307"/>
            <a:ext cx="892076" cy="5114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9518" y="465075"/>
            <a:ext cx="5911469" cy="547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4435" y="1585927"/>
            <a:ext cx="4596765" cy="45890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Dr.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Yuliani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Nurani ,</a:t>
            </a:r>
            <a:r>
              <a:rPr sz="2000" b="1" spc="-55" dirty="0">
                <a:solidFill>
                  <a:srgbClr val="006FC0"/>
                </a:solidFill>
                <a:latin typeface="Berlin Sans FB Demi"/>
                <a:cs typeface="Berlin Sans FB Dem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M.Pd</a:t>
            </a:r>
            <a:endParaRPr sz="2000">
              <a:latin typeface="Berlin Sans FB Demi"/>
              <a:cs typeface="Berlin Sans FB Demi"/>
            </a:endParaRPr>
          </a:p>
          <a:p>
            <a:pPr marL="12700">
              <a:spcBef>
                <a:spcPts val="5"/>
              </a:spcBef>
            </a:pP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Hp.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0811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816</a:t>
            </a:r>
            <a:r>
              <a:rPr sz="2000" b="1" spc="-30" dirty="0">
                <a:solidFill>
                  <a:srgbClr val="006FC0"/>
                </a:solidFill>
                <a:latin typeface="Berlin Sans FB Demi"/>
                <a:cs typeface="Berlin Sans FB Dem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1607</a:t>
            </a:r>
            <a:endParaRPr sz="2000">
              <a:latin typeface="Berlin Sans FB Demi"/>
              <a:cs typeface="Berlin Sans FB Demi"/>
            </a:endParaRPr>
          </a:p>
          <a:p>
            <a:pPr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03860"/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Pedagog / Peneliti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Pendidikan/ 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Penulis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Buku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/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Narasumber</a:t>
            </a:r>
            <a:r>
              <a:rPr sz="2000" b="1" spc="-70" dirty="0">
                <a:solidFill>
                  <a:srgbClr val="006FC0"/>
                </a:solidFill>
                <a:latin typeface="Berlin Sans FB Demi"/>
                <a:cs typeface="Berlin Sans FB Dem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Nasional</a:t>
            </a:r>
            <a:endParaRPr sz="2000">
              <a:latin typeface="Berlin Sans FB Demi"/>
              <a:cs typeface="Berlin Sans FB Demi"/>
            </a:endParaRPr>
          </a:p>
          <a:p>
            <a:pPr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/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Dosen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S1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PG PAUD Fak Ilmu</a:t>
            </a:r>
            <a:r>
              <a:rPr sz="2000" b="1" spc="-100" dirty="0">
                <a:solidFill>
                  <a:srgbClr val="006FC0"/>
                </a:solidFill>
                <a:latin typeface="Berlin Sans FB Demi"/>
                <a:cs typeface="Berlin Sans FB Dem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Pendidikan 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S2/ S3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PAUD-PENDAS</a:t>
            </a:r>
            <a:r>
              <a:rPr sz="2000" b="1" spc="-60" dirty="0">
                <a:solidFill>
                  <a:srgbClr val="006FC0"/>
                </a:solidFill>
                <a:latin typeface="Berlin Sans FB Demi"/>
                <a:cs typeface="Berlin Sans FB Dem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PASCASARJANA</a:t>
            </a:r>
            <a:endParaRPr sz="2000">
              <a:latin typeface="Berlin Sans FB Demi"/>
              <a:cs typeface="Berlin Sans FB Demi"/>
            </a:endParaRPr>
          </a:p>
          <a:p>
            <a:pPr marL="12700"/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Universitas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Negeri</a:t>
            </a:r>
            <a:r>
              <a:rPr sz="2000" b="1" spc="-60" dirty="0">
                <a:solidFill>
                  <a:srgbClr val="006FC0"/>
                </a:solidFill>
                <a:latin typeface="Berlin Sans FB Demi"/>
                <a:cs typeface="Berlin Sans FB Dem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Jakarta</a:t>
            </a:r>
            <a:endParaRPr sz="2000">
              <a:latin typeface="Berlin Sans FB Demi"/>
              <a:cs typeface="Berlin Sans FB Demi"/>
            </a:endParaRPr>
          </a:p>
          <a:p>
            <a:pPr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713230" algn="just"/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S1 Psikologi Pendidikan  S2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Teknologi</a:t>
            </a:r>
            <a:r>
              <a:rPr sz="2000" b="1" spc="-80" dirty="0">
                <a:solidFill>
                  <a:srgbClr val="006FC0"/>
                </a:solidFill>
                <a:latin typeface="Berlin Sans FB Demi"/>
                <a:cs typeface="Berlin Sans FB Dem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Pendidikan  </a:t>
            </a:r>
            <a:r>
              <a:rPr sz="2000" b="1" spc="-5" dirty="0">
                <a:solidFill>
                  <a:srgbClr val="006FC0"/>
                </a:solidFill>
                <a:latin typeface="Berlin Sans FB Demi"/>
                <a:cs typeface="Berlin Sans FB Demi"/>
              </a:rPr>
              <a:t>S3</a:t>
            </a:r>
            <a:r>
              <a:rPr sz="2000" b="1" spc="484" dirty="0">
                <a:solidFill>
                  <a:srgbClr val="006FC0"/>
                </a:solidFill>
                <a:latin typeface="Berlin Sans FB Demi"/>
                <a:cs typeface="Berlin Sans FB Dem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Berlin Sans FB Demi"/>
                <a:cs typeface="Berlin Sans FB Demi"/>
              </a:rPr>
              <a:t>PAUD</a:t>
            </a:r>
            <a:endParaRPr sz="2000">
              <a:latin typeface="Berlin Sans FB Demi"/>
              <a:cs typeface="Berlin Sans FB Demi"/>
            </a:endParaRPr>
          </a:p>
          <a:p>
            <a:pPr marL="12700">
              <a:spcBef>
                <a:spcPts val="1920"/>
              </a:spcBef>
            </a:pPr>
            <a:r>
              <a:rPr sz="2000" b="1" dirty="0">
                <a:solidFill>
                  <a:srgbClr val="FF0000"/>
                </a:solidFill>
                <a:latin typeface="Berlin Sans FB Demi"/>
                <a:cs typeface="Berlin Sans FB Demi"/>
              </a:rPr>
              <a:t>Motto Hidup: Berilmu dan</a:t>
            </a:r>
            <a:r>
              <a:rPr sz="2000" b="1" spc="-114" dirty="0">
                <a:solidFill>
                  <a:srgbClr val="FF0000"/>
                </a:solidFill>
                <a:latin typeface="Berlin Sans FB Demi"/>
                <a:cs typeface="Berlin Sans FB Dem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Berlin Sans FB Demi"/>
                <a:cs typeface="Berlin Sans FB Demi"/>
              </a:rPr>
              <a:t>Berbakti</a:t>
            </a:r>
            <a:endParaRPr sz="2000">
              <a:latin typeface="Berlin Sans FB Demi"/>
              <a:cs typeface="Berlin Sans FB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19" y="1665731"/>
            <a:ext cx="2628900" cy="4431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84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93444" y="339980"/>
            <a:ext cx="4979670" cy="100456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z="3200" dirty="0">
                <a:solidFill>
                  <a:srgbClr val="330033"/>
                </a:solidFill>
                <a:latin typeface="Berlin Sans FB"/>
                <a:cs typeface="Berlin Sans FB"/>
              </a:rPr>
              <a:t>MODEL </a:t>
            </a:r>
            <a:r>
              <a:rPr sz="3200" spc="-5" dirty="0">
                <a:solidFill>
                  <a:srgbClr val="330033"/>
                </a:solidFill>
                <a:latin typeface="Berlin Sans FB"/>
                <a:cs typeface="Berlin Sans FB"/>
              </a:rPr>
              <a:t>JARING</a:t>
            </a:r>
            <a:r>
              <a:rPr sz="3200" spc="-70" dirty="0">
                <a:solidFill>
                  <a:srgbClr val="330033"/>
                </a:solidFill>
                <a:latin typeface="Berlin Sans FB"/>
                <a:cs typeface="Berlin Sans FB"/>
              </a:rPr>
              <a:t> </a:t>
            </a:r>
            <a:r>
              <a:rPr sz="3200" spc="-5" dirty="0">
                <a:solidFill>
                  <a:srgbClr val="330033"/>
                </a:solidFill>
                <a:latin typeface="Berlin Sans FB"/>
                <a:cs typeface="Berlin Sans FB"/>
              </a:rPr>
              <a:t>LABA-LABA</a:t>
            </a:r>
            <a:endParaRPr sz="3200">
              <a:latin typeface="Berlin Sans FB"/>
              <a:cs typeface="Berlin Sans FB"/>
            </a:endParaRPr>
          </a:p>
          <a:p>
            <a:pPr marL="12700">
              <a:lnSpc>
                <a:spcPts val="3940"/>
              </a:lnSpc>
            </a:pPr>
            <a:r>
              <a:rPr sz="3350" i="1" spc="-85" dirty="0">
                <a:solidFill>
                  <a:srgbClr val="006FC0"/>
                </a:solidFill>
                <a:latin typeface="Berlin Sans FB"/>
                <a:cs typeface="Berlin Sans FB"/>
              </a:rPr>
              <a:t>(webbed</a:t>
            </a:r>
            <a:r>
              <a:rPr sz="3350" i="1" spc="-75" dirty="0">
                <a:solidFill>
                  <a:srgbClr val="006FC0"/>
                </a:solidFill>
                <a:latin typeface="Berlin Sans FB"/>
                <a:cs typeface="Berlin Sans FB"/>
              </a:rPr>
              <a:t> model)</a:t>
            </a:r>
            <a:endParaRPr sz="3350">
              <a:latin typeface="Berlin Sans FB"/>
              <a:cs typeface="Berlin Sans FB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idx="1"/>
          </p:nvPr>
        </p:nvSpPr>
        <p:spPr>
          <a:xfrm>
            <a:off x="838200" y="1825627"/>
            <a:ext cx="10515600" cy="2982097"/>
          </a:xfrm>
          <a:prstGeom prst="rect">
            <a:avLst/>
          </a:prstGeom>
        </p:spPr>
        <p:txBody>
          <a:bodyPr vert="horz" wrap="square" lIns="0" tIns="113537" rIns="0" bIns="0" rtlCol="0">
            <a:spAutoFit/>
          </a:bodyPr>
          <a:lstStyle/>
          <a:p>
            <a:pPr marL="782320" marR="388620" indent="-343535">
              <a:lnSpc>
                <a:spcPct val="100000"/>
              </a:lnSpc>
              <a:spcBef>
                <a:spcPts val="95"/>
              </a:spcBef>
              <a:buClr>
                <a:srgbClr val="B1B1B1"/>
              </a:buClr>
              <a:buSzPct val="89285"/>
              <a:buFont typeface="Wingdings"/>
              <a:buChar char=""/>
              <a:tabLst>
                <a:tab pos="782320" algn="l"/>
                <a:tab pos="783590" algn="l"/>
              </a:tabLst>
            </a:pPr>
            <a:r>
              <a:rPr spc="-5" dirty="0"/>
              <a:t>Model ini berangkat dari </a:t>
            </a:r>
            <a:r>
              <a:rPr spc="-10" dirty="0"/>
              <a:t>pendekatan  tematis </a:t>
            </a:r>
            <a:r>
              <a:rPr spc="-5" dirty="0"/>
              <a:t>sebagai </a:t>
            </a:r>
            <a:r>
              <a:rPr spc="-10" dirty="0"/>
              <a:t>acuan </a:t>
            </a:r>
            <a:r>
              <a:rPr spc="-5" dirty="0"/>
              <a:t>dasar bahan dan  </a:t>
            </a:r>
            <a:r>
              <a:rPr spc="-10" dirty="0"/>
              <a:t>kegiatan</a:t>
            </a:r>
            <a:r>
              <a:rPr spc="15" dirty="0"/>
              <a:t> </a:t>
            </a:r>
            <a:r>
              <a:rPr spc="-5" dirty="0"/>
              <a:t>pembelajaran.</a:t>
            </a:r>
          </a:p>
          <a:p>
            <a:pPr marL="426720">
              <a:lnSpc>
                <a:spcPct val="100000"/>
              </a:lnSpc>
              <a:spcBef>
                <a:spcPts val="45"/>
              </a:spcBef>
              <a:buClr>
                <a:srgbClr val="B1B1B1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782320" marR="171450" indent="-343535">
              <a:lnSpc>
                <a:spcPct val="100000"/>
              </a:lnSpc>
              <a:spcBef>
                <a:spcPts val="5"/>
              </a:spcBef>
              <a:buClr>
                <a:srgbClr val="B1B1B1"/>
              </a:buClr>
              <a:buSzPct val="89285"/>
              <a:buFont typeface="Wingdings"/>
              <a:buChar char=""/>
              <a:tabLst>
                <a:tab pos="782320" algn="l"/>
                <a:tab pos="783590" algn="l"/>
                <a:tab pos="2456180" algn="l"/>
              </a:tabLst>
            </a:pPr>
            <a:r>
              <a:rPr spc="-5" dirty="0"/>
              <a:t>Tema yang dibuat dapat mengikat  </a:t>
            </a:r>
            <a:r>
              <a:rPr spc="-10" dirty="0"/>
              <a:t>kegiatan	</a:t>
            </a:r>
            <a:r>
              <a:rPr spc="-5" dirty="0"/>
              <a:t>pembelajaran, baik dalam mata  </a:t>
            </a:r>
            <a:r>
              <a:rPr spc="-10" dirty="0"/>
              <a:t>pelajaran tertentu </a:t>
            </a:r>
            <a:r>
              <a:rPr spc="-5" dirty="0"/>
              <a:t>maupun </a:t>
            </a:r>
            <a:r>
              <a:rPr spc="-10" dirty="0"/>
              <a:t>antarmata  pelajaran.</a:t>
            </a:r>
          </a:p>
          <a:p>
            <a:pPr marL="5312410">
              <a:lnSpc>
                <a:spcPct val="100000"/>
              </a:lnSpc>
              <a:spcBef>
                <a:spcPts val="675"/>
              </a:spcBef>
              <a:tabLst>
                <a:tab pos="7062470" algn="l"/>
              </a:tabLst>
            </a:pPr>
            <a:r>
              <a:rPr spc="-5" dirty="0"/>
              <a:t>(Fogar</a:t>
            </a:r>
            <a:r>
              <a:rPr spc="-20" dirty="0"/>
              <a:t>t</a:t>
            </a:r>
            <a:r>
              <a:rPr spc="-5" dirty="0"/>
              <a:t>y,</a:t>
            </a:r>
            <a:r>
              <a:rPr dirty="0"/>
              <a:t>	</a:t>
            </a:r>
            <a:r>
              <a:rPr spc="-15" dirty="0"/>
              <a:t>1991)</a:t>
            </a:r>
          </a:p>
        </p:txBody>
      </p:sp>
    </p:spTree>
    <p:extLst>
      <p:ext uri="{BB962C8B-B14F-4D97-AF65-F5344CB8AC3E}">
        <p14:creationId xmlns:p14="http://schemas.microsoft.com/office/powerpoint/2010/main" val="5978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16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78511" y="581357"/>
            <a:ext cx="5426075" cy="5289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Arial Rounded MT Bold"/>
                <a:cs typeface="Arial Rounded MT Bold"/>
              </a:rPr>
              <a:t>Ciri Pembelajaran</a:t>
            </a:r>
            <a:r>
              <a:rPr sz="3300" spc="-70" dirty="0">
                <a:latin typeface="Arial Rounded MT Bold"/>
                <a:cs typeface="Arial Rounded MT Bold"/>
              </a:rPr>
              <a:t> </a:t>
            </a:r>
            <a:r>
              <a:rPr sz="3300" dirty="0">
                <a:latin typeface="Arial Rounded MT Bold"/>
                <a:cs typeface="Arial Rounded MT Bold"/>
              </a:rPr>
              <a:t>Tematik</a:t>
            </a:r>
            <a:endParaRPr sz="3300">
              <a:latin typeface="Arial Rounded MT Bold"/>
              <a:cs typeface="Arial Rounded MT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6576" y="1625551"/>
            <a:ext cx="7639684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Berpusat pada anak,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cara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anak bergerak, berpikir</a:t>
            </a:r>
            <a:r>
              <a:rPr sz="2400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181610">
              <a:spcBef>
                <a:spcPts val="5"/>
              </a:spcBef>
            </a:pP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belajar, serta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bertindak.</a:t>
            </a:r>
            <a:endParaRPr sz="2400">
              <a:latin typeface="Arial"/>
              <a:cs typeface="Arial"/>
            </a:endParaRPr>
          </a:p>
          <a:p>
            <a:pPr marL="181610" marR="153670" indent="-169545">
              <a:buClr>
                <a:srgbClr val="006FC0"/>
              </a:buClr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Memberikan pengalaman langsung pada anak,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nyata,  konkrit,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dan sesuai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konteksnya</a:t>
            </a:r>
            <a:endParaRPr sz="2400">
              <a:latin typeface="Arial"/>
              <a:cs typeface="Arial"/>
            </a:endParaRPr>
          </a:p>
          <a:p>
            <a:pPr marL="181610" marR="337820" indent="-169545"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Pemisahan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bidang pengembangan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tidak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begitu jelas  atau terintegrasi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satu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dengan</a:t>
            </a:r>
            <a:r>
              <a:rPr sz="24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lainnya</a:t>
            </a:r>
            <a:endParaRPr sz="2400">
              <a:latin typeface="Arial"/>
              <a:cs typeface="Arial"/>
            </a:endParaRPr>
          </a:p>
          <a:p>
            <a:pPr marL="181610" marR="567690" indent="-169545">
              <a:buClr>
                <a:srgbClr val="006FC0"/>
              </a:buClr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Menyajikan konsep dari berbagai bidang  pengembangan dalam suatu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proses</a:t>
            </a:r>
            <a:r>
              <a:rPr sz="2400" spc="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pembelajaran.</a:t>
            </a:r>
            <a:endParaRPr sz="2400">
              <a:latin typeface="Arial"/>
              <a:cs typeface="Arial"/>
            </a:endParaRPr>
          </a:p>
          <a:p>
            <a:pPr marL="181610" marR="5080" indent="-169545">
              <a:spcBef>
                <a:spcPts val="5"/>
              </a:spcBef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Bersifat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ﬂeksibel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atau luwes,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sesuai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dengan kebutuhan  dan tahapan perkembangan</a:t>
            </a:r>
            <a:r>
              <a:rPr sz="2400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anak.</a:t>
            </a:r>
            <a:endParaRPr sz="2400">
              <a:latin typeface="Arial"/>
              <a:cs typeface="Arial"/>
            </a:endParaRPr>
          </a:p>
          <a:p>
            <a:pPr marL="181610" marR="120014" indent="-169545">
              <a:buClr>
                <a:srgbClr val="006FC0"/>
              </a:buClr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Hasil pembelajaran dapat berkembang sesuai dengan  minat dan kebutuhan</a:t>
            </a:r>
            <a:r>
              <a:rPr sz="2400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anak.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22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6429" y="200103"/>
            <a:ext cx="5236210" cy="4375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6215" algn="l"/>
              </a:tabLst>
            </a:pPr>
            <a:r>
              <a:rPr sz="2700" spc="-50" dirty="0">
                <a:latin typeface="Calibri"/>
                <a:cs typeface="Calibri"/>
              </a:rPr>
              <a:t>INGAT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!!!	PRINSIP PEMILIHAN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TEMA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836675"/>
            <a:ext cx="8784336" cy="5832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864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0909" y="2015302"/>
            <a:ext cx="6827520" cy="331914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5"/>
              </a:spcBef>
            </a:pPr>
            <a:r>
              <a:rPr sz="6000" i="1" spc="-35" dirty="0">
                <a:solidFill>
                  <a:srgbClr val="FFFF00"/>
                </a:solidFill>
                <a:latin typeface="Script MT Bold"/>
                <a:cs typeface="Script MT Bold"/>
              </a:rPr>
              <a:t>Implikasi</a:t>
            </a:r>
            <a:r>
              <a:rPr sz="6000" i="1" spc="-65" dirty="0">
                <a:solidFill>
                  <a:srgbClr val="FFFF00"/>
                </a:solidFill>
                <a:latin typeface="Script MT Bold"/>
                <a:cs typeface="Script MT Bold"/>
              </a:rPr>
              <a:t> </a:t>
            </a:r>
            <a:r>
              <a:rPr sz="6000" i="1" spc="-40" dirty="0">
                <a:solidFill>
                  <a:srgbClr val="FFFF00"/>
                </a:solidFill>
                <a:latin typeface="Script MT Bold"/>
                <a:cs typeface="Script MT Bold"/>
              </a:rPr>
              <a:t>Pendekatan  </a:t>
            </a:r>
            <a:r>
              <a:rPr sz="6000" i="1" spc="-100" dirty="0">
                <a:solidFill>
                  <a:srgbClr val="FFFF00"/>
                </a:solidFill>
                <a:latin typeface="Script MT Bold"/>
                <a:cs typeface="Script MT Bold"/>
              </a:rPr>
              <a:t>Tematik </a:t>
            </a:r>
            <a:r>
              <a:rPr sz="6000" i="1" spc="-25" dirty="0">
                <a:solidFill>
                  <a:srgbClr val="FFFF00"/>
                </a:solidFill>
                <a:latin typeface="Script MT Bold"/>
                <a:cs typeface="Script MT Bold"/>
              </a:rPr>
              <a:t>Integratif  </a:t>
            </a:r>
            <a:r>
              <a:rPr sz="6000" i="1" dirty="0">
                <a:solidFill>
                  <a:srgbClr val="FFFF00"/>
                </a:solidFill>
                <a:latin typeface="Script MT Bold"/>
                <a:cs typeface="Script MT Bold"/>
              </a:rPr>
              <a:t>Dalam</a:t>
            </a:r>
            <a:r>
              <a:rPr sz="6000" i="1" spc="-65" dirty="0">
                <a:solidFill>
                  <a:srgbClr val="FFFF00"/>
                </a:solidFill>
                <a:latin typeface="Script MT Bold"/>
                <a:cs typeface="Script MT Bold"/>
              </a:rPr>
              <a:t> </a:t>
            </a:r>
            <a:r>
              <a:rPr sz="6000" i="1" spc="-30" dirty="0">
                <a:solidFill>
                  <a:srgbClr val="FFFF00"/>
                </a:solidFill>
                <a:latin typeface="Script MT Bold"/>
                <a:cs typeface="Script MT Bold"/>
              </a:rPr>
              <a:t>Pembelajaran</a:t>
            </a:r>
            <a:endParaRPr sz="6000">
              <a:latin typeface="Script MT Bold"/>
              <a:cs typeface="Script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83" y="287573"/>
            <a:ext cx="2084593" cy="1211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382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1446" y="3717035"/>
            <a:ext cx="2893313" cy="123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6872" y="3698749"/>
            <a:ext cx="2880360" cy="122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6872" y="3698747"/>
            <a:ext cx="2880360" cy="1225550"/>
          </a:xfrm>
          <a:custGeom>
            <a:avLst/>
            <a:gdLst/>
            <a:ahLst/>
            <a:cxnLst/>
            <a:rect l="l" t="t" r="r" b="b"/>
            <a:pathLst>
              <a:path w="2880360" h="1225550">
                <a:moveTo>
                  <a:pt x="0" y="612647"/>
                </a:moveTo>
                <a:lnTo>
                  <a:pt x="5885" y="556888"/>
                </a:lnTo>
                <a:lnTo>
                  <a:pt x="23202" y="502531"/>
                </a:lnTo>
                <a:lnTo>
                  <a:pt x="51443" y="449791"/>
                </a:lnTo>
                <a:lnTo>
                  <a:pt x="90099" y="398886"/>
                </a:lnTo>
                <a:lnTo>
                  <a:pt x="138662" y="350032"/>
                </a:lnTo>
                <a:lnTo>
                  <a:pt x="196624" y="303445"/>
                </a:lnTo>
                <a:lnTo>
                  <a:pt x="228970" y="281069"/>
                </a:lnTo>
                <a:lnTo>
                  <a:pt x="263475" y="259341"/>
                </a:lnTo>
                <a:lnTo>
                  <a:pt x="300076" y="238289"/>
                </a:lnTo>
                <a:lnTo>
                  <a:pt x="338708" y="217938"/>
                </a:lnTo>
                <a:lnTo>
                  <a:pt x="379309" y="198316"/>
                </a:lnTo>
                <a:lnTo>
                  <a:pt x="421814" y="179450"/>
                </a:lnTo>
                <a:lnTo>
                  <a:pt x="466161" y="161368"/>
                </a:lnTo>
                <a:lnTo>
                  <a:pt x="512285" y="144096"/>
                </a:lnTo>
                <a:lnTo>
                  <a:pt x="560124" y="127661"/>
                </a:lnTo>
                <a:lnTo>
                  <a:pt x="609613" y="112090"/>
                </a:lnTo>
                <a:lnTo>
                  <a:pt x="660688" y="97411"/>
                </a:lnTo>
                <a:lnTo>
                  <a:pt x="713288" y="83650"/>
                </a:lnTo>
                <a:lnTo>
                  <a:pt x="767347" y="70835"/>
                </a:lnTo>
                <a:lnTo>
                  <a:pt x="822803" y="58992"/>
                </a:lnTo>
                <a:lnTo>
                  <a:pt x="879592" y="48148"/>
                </a:lnTo>
                <a:lnTo>
                  <a:pt x="937649" y="38332"/>
                </a:lnTo>
                <a:lnTo>
                  <a:pt x="996913" y="29568"/>
                </a:lnTo>
                <a:lnTo>
                  <a:pt x="1057319" y="21886"/>
                </a:lnTo>
                <a:lnTo>
                  <a:pt x="1118803" y="15311"/>
                </a:lnTo>
                <a:lnTo>
                  <a:pt x="1181302" y="9871"/>
                </a:lnTo>
                <a:lnTo>
                  <a:pt x="1244753" y="5593"/>
                </a:lnTo>
                <a:lnTo>
                  <a:pt x="1309092" y="2503"/>
                </a:lnTo>
                <a:lnTo>
                  <a:pt x="1374255" y="630"/>
                </a:lnTo>
                <a:lnTo>
                  <a:pt x="1440179" y="0"/>
                </a:lnTo>
                <a:lnTo>
                  <a:pt x="1506104" y="630"/>
                </a:lnTo>
                <a:lnTo>
                  <a:pt x="1571267" y="2503"/>
                </a:lnTo>
                <a:lnTo>
                  <a:pt x="1635606" y="5593"/>
                </a:lnTo>
                <a:lnTo>
                  <a:pt x="1699057" y="9871"/>
                </a:lnTo>
                <a:lnTo>
                  <a:pt x="1761556" y="15311"/>
                </a:lnTo>
                <a:lnTo>
                  <a:pt x="1823040" y="21886"/>
                </a:lnTo>
                <a:lnTo>
                  <a:pt x="1883446" y="29568"/>
                </a:lnTo>
                <a:lnTo>
                  <a:pt x="1942710" y="38332"/>
                </a:lnTo>
                <a:lnTo>
                  <a:pt x="2000767" y="48148"/>
                </a:lnTo>
                <a:lnTo>
                  <a:pt x="2057556" y="58992"/>
                </a:lnTo>
                <a:lnTo>
                  <a:pt x="2113012" y="70835"/>
                </a:lnTo>
                <a:lnTo>
                  <a:pt x="2167071" y="83650"/>
                </a:lnTo>
                <a:lnTo>
                  <a:pt x="2219671" y="97411"/>
                </a:lnTo>
                <a:lnTo>
                  <a:pt x="2270746" y="112090"/>
                </a:lnTo>
                <a:lnTo>
                  <a:pt x="2320235" y="127661"/>
                </a:lnTo>
                <a:lnTo>
                  <a:pt x="2368074" y="144096"/>
                </a:lnTo>
                <a:lnTo>
                  <a:pt x="2414198" y="161368"/>
                </a:lnTo>
                <a:lnTo>
                  <a:pt x="2458545" y="179451"/>
                </a:lnTo>
                <a:lnTo>
                  <a:pt x="2501050" y="198316"/>
                </a:lnTo>
                <a:lnTo>
                  <a:pt x="2541651" y="217938"/>
                </a:lnTo>
                <a:lnTo>
                  <a:pt x="2580283" y="238289"/>
                </a:lnTo>
                <a:lnTo>
                  <a:pt x="2616884" y="259341"/>
                </a:lnTo>
                <a:lnTo>
                  <a:pt x="2651389" y="281069"/>
                </a:lnTo>
                <a:lnTo>
                  <a:pt x="2683735" y="303445"/>
                </a:lnTo>
                <a:lnTo>
                  <a:pt x="2741697" y="350032"/>
                </a:lnTo>
                <a:lnTo>
                  <a:pt x="2790260" y="398886"/>
                </a:lnTo>
                <a:lnTo>
                  <a:pt x="2828916" y="449791"/>
                </a:lnTo>
                <a:lnTo>
                  <a:pt x="2857157" y="502531"/>
                </a:lnTo>
                <a:lnTo>
                  <a:pt x="2874474" y="556888"/>
                </a:lnTo>
                <a:lnTo>
                  <a:pt x="2880360" y="612647"/>
                </a:lnTo>
                <a:lnTo>
                  <a:pt x="2878878" y="640689"/>
                </a:lnTo>
                <a:lnTo>
                  <a:pt x="2867213" y="695774"/>
                </a:lnTo>
                <a:lnTo>
                  <a:pt x="2844370" y="749350"/>
                </a:lnTo>
                <a:lnTo>
                  <a:pt x="2810858" y="801199"/>
                </a:lnTo>
                <a:lnTo>
                  <a:pt x="2767185" y="851106"/>
                </a:lnTo>
                <a:lnTo>
                  <a:pt x="2713859" y="898854"/>
                </a:lnTo>
                <a:lnTo>
                  <a:pt x="2651389" y="944226"/>
                </a:lnTo>
                <a:lnTo>
                  <a:pt x="2616884" y="965954"/>
                </a:lnTo>
                <a:lnTo>
                  <a:pt x="2580283" y="987006"/>
                </a:lnTo>
                <a:lnTo>
                  <a:pt x="2541651" y="1007357"/>
                </a:lnTo>
                <a:lnTo>
                  <a:pt x="2501050" y="1026979"/>
                </a:lnTo>
                <a:lnTo>
                  <a:pt x="2458545" y="1045845"/>
                </a:lnTo>
                <a:lnTo>
                  <a:pt x="2414198" y="1063927"/>
                </a:lnTo>
                <a:lnTo>
                  <a:pt x="2368074" y="1081199"/>
                </a:lnTo>
                <a:lnTo>
                  <a:pt x="2320235" y="1097634"/>
                </a:lnTo>
                <a:lnTo>
                  <a:pt x="2270746" y="1113205"/>
                </a:lnTo>
                <a:lnTo>
                  <a:pt x="2219671" y="1127884"/>
                </a:lnTo>
                <a:lnTo>
                  <a:pt x="2167071" y="1141645"/>
                </a:lnTo>
                <a:lnTo>
                  <a:pt x="2113012" y="1154460"/>
                </a:lnTo>
                <a:lnTo>
                  <a:pt x="2057556" y="1166303"/>
                </a:lnTo>
                <a:lnTo>
                  <a:pt x="2000767" y="1177147"/>
                </a:lnTo>
                <a:lnTo>
                  <a:pt x="1942710" y="1186963"/>
                </a:lnTo>
                <a:lnTo>
                  <a:pt x="1883446" y="1195727"/>
                </a:lnTo>
                <a:lnTo>
                  <a:pt x="1823040" y="1203409"/>
                </a:lnTo>
                <a:lnTo>
                  <a:pt x="1761556" y="1209984"/>
                </a:lnTo>
                <a:lnTo>
                  <a:pt x="1699057" y="1215424"/>
                </a:lnTo>
                <a:lnTo>
                  <a:pt x="1635606" y="1219702"/>
                </a:lnTo>
                <a:lnTo>
                  <a:pt x="1571267" y="1222792"/>
                </a:lnTo>
                <a:lnTo>
                  <a:pt x="1506104" y="1224665"/>
                </a:lnTo>
                <a:lnTo>
                  <a:pt x="1440179" y="1225295"/>
                </a:lnTo>
                <a:lnTo>
                  <a:pt x="1374255" y="1224665"/>
                </a:lnTo>
                <a:lnTo>
                  <a:pt x="1309092" y="1222792"/>
                </a:lnTo>
                <a:lnTo>
                  <a:pt x="1244753" y="1219702"/>
                </a:lnTo>
                <a:lnTo>
                  <a:pt x="1181302" y="1215424"/>
                </a:lnTo>
                <a:lnTo>
                  <a:pt x="1118803" y="1209984"/>
                </a:lnTo>
                <a:lnTo>
                  <a:pt x="1057319" y="1203409"/>
                </a:lnTo>
                <a:lnTo>
                  <a:pt x="996913" y="1195727"/>
                </a:lnTo>
                <a:lnTo>
                  <a:pt x="937649" y="1186963"/>
                </a:lnTo>
                <a:lnTo>
                  <a:pt x="879592" y="1177147"/>
                </a:lnTo>
                <a:lnTo>
                  <a:pt x="822803" y="1166303"/>
                </a:lnTo>
                <a:lnTo>
                  <a:pt x="767347" y="1154460"/>
                </a:lnTo>
                <a:lnTo>
                  <a:pt x="713288" y="1141645"/>
                </a:lnTo>
                <a:lnTo>
                  <a:pt x="660688" y="1127884"/>
                </a:lnTo>
                <a:lnTo>
                  <a:pt x="609613" y="1113205"/>
                </a:lnTo>
                <a:lnTo>
                  <a:pt x="560124" y="1097634"/>
                </a:lnTo>
                <a:lnTo>
                  <a:pt x="512285" y="1081199"/>
                </a:lnTo>
                <a:lnTo>
                  <a:pt x="466161" y="1063927"/>
                </a:lnTo>
                <a:lnTo>
                  <a:pt x="421814" y="1045844"/>
                </a:lnTo>
                <a:lnTo>
                  <a:pt x="379309" y="1026979"/>
                </a:lnTo>
                <a:lnTo>
                  <a:pt x="338708" y="1007357"/>
                </a:lnTo>
                <a:lnTo>
                  <a:pt x="300076" y="987006"/>
                </a:lnTo>
                <a:lnTo>
                  <a:pt x="263475" y="965954"/>
                </a:lnTo>
                <a:lnTo>
                  <a:pt x="228970" y="944226"/>
                </a:lnTo>
                <a:lnTo>
                  <a:pt x="196624" y="921850"/>
                </a:lnTo>
                <a:lnTo>
                  <a:pt x="138662" y="875263"/>
                </a:lnTo>
                <a:lnTo>
                  <a:pt x="90099" y="826409"/>
                </a:lnTo>
                <a:lnTo>
                  <a:pt x="51443" y="775504"/>
                </a:lnTo>
                <a:lnTo>
                  <a:pt x="23202" y="722764"/>
                </a:lnTo>
                <a:lnTo>
                  <a:pt x="5885" y="668407"/>
                </a:lnTo>
                <a:lnTo>
                  <a:pt x="0" y="612647"/>
                </a:lnTo>
                <a:close/>
              </a:path>
            </a:pathLst>
          </a:custGeom>
          <a:ln w="12192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29959" y="4105402"/>
            <a:ext cx="3797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66395" algn="l"/>
              </a:tabLst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2305" y="4105404"/>
            <a:ext cx="1272540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0"/>
              </a:lnSpc>
              <a:spcBef>
                <a:spcPts val="100"/>
              </a:spcBef>
            </a:pPr>
            <a:r>
              <a:rPr sz="1400" b="1" spc="30" dirty="0">
                <a:latin typeface="Century Gothic"/>
                <a:cs typeface="Century Gothic"/>
              </a:rPr>
              <a:t>PROYEK</a:t>
            </a:r>
            <a:r>
              <a:rPr sz="1400" b="1" spc="-85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TEMA: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910"/>
              </a:lnSpc>
            </a:pPr>
            <a:r>
              <a:rPr sz="1600" b="1" spc="30" dirty="0">
                <a:latin typeface="Century Gothic"/>
                <a:cs typeface="Century Gothic"/>
              </a:rPr>
              <a:t>RESTORAN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90134" y="3979164"/>
            <a:ext cx="1520189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1592" y="4084334"/>
            <a:ext cx="1053846" cy="502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5559" y="3960876"/>
            <a:ext cx="1507236" cy="69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5559" y="3960876"/>
            <a:ext cx="1507490" cy="692150"/>
          </a:xfrm>
          <a:custGeom>
            <a:avLst/>
            <a:gdLst/>
            <a:ahLst/>
            <a:cxnLst/>
            <a:rect l="l" t="t" r="r" b="b"/>
            <a:pathLst>
              <a:path w="1507490" h="692150">
                <a:moveTo>
                  <a:pt x="0" y="345948"/>
                </a:moveTo>
                <a:lnTo>
                  <a:pt x="10915" y="286967"/>
                </a:lnTo>
                <a:lnTo>
                  <a:pt x="42453" y="231216"/>
                </a:lnTo>
                <a:lnTo>
                  <a:pt x="92804" y="179526"/>
                </a:lnTo>
                <a:lnTo>
                  <a:pt x="124469" y="155465"/>
                </a:lnTo>
                <a:lnTo>
                  <a:pt x="160157" y="132731"/>
                </a:lnTo>
                <a:lnTo>
                  <a:pt x="199644" y="111428"/>
                </a:lnTo>
                <a:lnTo>
                  <a:pt x="242703" y="91660"/>
                </a:lnTo>
                <a:lnTo>
                  <a:pt x="289107" y="73532"/>
                </a:lnTo>
                <a:lnTo>
                  <a:pt x="338630" y="57147"/>
                </a:lnTo>
                <a:lnTo>
                  <a:pt x="391046" y="42609"/>
                </a:lnTo>
                <a:lnTo>
                  <a:pt x="446128" y="30023"/>
                </a:lnTo>
                <a:lnTo>
                  <a:pt x="503651" y="19492"/>
                </a:lnTo>
                <a:lnTo>
                  <a:pt x="563388" y="11120"/>
                </a:lnTo>
                <a:lnTo>
                  <a:pt x="625112" y="5011"/>
                </a:lnTo>
                <a:lnTo>
                  <a:pt x="688597" y="1270"/>
                </a:lnTo>
                <a:lnTo>
                  <a:pt x="753617" y="0"/>
                </a:lnTo>
                <a:lnTo>
                  <a:pt x="818638" y="1270"/>
                </a:lnTo>
                <a:lnTo>
                  <a:pt x="882123" y="5011"/>
                </a:lnTo>
                <a:lnTo>
                  <a:pt x="943847" y="11120"/>
                </a:lnTo>
                <a:lnTo>
                  <a:pt x="1003584" y="19492"/>
                </a:lnTo>
                <a:lnTo>
                  <a:pt x="1061107" y="30023"/>
                </a:lnTo>
                <a:lnTo>
                  <a:pt x="1116189" y="42609"/>
                </a:lnTo>
                <a:lnTo>
                  <a:pt x="1168605" y="57147"/>
                </a:lnTo>
                <a:lnTo>
                  <a:pt x="1218128" y="73532"/>
                </a:lnTo>
                <a:lnTo>
                  <a:pt x="1264532" y="91660"/>
                </a:lnTo>
                <a:lnTo>
                  <a:pt x="1307591" y="111428"/>
                </a:lnTo>
                <a:lnTo>
                  <a:pt x="1347078" y="132731"/>
                </a:lnTo>
                <a:lnTo>
                  <a:pt x="1382766" y="155465"/>
                </a:lnTo>
                <a:lnTo>
                  <a:pt x="1414431" y="179526"/>
                </a:lnTo>
                <a:lnTo>
                  <a:pt x="1464782" y="231216"/>
                </a:lnTo>
                <a:lnTo>
                  <a:pt x="1496320" y="286967"/>
                </a:lnTo>
                <a:lnTo>
                  <a:pt x="1507236" y="345948"/>
                </a:lnTo>
                <a:lnTo>
                  <a:pt x="1504469" y="375790"/>
                </a:lnTo>
                <a:lnTo>
                  <a:pt x="1483016" y="433259"/>
                </a:lnTo>
                <a:lnTo>
                  <a:pt x="1441845" y="487084"/>
                </a:lnTo>
                <a:lnTo>
                  <a:pt x="1382766" y="536430"/>
                </a:lnTo>
                <a:lnTo>
                  <a:pt x="1347078" y="559164"/>
                </a:lnTo>
                <a:lnTo>
                  <a:pt x="1307591" y="580467"/>
                </a:lnTo>
                <a:lnTo>
                  <a:pt x="1264532" y="600235"/>
                </a:lnTo>
                <a:lnTo>
                  <a:pt x="1218128" y="618363"/>
                </a:lnTo>
                <a:lnTo>
                  <a:pt x="1168605" y="634748"/>
                </a:lnTo>
                <a:lnTo>
                  <a:pt x="1116189" y="649286"/>
                </a:lnTo>
                <a:lnTo>
                  <a:pt x="1061107" y="661872"/>
                </a:lnTo>
                <a:lnTo>
                  <a:pt x="1003584" y="672403"/>
                </a:lnTo>
                <a:lnTo>
                  <a:pt x="943847" y="680775"/>
                </a:lnTo>
                <a:lnTo>
                  <a:pt x="882123" y="686884"/>
                </a:lnTo>
                <a:lnTo>
                  <a:pt x="818638" y="690625"/>
                </a:lnTo>
                <a:lnTo>
                  <a:pt x="753617" y="691896"/>
                </a:lnTo>
                <a:lnTo>
                  <a:pt x="688597" y="690625"/>
                </a:lnTo>
                <a:lnTo>
                  <a:pt x="625112" y="686884"/>
                </a:lnTo>
                <a:lnTo>
                  <a:pt x="563388" y="680775"/>
                </a:lnTo>
                <a:lnTo>
                  <a:pt x="503651" y="672403"/>
                </a:lnTo>
                <a:lnTo>
                  <a:pt x="446128" y="661872"/>
                </a:lnTo>
                <a:lnTo>
                  <a:pt x="391046" y="649286"/>
                </a:lnTo>
                <a:lnTo>
                  <a:pt x="338630" y="634748"/>
                </a:lnTo>
                <a:lnTo>
                  <a:pt x="289107" y="618363"/>
                </a:lnTo>
                <a:lnTo>
                  <a:pt x="242703" y="600235"/>
                </a:lnTo>
                <a:lnTo>
                  <a:pt x="199644" y="580467"/>
                </a:lnTo>
                <a:lnTo>
                  <a:pt x="160157" y="559164"/>
                </a:lnTo>
                <a:lnTo>
                  <a:pt x="124469" y="536430"/>
                </a:lnTo>
                <a:lnTo>
                  <a:pt x="92804" y="512369"/>
                </a:lnTo>
                <a:lnTo>
                  <a:pt x="42453" y="460679"/>
                </a:lnTo>
                <a:lnTo>
                  <a:pt x="10915" y="404928"/>
                </a:lnTo>
                <a:lnTo>
                  <a:pt x="0" y="345948"/>
                </a:lnTo>
                <a:close/>
              </a:path>
            </a:pathLst>
          </a:custGeom>
          <a:ln w="12191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10553" y="4093591"/>
            <a:ext cx="85725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50800" marR="5080" indent="-38100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latin typeface="Berlin Sans FB Demi"/>
                <a:cs typeface="Berlin Sans FB Demi"/>
              </a:rPr>
              <a:t>KEGITAN</a:t>
            </a:r>
            <a:r>
              <a:rPr sz="1200" b="1" spc="-100" dirty="0">
                <a:latin typeface="Berlin Sans FB Demi"/>
                <a:cs typeface="Berlin Sans FB Demi"/>
              </a:rPr>
              <a:t> </a:t>
            </a:r>
            <a:r>
              <a:rPr sz="1200" b="1" spc="-5" dirty="0">
                <a:latin typeface="Berlin Sans FB Demi"/>
                <a:cs typeface="Berlin Sans FB Demi"/>
              </a:rPr>
              <a:t>DI  RESTORAN</a:t>
            </a:r>
            <a:endParaRPr sz="1200">
              <a:latin typeface="Berlin Sans FB Demi"/>
              <a:cs typeface="Berlin Sans FB Dem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2376" y="345643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24168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37434" y="2740151"/>
            <a:ext cx="1424177" cy="762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2859" y="2721864"/>
            <a:ext cx="1411224" cy="749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32861" y="2721866"/>
            <a:ext cx="1411605" cy="749935"/>
          </a:xfrm>
          <a:custGeom>
            <a:avLst/>
            <a:gdLst/>
            <a:ahLst/>
            <a:cxnLst/>
            <a:rect l="l" t="t" r="r" b="b"/>
            <a:pathLst>
              <a:path w="1411604" h="749935">
                <a:moveTo>
                  <a:pt x="0" y="374903"/>
                </a:moveTo>
                <a:lnTo>
                  <a:pt x="10220" y="310982"/>
                </a:lnTo>
                <a:lnTo>
                  <a:pt x="39752" y="250563"/>
                </a:lnTo>
                <a:lnTo>
                  <a:pt x="86899" y="194546"/>
                </a:lnTo>
                <a:lnTo>
                  <a:pt x="116548" y="168471"/>
                </a:lnTo>
                <a:lnTo>
                  <a:pt x="149965" y="143834"/>
                </a:lnTo>
                <a:lnTo>
                  <a:pt x="186938" y="120749"/>
                </a:lnTo>
                <a:lnTo>
                  <a:pt x="227255" y="99327"/>
                </a:lnTo>
                <a:lnTo>
                  <a:pt x="270704" y="79682"/>
                </a:lnTo>
                <a:lnTo>
                  <a:pt x="317073" y="61926"/>
                </a:lnTo>
                <a:lnTo>
                  <a:pt x="366150" y="46173"/>
                </a:lnTo>
                <a:lnTo>
                  <a:pt x="417723" y="32534"/>
                </a:lnTo>
                <a:lnTo>
                  <a:pt x="471581" y="21122"/>
                </a:lnTo>
                <a:lnTo>
                  <a:pt x="527510" y="12050"/>
                </a:lnTo>
                <a:lnTo>
                  <a:pt x="585300" y="5430"/>
                </a:lnTo>
                <a:lnTo>
                  <a:pt x="644737" y="1376"/>
                </a:lnTo>
                <a:lnTo>
                  <a:pt x="705612" y="0"/>
                </a:lnTo>
                <a:lnTo>
                  <a:pt x="766486" y="1376"/>
                </a:lnTo>
                <a:lnTo>
                  <a:pt x="825923" y="5430"/>
                </a:lnTo>
                <a:lnTo>
                  <a:pt x="883713" y="12050"/>
                </a:lnTo>
                <a:lnTo>
                  <a:pt x="939642" y="21122"/>
                </a:lnTo>
                <a:lnTo>
                  <a:pt x="993500" y="32534"/>
                </a:lnTo>
                <a:lnTo>
                  <a:pt x="1045073" y="46173"/>
                </a:lnTo>
                <a:lnTo>
                  <a:pt x="1094150" y="61926"/>
                </a:lnTo>
                <a:lnTo>
                  <a:pt x="1140519" y="79682"/>
                </a:lnTo>
                <a:lnTo>
                  <a:pt x="1183968" y="99327"/>
                </a:lnTo>
                <a:lnTo>
                  <a:pt x="1224285" y="120749"/>
                </a:lnTo>
                <a:lnTo>
                  <a:pt x="1261258" y="143834"/>
                </a:lnTo>
                <a:lnTo>
                  <a:pt x="1294675" y="168471"/>
                </a:lnTo>
                <a:lnTo>
                  <a:pt x="1324324" y="194546"/>
                </a:lnTo>
                <a:lnTo>
                  <a:pt x="1371471" y="250563"/>
                </a:lnTo>
                <a:lnTo>
                  <a:pt x="1401003" y="310982"/>
                </a:lnTo>
                <a:lnTo>
                  <a:pt x="1411224" y="374903"/>
                </a:lnTo>
                <a:lnTo>
                  <a:pt x="1408633" y="407245"/>
                </a:lnTo>
                <a:lnTo>
                  <a:pt x="1388545" y="469528"/>
                </a:lnTo>
                <a:lnTo>
                  <a:pt x="1349994" y="527859"/>
                </a:lnTo>
                <a:lnTo>
                  <a:pt x="1294675" y="581336"/>
                </a:lnTo>
                <a:lnTo>
                  <a:pt x="1261258" y="605973"/>
                </a:lnTo>
                <a:lnTo>
                  <a:pt x="1224285" y="629058"/>
                </a:lnTo>
                <a:lnTo>
                  <a:pt x="1183968" y="650480"/>
                </a:lnTo>
                <a:lnTo>
                  <a:pt x="1140519" y="670125"/>
                </a:lnTo>
                <a:lnTo>
                  <a:pt x="1094150" y="687881"/>
                </a:lnTo>
                <a:lnTo>
                  <a:pt x="1045073" y="703634"/>
                </a:lnTo>
                <a:lnTo>
                  <a:pt x="993500" y="717273"/>
                </a:lnTo>
                <a:lnTo>
                  <a:pt x="939642" y="728685"/>
                </a:lnTo>
                <a:lnTo>
                  <a:pt x="883713" y="737757"/>
                </a:lnTo>
                <a:lnTo>
                  <a:pt x="825923" y="744377"/>
                </a:lnTo>
                <a:lnTo>
                  <a:pt x="766486" y="748431"/>
                </a:lnTo>
                <a:lnTo>
                  <a:pt x="705612" y="749808"/>
                </a:lnTo>
                <a:lnTo>
                  <a:pt x="644737" y="748431"/>
                </a:lnTo>
                <a:lnTo>
                  <a:pt x="585300" y="744377"/>
                </a:lnTo>
                <a:lnTo>
                  <a:pt x="527510" y="737757"/>
                </a:lnTo>
                <a:lnTo>
                  <a:pt x="471581" y="728685"/>
                </a:lnTo>
                <a:lnTo>
                  <a:pt x="417723" y="717273"/>
                </a:lnTo>
                <a:lnTo>
                  <a:pt x="366150" y="703634"/>
                </a:lnTo>
                <a:lnTo>
                  <a:pt x="317073" y="687881"/>
                </a:lnTo>
                <a:lnTo>
                  <a:pt x="270704" y="670125"/>
                </a:lnTo>
                <a:lnTo>
                  <a:pt x="227255" y="650480"/>
                </a:lnTo>
                <a:lnTo>
                  <a:pt x="186938" y="629058"/>
                </a:lnTo>
                <a:lnTo>
                  <a:pt x="149965" y="605973"/>
                </a:lnTo>
                <a:lnTo>
                  <a:pt x="116548" y="581336"/>
                </a:lnTo>
                <a:lnTo>
                  <a:pt x="86899" y="555261"/>
                </a:lnTo>
                <a:lnTo>
                  <a:pt x="39752" y="499244"/>
                </a:lnTo>
                <a:lnTo>
                  <a:pt x="10220" y="438825"/>
                </a:lnTo>
                <a:lnTo>
                  <a:pt x="0" y="374903"/>
                </a:lnTo>
                <a:close/>
              </a:path>
            </a:pathLst>
          </a:custGeom>
          <a:ln w="12192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8816" y="4163567"/>
            <a:ext cx="580390" cy="0"/>
          </a:xfrm>
          <a:custGeom>
            <a:avLst/>
            <a:gdLst/>
            <a:ahLst/>
            <a:cxnLst/>
            <a:rect l="l" t="t" r="r" b="b"/>
            <a:pathLst>
              <a:path w="580389">
                <a:moveTo>
                  <a:pt x="58013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7780" y="3793235"/>
            <a:ext cx="1448562" cy="685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8572" y="3895358"/>
            <a:ext cx="1006602" cy="502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3208" y="3774949"/>
            <a:ext cx="1435608" cy="672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3210" y="3774949"/>
            <a:ext cx="1435735" cy="672465"/>
          </a:xfrm>
          <a:custGeom>
            <a:avLst/>
            <a:gdLst/>
            <a:ahLst/>
            <a:cxnLst/>
            <a:rect l="l" t="t" r="r" b="b"/>
            <a:pathLst>
              <a:path w="1435735" h="672464">
                <a:moveTo>
                  <a:pt x="0" y="336041"/>
                </a:moveTo>
                <a:lnTo>
                  <a:pt x="11562" y="275649"/>
                </a:lnTo>
                <a:lnTo>
                  <a:pt x="44900" y="218803"/>
                </a:lnTo>
                <a:lnTo>
                  <a:pt x="97987" y="166454"/>
                </a:lnTo>
                <a:lnTo>
                  <a:pt x="131304" y="142263"/>
                </a:lnTo>
                <a:lnTo>
                  <a:pt x="168798" y="119552"/>
                </a:lnTo>
                <a:lnTo>
                  <a:pt x="210216" y="98440"/>
                </a:lnTo>
                <a:lnTo>
                  <a:pt x="255306" y="79047"/>
                </a:lnTo>
                <a:lnTo>
                  <a:pt x="303814" y="61490"/>
                </a:lnTo>
                <a:lnTo>
                  <a:pt x="355487" y="45889"/>
                </a:lnTo>
                <a:lnTo>
                  <a:pt x="410071" y="32362"/>
                </a:lnTo>
                <a:lnTo>
                  <a:pt x="467314" y="21028"/>
                </a:lnTo>
                <a:lnTo>
                  <a:pt x="526961" y="12006"/>
                </a:lnTo>
                <a:lnTo>
                  <a:pt x="588761" y="5415"/>
                </a:lnTo>
                <a:lnTo>
                  <a:pt x="652460" y="1373"/>
                </a:lnTo>
                <a:lnTo>
                  <a:pt x="717804" y="0"/>
                </a:lnTo>
                <a:lnTo>
                  <a:pt x="783147" y="1373"/>
                </a:lnTo>
                <a:lnTo>
                  <a:pt x="846846" y="5415"/>
                </a:lnTo>
                <a:lnTo>
                  <a:pt x="908646" y="12006"/>
                </a:lnTo>
                <a:lnTo>
                  <a:pt x="968293" y="21028"/>
                </a:lnTo>
                <a:lnTo>
                  <a:pt x="1025536" y="32362"/>
                </a:lnTo>
                <a:lnTo>
                  <a:pt x="1080120" y="45889"/>
                </a:lnTo>
                <a:lnTo>
                  <a:pt x="1131793" y="61490"/>
                </a:lnTo>
                <a:lnTo>
                  <a:pt x="1180301" y="79047"/>
                </a:lnTo>
                <a:lnTo>
                  <a:pt x="1225391" y="98440"/>
                </a:lnTo>
                <a:lnTo>
                  <a:pt x="1266809" y="119552"/>
                </a:lnTo>
                <a:lnTo>
                  <a:pt x="1304303" y="142263"/>
                </a:lnTo>
                <a:lnTo>
                  <a:pt x="1337620" y="166454"/>
                </a:lnTo>
                <a:lnTo>
                  <a:pt x="1366506" y="192007"/>
                </a:lnTo>
                <a:lnTo>
                  <a:pt x="1409971" y="246723"/>
                </a:lnTo>
                <a:lnTo>
                  <a:pt x="1432675" y="305461"/>
                </a:lnTo>
                <a:lnTo>
                  <a:pt x="1435608" y="336041"/>
                </a:lnTo>
                <a:lnTo>
                  <a:pt x="1432675" y="366622"/>
                </a:lnTo>
                <a:lnTo>
                  <a:pt x="1409971" y="425360"/>
                </a:lnTo>
                <a:lnTo>
                  <a:pt x="1366506" y="480076"/>
                </a:lnTo>
                <a:lnTo>
                  <a:pt x="1337620" y="505629"/>
                </a:lnTo>
                <a:lnTo>
                  <a:pt x="1304303" y="529820"/>
                </a:lnTo>
                <a:lnTo>
                  <a:pt x="1266809" y="552531"/>
                </a:lnTo>
                <a:lnTo>
                  <a:pt x="1225391" y="573643"/>
                </a:lnTo>
                <a:lnTo>
                  <a:pt x="1180301" y="593036"/>
                </a:lnTo>
                <a:lnTo>
                  <a:pt x="1131793" y="610593"/>
                </a:lnTo>
                <a:lnTo>
                  <a:pt x="1080120" y="626194"/>
                </a:lnTo>
                <a:lnTo>
                  <a:pt x="1025536" y="639721"/>
                </a:lnTo>
                <a:lnTo>
                  <a:pt x="968293" y="651055"/>
                </a:lnTo>
                <a:lnTo>
                  <a:pt x="908646" y="660077"/>
                </a:lnTo>
                <a:lnTo>
                  <a:pt x="846846" y="666668"/>
                </a:lnTo>
                <a:lnTo>
                  <a:pt x="783147" y="670710"/>
                </a:lnTo>
                <a:lnTo>
                  <a:pt x="717804" y="672083"/>
                </a:lnTo>
                <a:lnTo>
                  <a:pt x="652460" y="670710"/>
                </a:lnTo>
                <a:lnTo>
                  <a:pt x="588761" y="666668"/>
                </a:lnTo>
                <a:lnTo>
                  <a:pt x="526961" y="660077"/>
                </a:lnTo>
                <a:lnTo>
                  <a:pt x="467314" y="651055"/>
                </a:lnTo>
                <a:lnTo>
                  <a:pt x="410071" y="639721"/>
                </a:lnTo>
                <a:lnTo>
                  <a:pt x="355487" y="626194"/>
                </a:lnTo>
                <a:lnTo>
                  <a:pt x="303814" y="610593"/>
                </a:lnTo>
                <a:lnTo>
                  <a:pt x="255306" y="593036"/>
                </a:lnTo>
                <a:lnTo>
                  <a:pt x="210216" y="573643"/>
                </a:lnTo>
                <a:lnTo>
                  <a:pt x="168798" y="552531"/>
                </a:lnTo>
                <a:lnTo>
                  <a:pt x="131304" y="529820"/>
                </a:lnTo>
                <a:lnTo>
                  <a:pt x="97987" y="505629"/>
                </a:lnTo>
                <a:lnTo>
                  <a:pt x="69101" y="480076"/>
                </a:lnTo>
                <a:lnTo>
                  <a:pt x="25636" y="425360"/>
                </a:lnTo>
                <a:lnTo>
                  <a:pt x="2932" y="366622"/>
                </a:lnTo>
                <a:lnTo>
                  <a:pt x="0" y="336041"/>
                </a:lnTo>
                <a:close/>
              </a:path>
            </a:pathLst>
          </a:custGeom>
          <a:ln w="12192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96008" y="3904615"/>
            <a:ext cx="81026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7940" marR="5080" indent="-15240">
              <a:lnSpc>
                <a:spcPts val="1430"/>
              </a:lnSpc>
              <a:spcBef>
                <a:spcPts val="155"/>
              </a:spcBef>
            </a:pPr>
            <a:r>
              <a:rPr sz="1200" b="1" spc="-5" dirty="0">
                <a:latin typeface="Berlin Sans FB Demi"/>
                <a:cs typeface="Berlin Sans FB Demi"/>
              </a:rPr>
              <a:t>PROFESI</a:t>
            </a:r>
            <a:r>
              <a:rPr sz="1200" b="1" spc="-50" dirty="0">
                <a:latin typeface="Berlin Sans FB Demi"/>
                <a:cs typeface="Berlin Sans FB Demi"/>
              </a:rPr>
              <a:t> </a:t>
            </a:r>
            <a:r>
              <a:rPr sz="1200" b="1" spc="-5" dirty="0">
                <a:latin typeface="Berlin Sans FB Demi"/>
                <a:cs typeface="Berlin Sans FB Demi"/>
              </a:rPr>
              <a:t>DI  RESTORAN</a:t>
            </a:r>
            <a:endParaRPr sz="1200">
              <a:latin typeface="Berlin Sans FB Demi"/>
              <a:cs typeface="Berlin Sans FB Dem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98847" y="4879847"/>
            <a:ext cx="1270" cy="378460"/>
          </a:xfrm>
          <a:custGeom>
            <a:avLst/>
            <a:gdLst/>
            <a:ahLst/>
            <a:cxnLst/>
            <a:rect l="l" t="t" r="r" b="b"/>
            <a:pathLst>
              <a:path w="1270" h="378460">
                <a:moveTo>
                  <a:pt x="0" y="0"/>
                </a:moveTo>
                <a:lnTo>
                  <a:pt x="762" y="3783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3676" y="5274564"/>
            <a:ext cx="1965198" cy="7139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6764" y="5381246"/>
            <a:ext cx="1357122" cy="5021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9103" y="5256276"/>
            <a:ext cx="1952244" cy="701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99105" y="5256276"/>
            <a:ext cx="1952625" cy="701040"/>
          </a:xfrm>
          <a:custGeom>
            <a:avLst/>
            <a:gdLst/>
            <a:ahLst/>
            <a:cxnLst/>
            <a:rect l="l" t="t" r="r" b="b"/>
            <a:pathLst>
              <a:path w="1952625" h="701039">
                <a:moveTo>
                  <a:pt x="0" y="350520"/>
                </a:moveTo>
                <a:lnTo>
                  <a:pt x="8910" y="302964"/>
                </a:lnTo>
                <a:lnTo>
                  <a:pt x="34866" y="257351"/>
                </a:lnTo>
                <a:lnTo>
                  <a:pt x="76706" y="214098"/>
                </a:lnTo>
                <a:lnTo>
                  <a:pt x="133265" y="173623"/>
                </a:lnTo>
                <a:lnTo>
                  <a:pt x="166701" y="154558"/>
                </a:lnTo>
                <a:lnTo>
                  <a:pt x="203381" y="136344"/>
                </a:lnTo>
                <a:lnTo>
                  <a:pt x="243160" y="119033"/>
                </a:lnTo>
                <a:lnTo>
                  <a:pt x="285892" y="102679"/>
                </a:lnTo>
                <a:lnTo>
                  <a:pt x="331432" y="87333"/>
                </a:lnTo>
                <a:lnTo>
                  <a:pt x="379635" y="73047"/>
                </a:lnTo>
                <a:lnTo>
                  <a:pt x="430355" y="59873"/>
                </a:lnTo>
                <a:lnTo>
                  <a:pt x="483446" y="47864"/>
                </a:lnTo>
                <a:lnTo>
                  <a:pt x="538764" y="37073"/>
                </a:lnTo>
                <a:lnTo>
                  <a:pt x="596163" y="27551"/>
                </a:lnTo>
                <a:lnTo>
                  <a:pt x="655498" y="19350"/>
                </a:lnTo>
                <a:lnTo>
                  <a:pt x="716623" y="12523"/>
                </a:lnTo>
                <a:lnTo>
                  <a:pt x="779394" y="7122"/>
                </a:lnTo>
                <a:lnTo>
                  <a:pt x="843664" y="3200"/>
                </a:lnTo>
                <a:lnTo>
                  <a:pt x="909288" y="808"/>
                </a:lnTo>
                <a:lnTo>
                  <a:pt x="976122" y="0"/>
                </a:lnTo>
                <a:lnTo>
                  <a:pt x="1042955" y="808"/>
                </a:lnTo>
                <a:lnTo>
                  <a:pt x="1108579" y="3200"/>
                </a:lnTo>
                <a:lnTo>
                  <a:pt x="1172849" y="7122"/>
                </a:lnTo>
                <a:lnTo>
                  <a:pt x="1235620" y="12523"/>
                </a:lnTo>
                <a:lnTo>
                  <a:pt x="1296745" y="19350"/>
                </a:lnTo>
                <a:lnTo>
                  <a:pt x="1356080" y="27551"/>
                </a:lnTo>
                <a:lnTo>
                  <a:pt x="1413479" y="37073"/>
                </a:lnTo>
                <a:lnTo>
                  <a:pt x="1468797" y="47864"/>
                </a:lnTo>
                <a:lnTo>
                  <a:pt x="1521888" y="59873"/>
                </a:lnTo>
                <a:lnTo>
                  <a:pt x="1572608" y="73047"/>
                </a:lnTo>
                <a:lnTo>
                  <a:pt x="1620811" y="87333"/>
                </a:lnTo>
                <a:lnTo>
                  <a:pt x="1666351" y="102679"/>
                </a:lnTo>
                <a:lnTo>
                  <a:pt x="1709083" y="119033"/>
                </a:lnTo>
                <a:lnTo>
                  <a:pt x="1748862" y="136344"/>
                </a:lnTo>
                <a:lnTo>
                  <a:pt x="1785542" y="154558"/>
                </a:lnTo>
                <a:lnTo>
                  <a:pt x="1818978" y="173623"/>
                </a:lnTo>
                <a:lnTo>
                  <a:pt x="1875537" y="214098"/>
                </a:lnTo>
                <a:lnTo>
                  <a:pt x="1917377" y="257351"/>
                </a:lnTo>
                <a:lnTo>
                  <a:pt x="1943333" y="302964"/>
                </a:lnTo>
                <a:lnTo>
                  <a:pt x="1952244" y="350520"/>
                </a:lnTo>
                <a:lnTo>
                  <a:pt x="1949992" y="374518"/>
                </a:lnTo>
                <a:lnTo>
                  <a:pt x="1932413" y="421161"/>
                </a:lnTo>
                <a:lnTo>
                  <a:pt x="1898370" y="465651"/>
                </a:lnTo>
                <a:lnTo>
                  <a:pt x="1849025" y="507569"/>
                </a:lnTo>
                <a:lnTo>
                  <a:pt x="1785542" y="546498"/>
                </a:lnTo>
                <a:lnTo>
                  <a:pt x="1748862" y="564712"/>
                </a:lnTo>
                <a:lnTo>
                  <a:pt x="1709083" y="582021"/>
                </a:lnTo>
                <a:lnTo>
                  <a:pt x="1666351" y="598374"/>
                </a:lnTo>
                <a:lnTo>
                  <a:pt x="1620811" y="613719"/>
                </a:lnTo>
                <a:lnTo>
                  <a:pt x="1572608" y="628004"/>
                </a:lnTo>
                <a:lnTo>
                  <a:pt x="1521888" y="641176"/>
                </a:lnTo>
                <a:lnTo>
                  <a:pt x="1468797" y="653183"/>
                </a:lnTo>
                <a:lnTo>
                  <a:pt x="1413479" y="663973"/>
                </a:lnTo>
                <a:lnTo>
                  <a:pt x="1356080" y="673494"/>
                </a:lnTo>
                <a:lnTo>
                  <a:pt x="1296745" y="681693"/>
                </a:lnTo>
                <a:lnTo>
                  <a:pt x="1235620" y="688519"/>
                </a:lnTo>
                <a:lnTo>
                  <a:pt x="1172849" y="693918"/>
                </a:lnTo>
                <a:lnTo>
                  <a:pt x="1108579" y="697840"/>
                </a:lnTo>
                <a:lnTo>
                  <a:pt x="1042955" y="700231"/>
                </a:lnTo>
                <a:lnTo>
                  <a:pt x="976122" y="701040"/>
                </a:lnTo>
                <a:lnTo>
                  <a:pt x="909288" y="700231"/>
                </a:lnTo>
                <a:lnTo>
                  <a:pt x="843664" y="697840"/>
                </a:lnTo>
                <a:lnTo>
                  <a:pt x="779394" y="693918"/>
                </a:lnTo>
                <a:lnTo>
                  <a:pt x="716623" y="688519"/>
                </a:lnTo>
                <a:lnTo>
                  <a:pt x="655498" y="681693"/>
                </a:lnTo>
                <a:lnTo>
                  <a:pt x="596163" y="673494"/>
                </a:lnTo>
                <a:lnTo>
                  <a:pt x="538764" y="663973"/>
                </a:lnTo>
                <a:lnTo>
                  <a:pt x="483446" y="653183"/>
                </a:lnTo>
                <a:lnTo>
                  <a:pt x="430355" y="641176"/>
                </a:lnTo>
                <a:lnTo>
                  <a:pt x="379635" y="628004"/>
                </a:lnTo>
                <a:lnTo>
                  <a:pt x="331432" y="613719"/>
                </a:lnTo>
                <a:lnTo>
                  <a:pt x="285892" y="598374"/>
                </a:lnTo>
                <a:lnTo>
                  <a:pt x="243160" y="582021"/>
                </a:lnTo>
                <a:lnTo>
                  <a:pt x="203381" y="564712"/>
                </a:lnTo>
                <a:lnTo>
                  <a:pt x="166701" y="546498"/>
                </a:lnTo>
                <a:lnTo>
                  <a:pt x="133265" y="527433"/>
                </a:lnTo>
                <a:lnTo>
                  <a:pt x="76706" y="486957"/>
                </a:lnTo>
                <a:lnTo>
                  <a:pt x="34866" y="443701"/>
                </a:lnTo>
                <a:lnTo>
                  <a:pt x="8910" y="398083"/>
                </a:lnTo>
                <a:lnTo>
                  <a:pt x="0" y="350520"/>
                </a:lnTo>
                <a:close/>
              </a:path>
            </a:pathLst>
          </a:custGeom>
          <a:ln w="12191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95473" y="5390769"/>
            <a:ext cx="116141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15265" marR="5080" indent="-203200">
              <a:lnSpc>
                <a:spcPts val="1430"/>
              </a:lnSpc>
              <a:spcBef>
                <a:spcPts val="155"/>
              </a:spcBef>
            </a:pPr>
            <a:r>
              <a:rPr sz="1200" b="1" spc="-5" dirty="0">
                <a:latin typeface="Berlin Sans FB Demi"/>
                <a:cs typeface="Berlin Sans FB Demi"/>
              </a:rPr>
              <a:t>MAKANAN</a:t>
            </a:r>
            <a:r>
              <a:rPr sz="1200" b="1" spc="-50" dirty="0">
                <a:latin typeface="Berlin Sans FB Demi"/>
                <a:cs typeface="Berlin Sans FB Demi"/>
              </a:rPr>
              <a:t> </a:t>
            </a:r>
            <a:r>
              <a:rPr sz="1200" b="1" spc="-5" dirty="0">
                <a:latin typeface="Berlin Sans FB Demi"/>
                <a:cs typeface="Berlin Sans FB Demi"/>
              </a:rPr>
              <a:t>DAN  MINUMAN</a:t>
            </a:r>
            <a:endParaRPr sz="1200">
              <a:latin typeface="Berlin Sans FB Demi"/>
              <a:cs typeface="Berlin Sans FB Dem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30261" y="3739898"/>
            <a:ext cx="306070" cy="226695"/>
          </a:xfrm>
          <a:custGeom>
            <a:avLst/>
            <a:gdLst/>
            <a:ahLst/>
            <a:cxnLst/>
            <a:rect l="l" t="t" r="r" b="b"/>
            <a:pathLst>
              <a:path w="306070" h="226695">
                <a:moveTo>
                  <a:pt x="240868" y="39853"/>
                </a:moveTo>
                <a:lnTo>
                  <a:pt x="0" y="216026"/>
                </a:lnTo>
                <a:lnTo>
                  <a:pt x="7620" y="226186"/>
                </a:lnTo>
                <a:lnTo>
                  <a:pt x="248380" y="50124"/>
                </a:lnTo>
                <a:lnTo>
                  <a:pt x="240868" y="39853"/>
                </a:lnTo>
                <a:close/>
              </a:path>
              <a:path w="306070" h="226695">
                <a:moveTo>
                  <a:pt x="289388" y="32384"/>
                </a:moveTo>
                <a:lnTo>
                  <a:pt x="251079" y="32384"/>
                </a:lnTo>
                <a:lnTo>
                  <a:pt x="258572" y="42671"/>
                </a:lnTo>
                <a:lnTo>
                  <a:pt x="248380" y="50124"/>
                </a:lnTo>
                <a:lnTo>
                  <a:pt x="267081" y="75691"/>
                </a:lnTo>
                <a:lnTo>
                  <a:pt x="289388" y="32384"/>
                </a:lnTo>
                <a:close/>
              </a:path>
              <a:path w="306070" h="226695">
                <a:moveTo>
                  <a:pt x="251079" y="32384"/>
                </a:moveTo>
                <a:lnTo>
                  <a:pt x="240868" y="39853"/>
                </a:lnTo>
                <a:lnTo>
                  <a:pt x="248380" y="50124"/>
                </a:lnTo>
                <a:lnTo>
                  <a:pt x="258572" y="42671"/>
                </a:lnTo>
                <a:lnTo>
                  <a:pt x="251079" y="32384"/>
                </a:lnTo>
                <a:close/>
              </a:path>
              <a:path w="306070" h="226695">
                <a:moveTo>
                  <a:pt x="306070" y="0"/>
                </a:moveTo>
                <a:lnTo>
                  <a:pt x="222123" y="14223"/>
                </a:lnTo>
                <a:lnTo>
                  <a:pt x="240868" y="39853"/>
                </a:lnTo>
                <a:lnTo>
                  <a:pt x="251079" y="32384"/>
                </a:lnTo>
                <a:lnTo>
                  <a:pt x="289388" y="32384"/>
                </a:lnTo>
                <a:lnTo>
                  <a:pt x="306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88546" y="3383622"/>
            <a:ext cx="1310640" cy="383540"/>
          </a:xfrm>
          <a:custGeom>
            <a:avLst/>
            <a:gdLst/>
            <a:ahLst/>
            <a:cxnLst/>
            <a:rect l="l" t="t" r="r" b="b"/>
            <a:pathLst>
              <a:path w="1310640" h="383539">
                <a:moveTo>
                  <a:pt x="0" y="134441"/>
                </a:moveTo>
                <a:lnTo>
                  <a:pt x="35234" y="191537"/>
                </a:lnTo>
                <a:lnTo>
                  <a:pt x="89629" y="240849"/>
                </a:lnTo>
                <a:lnTo>
                  <a:pt x="123684" y="263437"/>
                </a:lnTo>
                <a:lnTo>
                  <a:pt x="161942" y="284476"/>
                </a:lnTo>
                <a:lnTo>
                  <a:pt x="204127" y="303840"/>
                </a:lnTo>
                <a:lnTo>
                  <a:pt x="249960" y="321402"/>
                </a:lnTo>
                <a:lnTo>
                  <a:pt x="299166" y="337034"/>
                </a:lnTo>
                <a:lnTo>
                  <a:pt x="351467" y="350610"/>
                </a:lnTo>
                <a:lnTo>
                  <a:pt x="406587" y="362002"/>
                </a:lnTo>
                <a:lnTo>
                  <a:pt x="464248" y="371084"/>
                </a:lnTo>
                <a:lnTo>
                  <a:pt x="524174" y="377729"/>
                </a:lnTo>
                <a:lnTo>
                  <a:pt x="586089" y="381808"/>
                </a:lnTo>
                <a:lnTo>
                  <a:pt x="649715" y="383196"/>
                </a:lnTo>
                <a:lnTo>
                  <a:pt x="713340" y="381808"/>
                </a:lnTo>
                <a:lnTo>
                  <a:pt x="775255" y="377729"/>
                </a:lnTo>
                <a:lnTo>
                  <a:pt x="835181" y="371084"/>
                </a:lnTo>
                <a:lnTo>
                  <a:pt x="892843" y="362002"/>
                </a:lnTo>
                <a:lnTo>
                  <a:pt x="913193" y="357796"/>
                </a:lnTo>
                <a:lnTo>
                  <a:pt x="637015" y="357796"/>
                </a:lnTo>
                <a:lnTo>
                  <a:pt x="573389" y="356408"/>
                </a:lnTo>
                <a:lnTo>
                  <a:pt x="511474" y="352329"/>
                </a:lnTo>
                <a:lnTo>
                  <a:pt x="451548" y="345684"/>
                </a:lnTo>
                <a:lnTo>
                  <a:pt x="393887" y="336602"/>
                </a:lnTo>
                <a:lnTo>
                  <a:pt x="338767" y="325210"/>
                </a:lnTo>
                <a:lnTo>
                  <a:pt x="286466" y="311634"/>
                </a:lnTo>
                <a:lnTo>
                  <a:pt x="237260" y="296002"/>
                </a:lnTo>
                <a:lnTo>
                  <a:pt x="191427" y="278440"/>
                </a:lnTo>
                <a:lnTo>
                  <a:pt x="149242" y="259076"/>
                </a:lnTo>
                <a:lnTo>
                  <a:pt x="110984" y="238037"/>
                </a:lnTo>
                <a:lnTo>
                  <a:pt x="76929" y="215449"/>
                </a:lnTo>
                <a:lnTo>
                  <a:pt x="22534" y="166137"/>
                </a:lnTo>
                <a:lnTo>
                  <a:pt x="2748" y="139666"/>
                </a:lnTo>
                <a:lnTo>
                  <a:pt x="0" y="134441"/>
                </a:lnTo>
                <a:close/>
              </a:path>
              <a:path w="1310640" h="383539">
                <a:moveTo>
                  <a:pt x="1286730" y="0"/>
                </a:moveTo>
                <a:lnTo>
                  <a:pt x="1294644" y="25310"/>
                </a:lnTo>
                <a:lnTo>
                  <a:pt x="1297669" y="54520"/>
                </a:lnTo>
                <a:lnTo>
                  <a:pt x="1294644" y="83731"/>
                </a:lnTo>
                <a:lnTo>
                  <a:pt x="1271281" y="139666"/>
                </a:lnTo>
                <a:lnTo>
                  <a:pt x="1226676" y="191440"/>
                </a:lnTo>
                <a:lnTo>
                  <a:pt x="1163045" y="238037"/>
                </a:lnTo>
                <a:lnTo>
                  <a:pt x="1124787" y="259076"/>
                </a:lnTo>
                <a:lnTo>
                  <a:pt x="1082603" y="278440"/>
                </a:lnTo>
                <a:lnTo>
                  <a:pt x="1036769" y="296002"/>
                </a:lnTo>
                <a:lnTo>
                  <a:pt x="987564" y="311634"/>
                </a:lnTo>
                <a:lnTo>
                  <a:pt x="935262" y="325210"/>
                </a:lnTo>
                <a:lnTo>
                  <a:pt x="880143" y="336602"/>
                </a:lnTo>
                <a:lnTo>
                  <a:pt x="822481" y="345684"/>
                </a:lnTo>
                <a:lnTo>
                  <a:pt x="762555" y="352329"/>
                </a:lnTo>
                <a:lnTo>
                  <a:pt x="700640" y="356408"/>
                </a:lnTo>
                <a:lnTo>
                  <a:pt x="637015" y="357796"/>
                </a:lnTo>
                <a:lnTo>
                  <a:pt x="913193" y="357796"/>
                </a:lnTo>
                <a:lnTo>
                  <a:pt x="1000264" y="337034"/>
                </a:lnTo>
                <a:lnTo>
                  <a:pt x="1049469" y="321402"/>
                </a:lnTo>
                <a:lnTo>
                  <a:pt x="1095303" y="303840"/>
                </a:lnTo>
                <a:lnTo>
                  <a:pt x="1137487" y="284476"/>
                </a:lnTo>
                <a:lnTo>
                  <a:pt x="1175745" y="263437"/>
                </a:lnTo>
                <a:lnTo>
                  <a:pt x="1209800" y="240849"/>
                </a:lnTo>
                <a:lnTo>
                  <a:pt x="1264195" y="191537"/>
                </a:lnTo>
                <a:lnTo>
                  <a:pt x="1298456" y="137555"/>
                </a:lnTo>
                <a:lnTo>
                  <a:pt x="1310369" y="79920"/>
                </a:lnTo>
                <a:lnTo>
                  <a:pt x="1307344" y="50710"/>
                </a:lnTo>
                <a:lnTo>
                  <a:pt x="1298456" y="22286"/>
                </a:lnTo>
                <a:lnTo>
                  <a:pt x="1286730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72990" y="3340176"/>
            <a:ext cx="1332230" cy="433070"/>
          </a:xfrm>
          <a:custGeom>
            <a:avLst/>
            <a:gdLst/>
            <a:ahLst/>
            <a:cxnLst/>
            <a:rect l="l" t="t" r="r" b="b"/>
            <a:pathLst>
              <a:path w="1332229" h="433070">
                <a:moveTo>
                  <a:pt x="0" y="143353"/>
                </a:moveTo>
                <a:lnTo>
                  <a:pt x="12618" y="187248"/>
                </a:lnTo>
                <a:lnTo>
                  <a:pt x="40050" y="231698"/>
                </a:lnTo>
                <a:lnTo>
                  <a:pt x="80563" y="272719"/>
                </a:lnTo>
                <a:lnTo>
                  <a:pt x="114218" y="297992"/>
                </a:lnTo>
                <a:lnTo>
                  <a:pt x="152572" y="321614"/>
                </a:lnTo>
                <a:lnTo>
                  <a:pt x="195752" y="343458"/>
                </a:lnTo>
                <a:lnTo>
                  <a:pt x="242996" y="363143"/>
                </a:lnTo>
                <a:lnTo>
                  <a:pt x="294177" y="380669"/>
                </a:lnTo>
                <a:lnTo>
                  <a:pt x="349041" y="396036"/>
                </a:lnTo>
                <a:lnTo>
                  <a:pt x="406953" y="408863"/>
                </a:lnTo>
                <a:lnTo>
                  <a:pt x="468040" y="419023"/>
                </a:lnTo>
                <a:lnTo>
                  <a:pt x="531667" y="426516"/>
                </a:lnTo>
                <a:lnTo>
                  <a:pt x="597580" y="431215"/>
                </a:lnTo>
                <a:lnTo>
                  <a:pt x="665398" y="432739"/>
                </a:lnTo>
                <a:lnTo>
                  <a:pt x="699561" y="432358"/>
                </a:lnTo>
                <a:lnTo>
                  <a:pt x="766363" y="429183"/>
                </a:lnTo>
                <a:lnTo>
                  <a:pt x="831133" y="423214"/>
                </a:lnTo>
                <a:lnTo>
                  <a:pt x="851176" y="420547"/>
                </a:lnTo>
                <a:lnTo>
                  <a:pt x="665144" y="420547"/>
                </a:lnTo>
                <a:lnTo>
                  <a:pt x="631362" y="420166"/>
                </a:lnTo>
                <a:lnTo>
                  <a:pt x="565068" y="416991"/>
                </a:lnTo>
                <a:lnTo>
                  <a:pt x="500806" y="411022"/>
                </a:lnTo>
                <a:lnTo>
                  <a:pt x="439084" y="402259"/>
                </a:lnTo>
                <a:lnTo>
                  <a:pt x="380156" y="390829"/>
                </a:lnTo>
                <a:lnTo>
                  <a:pt x="324276" y="376859"/>
                </a:lnTo>
                <a:lnTo>
                  <a:pt x="271825" y="360603"/>
                </a:lnTo>
                <a:lnTo>
                  <a:pt x="223438" y="342188"/>
                </a:lnTo>
                <a:lnTo>
                  <a:pt x="178861" y="321868"/>
                </a:lnTo>
                <a:lnTo>
                  <a:pt x="138983" y="299516"/>
                </a:lnTo>
                <a:lnTo>
                  <a:pt x="103804" y="275640"/>
                </a:lnTo>
                <a:lnTo>
                  <a:pt x="73832" y="250240"/>
                </a:lnTo>
                <a:lnTo>
                  <a:pt x="41656" y="213218"/>
                </a:lnTo>
                <a:lnTo>
                  <a:pt x="38091" y="209583"/>
                </a:lnTo>
                <a:lnTo>
                  <a:pt x="18305" y="183112"/>
                </a:lnTo>
                <a:lnTo>
                  <a:pt x="3830" y="155602"/>
                </a:lnTo>
                <a:lnTo>
                  <a:pt x="0" y="143353"/>
                </a:lnTo>
                <a:close/>
              </a:path>
              <a:path w="1332229" h="433070">
                <a:moveTo>
                  <a:pt x="1277253" y="0"/>
                </a:moveTo>
                <a:lnTo>
                  <a:pt x="1286837" y="12822"/>
                </a:lnTo>
                <a:lnTo>
                  <a:pt x="1301313" y="40332"/>
                </a:lnTo>
                <a:lnTo>
                  <a:pt x="1310201" y="68757"/>
                </a:lnTo>
                <a:lnTo>
                  <a:pt x="1310834" y="74876"/>
                </a:lnTo>
                <a:lnTo>
                  <a:pt x="1312590" y="79425"/>
                </a:lnTo>
                <a:lnTo>
                  <a:pt x="1316654" y="94030"/>
                </a:lnTo>
                <a:lnTo>
                  <a:pt x="1319067" y="108762"/>
                </a:lnTo>
                <a:lnTo>
                  <a:pt x="1319829" y="123748"/>
                </a:lnTo>
                <a:lnTo>
                  <a:pt x="1318940" y="138607"/>
                </a:lnTo>
                <a:lnTo>
                  <a:pt x="1306875" y="182295"/>
                </a:lnTo>
                <a:lnTo>
                  <a:pt x="1280967" y="224078"/>
                </a:lnTo>
                <a:lnTo>
                  <a:pt x="1242105" y="263448"/>
                </a:lnTo>
                <a:lnTo>
                  <a:pt x="1209593" y="287959"/>
                </a:lnTo>
                <a:lnTo>
                  <a:pt x="1172001" y="311073"/>
                </a:lnTo>
                <a:lnTo>
                  <a:pt x="1129837" y="332409"/>
                </a:lnTo>
                <a:lnTo>
                  <a:pt x="1083228" y="351713"/>
                </a:lnTo>
                <a:lnTo>
                  <a:pt x="1032809" y="368985"/>
                </a:lnTo>
                <a:lnTo>
                  <a:pt x="978580" y="384225"/>
                </a:lnTo>
                <a:lnTo>
                  <a:pt x="921176" y="396925"/>
                </a:lnTo>
                <a:lnTo>
                  <a:pt x="860724" y="406958"/>
                </a:lnTo>
                <a:lnTo>
                  <a:pt x="797859" y="414451"/>
                </a:lnTo>
                <a:lnTo>
                  <a:pt x="732454" y="418896"/>
                </a:lnTo>
                <a:lnTo>
                  <a:pt x="665144" y="420547"/>
                </a:lnTo>
                <a:lnTo>
                  <a:pt x="851176" y="420547"/>
                </a:lnTo>
                <a:lnTo>
                  <a:pt x="893490" y="414197"/>
                </a:lnTo>
                <a:lnTo>
                  <a:pt x="953053" y="402640"/>
                </a:lnTo>
                <a:lnTo>
                  <a:pt x="1009568" y="388543"/>
                </a:lnTo>
                <a:lnTo>
                  <a:pt x="1062654" y="372160"/>
                </a:lnTo>
                <a:lnTo>
                  <a:pt x="1111930" y="353491"/>
                </a:lnTo>
                <a:lnTo>
                  <a:pt x="1157142" y="332663"/>
                </a:lnTo>
                <a:lnTo>
                  <a:pt x="1197909" y="309930"/>
                </a:lnTo>
                <a:lnTo>
                  <a:pt x="1234104" y="285419"/>
                </a:lnTo>
                <a:lnTo>
                  <a:pt x="1265092" y="259130"/>
                </a:lnTo>
                <a:lnTo>
                  <a:pt x="1301414" y="216839"/>
                </a:lnTo>
                <a:lnTo>
                  <a:pt x="1324147" y="171246"/>
                </a:lnTo>
                <a:lnTo>
                  <a:pt x="1332021" y="122986"/>
                </a:lnTo>
                <a:lnTo>
                  <a:pt x="1331132" y="106730"/>
                </a:lnTo>
                <a:lnTo>
                  <a:pt x="1317924" y="59486"/>
                </a:lnTo>
                <a:lnTo>
                  <a:pt x="1290492" y="15036"/>
                </a:lnTo>
                <a:lnTo>
                  <a:pt x="1278300" y="1066"/>
                </a:lnTo>
                <a:lnTo>
                  <a:pt x="1277253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64907" y="3134867"/>
            <a:ext cx="1321308" cy="6065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4909" y="3134867"/>
            <a:ext cx="1321435" cy="607060"/>
          </a:xfrm>
          <a:custGeom>
            <a:avLst/>
            <a:gdLst/>
            <a:ahLst/>
            <a:cxnLst/>
            <a:rect l="l" t="t" r="r" b="b"/>
            <a:pathLst>
              <a:path w="1321434" h="607060">
                <a:moveTo>
                  <a:pt x="0" y="303276"/>
                </a:moveTo>
                <a:lnTo>
                  <a:pt x="11912" y="245641"/>
                </a:lnTo>
                <a:lnTo>
                  <a:pt x="46173" y="191659"/>
                </a:lnTo>
                <a:lnTo>
                  <a:pt x="100568" y="142347"/>
                </a:lnTo>
                <a:lnTo>
                  <a:pt x="134623" y="119759"/>
                </a:lnTo>
                <a:lnTo>
                  <a:pt x="172881" y="98720"/>
                </a:lnTo>
                <a:lnTo>
                  <a:pt x="215065" y="79355"/>
                </a:lnTo>
                <a:lnTo>
                  <a:pt x="260899" y="61794"/>
                </a:lnTo>
                <a:lnTo>
                  <a:pt x="310104" y="46162"/>
                </a:lnTo>
                <a:lnTo>
                  <a:pt x="362406" y="32586"/>
                </a:lnTo>
                <a:lnTo>
                  <a:pt x="417525" y="21193"/>
                </a:lnTo>
                <a:lnTo>
                  <a:pt x="475187" y="12112"/>
                </a:lnTo>
                <a:lnTo>
                  <a:pt x="535113" y="5467"/>
                </a:lnTo>
                <a:lnTo>
                  <a:pt x="597028" y="1388"/>
                </a:lnTo>
                <a:lnTo>
                  <a:pt x="660653" y="0"/>
                </a:lnTo>
                <a:lnTo>
                  <a:pt x="724279" y="1388"/>
                </a:lnTo>
                <a:lnTo>
                  <a:pt x="786194" y="5467"/>
                </a:lnTo>
                <a:lnTo>
                  <a:pt x="846120" y="12112"/>
                </a:lnTo>
                <a:lnTo>
                  <a:pt x="903782" y="21193"/>
                </a:lnTo>
                <a:lnTo>
                  <a:pt x="958901" y="32586"/>
                </a:lnTo>
                <a:lnTo>
                  <a:pt x="1011203" y="46162"/>
                </a:lnTo>
                <a:lnTo>
                  <a:pt x="1060408" y="61794"/>
                </a:lnTo>
                <a:lnTo>
                  <a:pt x="1106242" y="79355"/>
                </a:lnTo>
                <a:lnTo>
                  <a:pt x="1148426" y="98720"/>
                </a:lnTo>
                <a:lnTo>
                  <a:pt x="1186684" y="119759"/>
                </a:lnTo>
                <a:lnTo>
                  <a:pt x="1220739" y="142347"/>
                </a:lnTo>
                <a:lnTo>
                  <a:pt x="1275134" y="191659"/>
                </a:lnTo>
                <a:lnTo>
                  <a:pt x="1309395" y="245641"/>
                </a:lnTo>
                <a:lnTo>
                  <a:pt x="1321308" y="303276"/>
                </a:lnTo>
                <a:lnTo>
                  <a:pt x="1318283" y="332486"/>
                </a:lnTo>
                <a:lnTo>
                  <a:pt x="1294920" y="388421"/>
                </a:lnTo>
                <a:lnTo>
                  <a:pt x="1250315" y="440195"/>
                </a:lnTo>
                <a:lnTo>
                  <a:pt x="1186684" y="486792"/>
                </a:lnTo>
                <a:lnTo>
                  <a:pt x="1148426" y="507831"/>
                </a:lnTo>
                <a:lnTo>
                  <a:pt x="1106242" y="527196"/>
                </a:lnTo>
                <a:lnTo>
                  <a:pt x="1060408" y="544757"/>
                </a:lnTo>
                <a:lnTo>
                  <a:pt x="1011203" y="560389"/>
                </a:lnTo>
                <a:lnTo>
                  <a:pt x="958901" y="573965"/>
                </a:lnTo>
                <a:lnTo>
                  <a:pt x="903782" y="585358"/>
                </a:lnTo>
                <a:lnTo>
                  <a:pt x="846120" y="594439"/>
                </a:lnTo>
                <a:lnTo>
                  <a:pt x="786194" y="601084"/>
                </a:lnTo>
                <a:lnTo>
                  <a:pt x="724279" y="605163"/>
                </a:lnTo>
                <a:lnTo>
                  <a:pt x="660653" y="606552"/>
                </a:lnTo>
                <a:lnTo>
                  <a:pt x="597028" y="605163"/>
                </a:lnTo>
                <a:lnTo>
                  <a:pt x="535113" y="601084"/>
                </a:lnTo>
                <a:lnTo>
                  <a:pt x="475187" y="594439"/>
                </a:lnTo>
                <a:lnTo>
                  <a:pt x="417525" y="585358"/>
                </a:lnTo>
                <a:lnTo>
                  <a:pt x="362406" y="573965"/>
                </a:lnTo>
                <a:lnTo>
                  <a:pt x="310104" y="560389"/>
                </a:lnTo>
                <a:lnTo>
                  <a:pt x="260899" y="544757"/>
                </a:lnTo>
                <a:lnTo>
                  <a:pt x="215065" y="527196"/>
                </a:lnTo>
                <a:lnTo>
                  <a:pt x="172881" y="507831"/>
                </a:lnTo>
                <a:lnTo>
                  <a:pt x="134623" y="486792"/>
                </a:lnTo>
                <a:lnTo>
                  <a:pt x="100568" y="464204"/>
                </a:lnTo>
                <a:lnTo>
                  <a:pt x="46173" y="414892"/>
                </a:lnTo>
                <a:lnTo>
                  <a:pt x="11912" y="360910"/>
                </a:lnTo>
                <a:lnTo>
                  <a:pt x="0" y="303276"/>
                </a:lnTo>
                <a:close/>
              </a:path>
            </a:pathLst>
          </a:custGeom>
          <a:ln w="12192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87436" y="3254501"/>
            <a:ext cx="481330" cy="4571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16510">
              <a:lnSpc>
                <a:spcPts val="1670"/>
              </a:lnSpc>
              <a:spcBef>
                <a:spcPts val="165"/>
              </a:spcBef>
            </a:pPr>
            <a:r>
              <a:rPr sz="1400" dirty="0">
                <a:latin typeface="Agency FB"/>
                <a:cs typeface="Agency FB"/>
              </a:rPr>
              <a:t>DAFTAR  ME</a:t>
            </a:r>
            <a:r>
              <a:rPr sz="1400" spc="10" dirty="0">
                <a:latin typeface="Agency FB"/>
                <a:cs typeface="Agency FB"/>
              </a:rPr>
              <a:t>N</a:t>
            </a:r>
            <a:r>
              <a:rPr sz="1400" spc="-20" dirty="0">
                <a:latin typeface="Agency FB"/>
                <a:cs typeface="Agency FB"/>
              </a:rPr>
              <a:t>U</a:t>
            </a:r>
            <a:r>
              <a:rPr sz="1400" dirty="0">
                <a:latin typeface="Agency FB"/>
                <a:cs typeface="Agency FB"/>
              </a:rPr>
              <a:t>KU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45476" y="4560061"/>
            <a:ext cx="266700" cy="124460"/>
          </a:xfrm>
          <a:custGeom>
            <a:avLst/>
            <a:gdLst/>
            <a:ahLst/>
            <a:cxnLst/>
            <a:rect l="l" t="t" r="r" b="b"/>
            <a:pathLst>
              <a:path w="266700" h="124460">
                <a:moveTo>
                  <a:pt x="194021" y="94801"/>
                </a:moveTo>
                <a:lnTo>
                  <a:pt x="181482" y="123951"/>
                </a:lnTo>
                <a:lnTo>
                  <a:pt x="266573" y="118999"/>
                </a:lnTo>
                <a:lnTo>
                  <a:pt x="250354" y="99821"/>
                </a:lnTo>
                <a:lnTo>
                  <a:pt x="205740" y="99821"/>
                </a:lnTo>
                <a:lnTo>
                  <a:pt x="194021" y="94801"/>
                </a:lnTo>
                <a:close/>
              </a:path>
              <a:path w="266700" h="124460">
                <a:moveTo>
                  <a:pt x="199036" y="83141"/>
                </a:moveTo>
                <a:lnTo>
                  <a:pt x="194021" y="94801"/>
                </a:lnTo>
                <a:lnTo>
                  <a:pt x="205740" y="99821"/>
                </a:lnTo>
                <a:lnTo>
                  <a:pt x="210693" y="88137"/>
                </a:lnTo>
                <a:lnTo>
                  <a:pt x="199036" y="83141"/>
                </a:lnTo>
                <a:close/>
              </a:path>
              <a:path w="266700" h="124460">
                <a:moveTo>
                  <a:pt x="211581" y="53975"/>
                </a:moveTo>
                <a:lnTo>
                  <a:pt x="199036" y="83141"/>
                </a:lnTo>
                <a:lnTo>
                  <a:pt x="210693" y="88137"/>
                </a:lnTo>
                <a:lnTo>
                  <a:pt x="205740" y="99821"/>
                </a:lnTo>
                <a:lnTo>
                  <a:pt x="250354" y="99821"/>
                </a:lnTo>
                <a:lnTo>
                  <a:pt x="211581" y="53975"/>
                </a:lnTo>
                <a:close/>
              </a:path>
              <a:path w="266700" h="124460">
                <a:moveTo>
                  <a:pt x="5079" y="0"/>
                </a:moveTo>
                <a:lnTo>
                  <a:pt x="0" y="11683"/>
                </a:lnTo>
                <a:lnTo>
                  <a:pt x="194021" y="94801"/>
                </a:lnTo>
                <a:lnTo>
                  <a:pt x="199036" y="83141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46918" y="4558624"/>
            <a:ext cx="1033780" cy="490220"/>
          </a:xfrm>
          <a:custGeom>
            <a:avLst/>
            <a:gdLst/>
            <a:ahLst/>
            <a:cxnLst/>
            <a:rect l="l" t="t" r="r" b="b"/>
            <a:pathLst>
              <a:path w="1033779" h="490220">
                <a:moveTo>
                  <a:pt x="0" y="231982"/>
                </a:moveTo>
                <a:lnTo>
                  <a:pt x="24458" y="277882"/>
                </a:lnTo>
                <a:lnTo>
                  <a:pt x="49557" y="311006"/>
                </a:lnTo>
                <a:lnTo>
                  <a:pt x="79350" y="342020"/>
                </a:lnTo>
                <a:lnTo>
                  <a:pt x="113514" y="370704"/>
                </a:lnTo>
                <a:lnTo>
                  <a:pt x="151728" y="396838"/>
                </a:lnTo>
                <a:lnTo>
                  <a:pt x="193668" y="420201"/>
                </a:lnTo>
                <a:lnTo>
                  <a:pt x="239013" y="440575"/>
                </a:lnTo>
                <a:lnTo>
                  <a:pt x="287439" y="457737"/>
                </a:lnTo>
                <a:lnTo>
                  <a:pt x="338625" y="471469"/>
                </a:lnTo>
                <a:lnTo>
                  <a:pt x="392248" y="481550"/>
                </a:lnTo>
                <a:lnTo>
                  <a:pt x="447985" y="487760"/>
                </a:lnTo>
                <a:lnTo>
                  <a:pt x="505515" y="489879"/>
                </a:lnTo>
                <a:lnTo>
                  <a:pt x="563045" y="487760"/>
                </a:lnTo>
                <a:lnTo>
                  <a:pt x="618782" y="481550"/>
                </a:lnTo>
                <a:lnTo>
                  <a:pt x="672405" y="471469"/>
                </a:lnTo>
                <a:lnTo>
                  <a:pt x="698461" y="464479"/>
                </a:lnTo>
                <a:lnTo>
                  <a:pt x="492815" y="464479"/>
                </a:lnTo>
                <a:lnTo>
                  <a:pt x="435285" y="462360"/>
                </a:lnTo>
                <a:lnTo>
                  <a:pt x="379548" y="456150"/>
                </a:lnTo>
                <a:lnTo>
                  <a:pt x="325925" y="446069"/>
                </a:lnTo>
                <a:lnTo>
                  <a:pt x="274739" y="432337"/>
                </a:lnTo>
                <a:lnTo>
                  <a:pt x="226313" y="415175"/>
                </a:lnTo>
                <a:lnTo>
                  <a:pt x="180968" y="394801"/>
                </a:lnTo>
                <a:lnTo>
                  <a:pt x="139028" y="371438"/>
                </a:lnTo>
                <a:lnTo>
                  <a:pt x="100814" y="345304"/>
                </a:lnTo>
                <a:lnTo>
                  <a:pt x="66650" y="316620"/>
                </a:lnTo>
                <a:lnTo>
                  <a:pt x="36857" y="285606"/>
                </a:lnTo>
                <a:lnTo>
                  <a:pt x="11758" y="252482"/>
                </a:lnTo>
                <a:lnTo>
                  <a:pt x="0" y="231982"/>
                </a:lnTo>
                <a:close/>
              </a:path>
              <a:path w="1033779" h="490220">
                <a:moveTo>
                  <a:pt x="998331" y="0"/>
                </a:moveTo>
                <a:lnTo>
                  <a:pt x="1008699" y="25796"/>
                </a:lnTo>
                <a:lnTo>
                  <a:pt x="1017782" y="63929"/>
                </a:lnTo>
                <a:lnTo>
                  <a:pt x="1020881" y="103291"/>
                </a:lnTo>
                <a:lnTo>
                  <a:pt x="1017782" y="142653"/>
                </a:lnTo>
                <a:lnTo>
                  <a:pt x="1008699" y="180786"/>
                </a:lnTo>
                <a:lnTo>
                  <a:pt x="993955" y="217469"/>
                </a:lnTo>
                <a:lnTo>
                  <a:pt x="973872" y="252482"/>
                </a:lnTo>
                <a:lnTo>
                  <a:pt x="948773" y="285606"/>
                </a:lnTo>
                <a:lnTo>
                  <a:pt x="918980" y="316620"/>
                </a:lnTo>
                <a:lnTo>
                  <a:pt x="884816" y="345304"/>
                </a:lnTo>
                <a:lnTo>
                  <a:pt x="846602" y="371438"/>
                </a:lnTo>
                <a:lnTo>
                  <a:pt x="804662" y="394801"/>
                </a:lnTo>
                <a:lnTo>
                  <a:pt x="759318" y="415175"/>
                </a:lnTo>
                <a:lnTo>
                  <a:pt x="710891" y="432337"/>
                </a:lnTo>
                <a:lnTo>
                  <a:pt x="659705" y="446069"/>
                </a:lnTo>
                <a:lnTo>
                  <a:pt x="606082" y="456150"/>
                </a:lnTo>
                <a:lnTo>
                  <a:pt x="550345" y="462360"/>
                </a:lnTo>
                <a:lnTo>
                  <a:pt x="492815" y="464479"/>
                </a:lnTo>
                <a:lnTo>
                  <a:pt x="698461" y="464479"/>
                </a:lnTo>
                <a:lnTo>
                  <a:pt x="772018" y="440575"/>
                </a:lnTo>
                <a:lnTo>
                  <a:pt x="817362" y="420201"/>
                </a:lnTo>
                <a:lnTo>
                  <a:pt x="859302" y="396838"/>
                </a:lnTo>
                <a:lnTo>
                  <a:pt x="897516" y="370704"/>
                </a:lnTo>
                <a:lnTo>
                  <a:pt x="931680" y="342020"/>
                </a:lnTo>
                <a:lnTo>
                  <a:pt x="961473" y="311006"/>
                </a:lnTo>
                <a:lnTo>
                  <a:pt x="986572" y="277882"/>
                </a:lnTo>
                <a:lnTo>
                  <a:pt x="1006655" y="242869"/>
                </a:lnTo>
                <a:lnTo>
                  <a:pt x="1021399" y="206186"/>
                </a:lnTo>
                <a:lnTo>
                  <a:pt x="1030482" y="168053"/>
                </a:lnTo>
                <a:lnTo>
                  <a:pt x="1033581" y="128691"/>
                </a:lnTo>
                <a:lnTo>
                  <a:pt x="1030482" y="89329"/>
                </a:lnTo>
                <a:lnTo>
                  <a:pt x="1021399" y="51196"/>
                </a:lnTo>
                <a:lnTo>
                  <a:pt x="1006655" y="14513"/>
                </a:lnTo>
                <a:lnTo>
                  <a:pt x="998331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23420" y="4493583"/>
            <a:ext cx="1063625" cy="561340"/>
          </a:xfrm>
          <a:custGeom>
            <a:avLst/>
            <a:gdLst/>
            <a:ahLst/>
            <a:cxnLst/>
            <a:rect l="l" t="t" r="r" b="b"/>
            <a:pathLst>
              <a:path w="1063625" h="561339">
                <a:moveTo>
                  <a:pt x="0" y="244017"/>
                </a:moveTo>
                <a:lnTo>
                  <a:pt x="11871" y="286315"/>
                </a:lnTo>
                <a:lnTo>
                  <a:pt x="27746" y="320986"/>
                </a:lnTo>
                <a:lnTo>
                  <a:pt x="48193" y="354006"/>
                </a:lnTo>
                <a:lnTo>
                  <a:pt x="72958" y="385248"/>
                </a:lnTo>
                <a:lnTo>
                  <a:pt x="101914" y="414458"/>
                </a:lnTo>
                <a:lnTo>
                  <a:pt x="134553" y="441509"/>
                </a:lnTo>
                <a:lnTo>
                  <a:pt x="170875" y="466401"/>
                </a:lnTo>
                <a:lnTo>
                  <a:pt x="210372" y="488626"/>
                </a:lnTo>
                <a:lnTo>
                  <a:pt x="253044" y="508311"/>
                </a:lnTo>
                <a:lnTo>
                  <a:pt x="298383" y="525075"/>
                </a:lnTo>
                <a:lnTo>
                  <a:pt x="346135" y="538918"/>
                </a:lnTo>
                <a:lnTo>
                  <a:pt x="396173" y="549586"/>
                </a:lnTo>
                <a:lnTo>
                  <a:pt x="448116" y="556825"/>
                </a:lnTo>
                <a:lnTo>
                  <a:pt x="501710" y="560508"/>
                </a:lnTo>
                <a:lnTo>
                  <a:pt x="529142" y="561016"/>
                </a:lnTo>
                <a:lnTo>
                  <a:pt x="556447" y="560508"/>
                </a:lnTo>
                <a:lnTo>
                  <a:pt x="610168" y="556825"/>
                </a:lnTo>
                <a:lnTo>
                  <a:pt x="662238" y="549459"/>
                </a:lnTo>
                <a:lnTo>
                  <a:pt x="665546" y="548824"/>
                </a:lnTo>
                <a:lnTo>
                  <a:pt x="528888" y="548824"/>
                </a:lnTo>
                <a:lnTo>
                  <a:pt x="501964" y="548316"/>
                </a:lnTo>
                <a:lnTo>
                  <a:pt x="449132" y="544633"/>
                </a:lnTo>
                <a:lnTo>
                  <a:pt x="398078" y="537521"/>
                </a:lnTo>
                <a:lnTo>
                  <a:pt x="348802" y="527107"/>
                </a:lnTo>
                <a:lnTo>
                  <a:pt x="301939" y="513518"/>
                </a:lnTo>
                <a:lnTo>
                  <a:pt x="257489" y="497008"/>
                </a:lnTo>
                <a:lnTo>
                  <a:pt x="215706" y="477704"/>
                </a:lnTo>
                <a:lnTo>
                  <a:pt x="177098" y="455860"/>
                </a:lnTo>
                <a:lnTo>
                  <a:pt x="141665" y="431603"/>
                </a:lnTo>
                <a:lnTo>
                  <a:pt x="109915" y="405314"/>
                </a:lnTo>
                <a:lnTo>
                  <a:pt x="81848" y="376866"/>
                </a:lnTo>
                <a:lnTo>
                  <a:pt x="62759" y="353149"/>
                </a:lnTo>
                <a:lnTo>
                  <a:pt x="60356" y="350648"/>
                </a:lnTo>
                <a:lnTo>
                  <a:pt x="35257" y="317524"/>
                </a:lnTo>
                <a:lnTo>
                  <a:pt x="15175" y="282510"/>
                </a:lnTo>
                <a:lnTo>
                  <a:pt x="431" y="245827"/>
                </a:lnTo>
                <a:lnTo>
                  <a:pt x="0" y="244017"/>
                </a:lnTo>
                <a:close/>
              </a:path>
              <a:path w="1063625" h="561339">
                <a:moveTo>
                  <a:pt x="982868" y="0"/>
                </a:moveTo>
                <a:lnTo>
                  <a:pt x="997372" y="19141"/>
                </a:lnTo>
                <a:lnTo>
                  <a:pt x="1017455" y="54154"/>
                </a:lnTo>
                <a:lnTo>
                  <a:pt x="1032199" y="90838"/>
                </a:lnTo>
                <a:lnTo>
                  <a:pt x="1038101" y="115620"/>
                </a:lnTo>
                <a:lnTo>
                  <a:pt x="1040571" y="122866"/>
                </a:lnTo>
                <a:lnTo>
                  <a:pt x="1045143" y="140265"/>
                </a:lnTo>
                <a:lnTo>
                  <a:pt x="1048318" y="157918"/>
                </a:lnTo>
                <a:lnTo>
                  <a:pt x="1050350" y="175825"/>
                </a:lnTo>
                <a:lnTo>
                  <a:pt x="1050985" y="193986"/>
                </a:lnTo>
                <a:lnTo>
                  <a:pt x="1050350" y="212147"/>
                </a:lnTo>
                <a:lnTo>
                  <a:pt x="1040444" y="264979"/>
                </a:lnTo>
                <a:lnTo>
                  <a:pt x="1019616" y="315271"/>
                </a:lnTo>
                <a:lnTo>
                  <a:pt x="988501" y="362261"/>
                </a:lnTo>
                <a:lnTo>
                  <a:pt x="962466" y="391471"/>
                </a:lnTo>
                <a:lnTo>
                  <a:pt x="932494" y="418903"/>
                </a:lnTo>
                <a:lnTo>
                  <a:pt x="898839" y="444176"/>
                </a:lnTo>
                <a:lnTo>
                  <a:pt x="861882" y="467163"/>
                </a:lnTo>
                <a:lnTo>
                  <a:pt x="821623" y="487737"/>
                </a:lnTo>
                <a:lnTo>
                  <a:pt x="778570" y="505644"/>
                </a:lnTo>
                <a:lnTo>
                  <a:pt x="732723" y="520757"/>
                </a:lnTo>
                <a:lnTo>
                  <a:pt x="684717" y="532695"/>
                </a:lnTo>
                <a:lnTo>
                  <a:pt x="634425" y="541585"/>
                </a:lnTo>
                <a:lnTo>
                  <a:pt x="582482" y="546919"/>
                </a:lnTo>
                <a:lnTo>
                  <a:pt x="528888" y="548824"/>
                </a:lnTo>
                <a:lnTo>
                  <a:pt x="665546" y="548824"/>
                </a:lnTo>
                <a:lnTo>
                  <a:pt x="712149" y="538918"/>
                </a:lnTo>
                <a:lnTo>
                  <a:pt x="760028" y="525075"/>
                </a:lnTo>
                <a:lnTo>
                  <a:pt x="805367" y="508184"/>
                </a:lnTo>
                <a:lnTo>
                  <a:pt x="847785" y="488626"/>
                </a:lnTo>
                <a:lnTo>
                  <a:pt x="887409" y="466147"/>
                </a:lnTo>
                <a:lnTo>
                  <a:pt x="923731" y="441382"/>
                </a:lnTo>
                <a:lnTo>
                  <a:pt x="956497" y="414204"/>
                </a:lnTo>
                <a:lnTo>
                  <a:pt x="985199" y="384994"/>
                </a:lnTo>
                <a:lnTo>
                  <a:pt x="1010091" y="353625"/>
                </a:lnTo>
                <a:lnTo>
                  <a:pt x="1030538" y="320605"/>
                </a:lnTo>
                <a:lnTo>
                  <a:pt x="1052255" y="268027"/>
                </a:lnTo>
                <a:lnTo>
                  <a:pt x="1062542" y="212528"/>
                </a:lnTo>
                <a:lnTo>
                  <a:pt x="1063177" y="193478"/>
                </a:lnTo>
                <a:lnTo>
                  <a:pt x="1062415" y="174428"/>
                </a:lnTo>
                <a:lnTo>
                  <a:pt x="1052128" y="119056"/>
                </a:lnTo>
                <a:lnTo>
                  <a:pt x="1030284" y="66478"/>
                </a:lnTo>
                <a:lnTo>
                  <a:pt x="1009837" y="33458"/>
                </a:lnTo>
                <a:lnTo>
                  <a:pt x="985072" y="2343"/>
                </a:lnTo>
                <a:lnTo>
                  <a:pt x="982868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11670" y="4300728"/>
            <a:ext cx="1056131" cy="7223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11668" y="4300728"/>
            <a:ext cx="1056640" cy="722630"/>
          </a:xfrm>
          <a:custGeom>
            <a:avLst/>
            <a:gdLst/>
            <a:ahLst/>
            <a:cxnLst/>
            <a:rect l="l" t="t" r="r" b="b"/>
            <a:pathLst>
              <a:path w="1056640" h="722629">
                <a:moveTo>
                  <a:pt x="0" y="361188"/>
                </a:moveTo>
                <a:lnTo>
                  <a:pt x="3099" y="321825"/>
                </a:lnTo>
                <a:lnTo>
                  <a:pt x="12182" y="283693"/>
                </a:lnTo>
                <a:lnTo>
                  <a:pt x="26926" y="247009"/>
                </a:lnTo>
                <a:lnTo>
                  <a:pt x="47008" y="211996"/>
                </a:lnTo>
                <a:lnTo>
                  <a:pt x="72107" y="178872"/>
                </a:lnTo>
                <a:lnTo>
                  <a:pt x="101900" y="147858"/>
                </a:lnTo>
                <a:lnTo>
                  <a:pt x="136065" y="119174"/>
                </a:lnTo>
                <a:lnTo>
                  <a:pt x="174278" y="93040"/>
                </a:lnTo>
                <a:lnTo>
                  <a:pt x="216219" y="69677"/>
                </a:lnTo>
                <a:lnTo>
                  <a:pt x="261563" y="49304"/>
                </a:lnTo>
                <a:lnTo>
                  <a:pt x="309989" y="32141"/>
                </a:lnTo>
                <a:lnTo>
                  <a:pt x="361175" y="18409"/>
                </a:lnTo>
                <a:lnTo>
                  <a:pt x="414798" y="8328"/>
                </a:lnTo>
                <a:lnTo>
                  <a:pt x="470536" y="2118"/>
                </a:lnTo>
                <a:lnTo>
                  <a:pt x="528065" y="0"/>
                </a:lnTo>
                <a:lnTo>
                  <a:pt x="585595" y="2118"/>
                </a:lnTo>
                <a:lnTo>
                  <a:pt x="641333" y="8328"/>
                </a:lnTo>
                <a:lnTo>
                  <a:pt x="694956" y="18409"/>
                </a:lnTo>
                <a:lnTo>
                  <a:pt x="746142" y="32141"/>
                </a:lnTo>
                <a:lnTo>
                  <a:pt x="794568" y="49304"/>
                </a:lnTo>
                <a:lnTo>
                  <a:pt x="839912" y="69677"/>
                </a:lnTo>
                <a:lnTo>
                  <a:pt x="881853" y="93040"/>
                </a:lnTo>
                <a:lnTo>
                  <a:pt x="920066" y="119174"/>
                </a:lnTo>
                <a:lnTo>
                  <a:pt x="954231" y="147858"/>
                </a:lnTo>
                <a:lnTo>
                  <a:pt x="984024" y="178872"/>
                </a:lnTo>
                <a:lnTo>
                  <a:pt x="1009123" y="211996"/>
                </a:lnTo>
                <a:lnTo>
                  <a:pt x="1029205" y="247009"/>
                </a:lnTo>
                <a:lnTo>
                  <a:pt x="1043949" y="283693"/>
                </a:lnTo>
                <a:lnTo>
                  <a:pt x="1053032" y="321825"/>
                </a:lnTo>
                <a:lnTo>
                  <a:pt x="1056131" y="361188"/>
                </a:lnTo>
                <a:lnTo>
                  <a:pt x="1053032" y="400550"/>
                </a:lnTo>
                <a:lnTo>
                  <a:pt x="1043949" y="438682"/>
                </a:lnTo>
                <a:lnTo>
                  <a:pt x="1029205" y="475366"/>
                </a:lnTo>
                <a:lnTo>
                  <a:pt x="1009123" y="510379"/>
                </a:lnTo>
                <a:lnTo>
                  <a:pt x="984024" y="543503"/>
                </a:lnTo>
                <a:lnTo>
                  <a:pt x="954231" y="574517"/>
                </a:lnTo>
                <a:lnTo>
                  <a:pt x="920066" y="603201"/>
                </a:lnTo>
                <a:lnTo>
                  <a:pt x="881853" y="629335"/>
                </a:lnTo>
                <a:lnTo>
                  <a:pt x="839912" y="652698"/>
                </a:lnTo>
                <a:lnTo>
                  <a:pt x="794568" y="673071"/>
                </a:lnTo>
                <a:lnTo>
                  <a:pt x="746142" y="690234"/>
                </a:lnTo>
                <a:lnTo>
                  <a:pt x="694956" y="703966"/>
                </a:lnTo>
                <a:lnTo>
                  <a:pt x="641333" y="714047"/>
                </a:lnTo>
                <a:lnTo>
                  <a:pt x="585595" y="720257"/>
                </a:lnTo>
                <a:lnTo>
                  <a:pt x="528065" y="722376"/>
                </a:lnTo>
                <a:lnTo>
                  <a:pt x="470536" y="720257"/>
                </a:lnTo>
                <a:lnTo>
                  <a:pt x="414798" y="714047"/>
                </a:lnTo>
                <a:lnTo>
                  <a:pt x="361175" y="703966"/>
                </a:lnTo>
                <a:lnTo>
                  <a:pt x="309989" y="690234"/>
                </a:lnTo>
                <a:lnTo>
                  <a:pt x="261563" y="673071"/>
                </a:lnTo>
                <a:lnTo>
                  <a:pt x="216219" y="652698"/>
                </a:lnTo>
                <a:lnTo>
                  <a:pt x="174278" y="629335"/>
                </a:lnTo>
                <a:lnTo>
                  <a:pt x="136065" y="603201"/>
                </a:lnTo>
                <a:lnTo>
                  <a:pt x="101900" y="574517"/>
                </a:lnTo>
                <a:lnTo>
                  <a:pt x="72107" y="543503"/>
                </a:lnTo>
                <a:lnTo>
                  <a:pt x="47008" y="510379"/>
                </a:lnTo>
                <a:lnTo>
                  <a:pt x="26926" y="475366"/>
                </a:lnTo>
                <a:lnTo>
                  <a:pt x="12182" y="438682"/>
                </a:lnTo>
                <a:lnTo>
                  <a:pt x="3099" y="400550"/>
                </a:lnTo>
                <a:lnTo>
                  <a:pt x="0" y="361188"/>
                </a:lnTo>
                <a:close/>
              </a:path>
            </a:pathLst>
          </a:custGeom>
          <a:ln w="12192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284846" y="4438015"/>
            <a:ext cx="511175" cy="4571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8419" marR="5080" indent="-45720">
              <a:lnSpc>
                <a:spcPts val="1670"/>
              </a:lnSpc>
              <a:spcBef>
                <a:spcPts val="165"/>
              </a:spcBef>
            </a:pPr>
            <a:r>
              <a:rPr sz="1400" dirty="0">
                <a:latin typeface="Agency FB"/>
                <a:cs typeface="Agency FB"/>
              </a:rPr>
              <a:t>CE</a:t>
            </a:r>
            <a:r>
              <a:rPr sz="1400" spc="-10" dirty="0">
                <a:latin typeface="Agency FB"/>
                <a:cs typeface="Agency FB"/>
              </a:rPr>
              <a:t>L</a:t>
            </a:r>
            <a:r>
              <a:rPr sz="1400" dirty="0">
                <a:latin typeface="Agency FB"/>
                <a:cs typeface="Agency FB"/>
              </a:rPr>
              <a:t>E</a:t>
            </a:r>
            <a:r>
              <a:rPr sz="1400" spc="5" dirty="0">
                <a:latin typeface="Agency FB"/>
                <a:cs typeface="Agency FB"/>
              </a:rPr>
              <a:t>M</a:t>
            </a:r>
            <a:r>
              <a:rPr sz="1400" dirty="0">
                <a:latin typeface="Agency FB"/>
                <a:cs typeface="Agency FB"/>
              </a:rPr>
              <a:t>EK  FLANEL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63057" y="4933315"/>
            <a:ext cx="239395" cy="998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49862" y="5055423"/>
            <a:ext cx="1069975" cy="603250"/>
          </a:xfrm>
          <a:custGeom>
            <a:avLst/>
            <a:gdLst/>
            <a:ahLst/>
            <a:cxnLst/>
            <a:rect l="l" t="t" r="r" b="b"/>
            <a:pathLst>
              <a:path w="1069975" h="603250">
                <a:moveTo>
                  <a:pt x="0" y="315853"/>
                </a:moveTo>
                <a:lnTo>
                  <a:pt x="26724" y="365681"/>
                </a:lnTo>
                <a:lnTo>
                  <a:pt x="51386" y="399884"/>
                </a:lnTo>
                <a:lnTo>
                  <a:pt x="79784" y="432064"/>
                </a:lnTo>
                <a:lnTo>
                  <a:pt x="111687" y="462037"/>
                </a:lnTo>
                <a:lnTo>
                  <a:pt x="146863" y="489624"/>
                </a:lnTo>
                <a:lnTo>
                  <a:pt x="185084" y="514644"/>
                </a:lnTo>
                <a:lnTo>
                  <a:pt x="226116" y="536914"/>
                </a:lnTo>
                <a:lnTo>
                  <a:pt x="269731" y="556255"/>
                </a:lnTo>
                <a:lnTo>
                  <a:pt x="315697" y="572485"/>
                </a:lnTo>
                <a:lnTo>
                  <a:pt x="363782" y="585424"/>
                </a:lnTo>
                <a:lnTo>
                  <a:pt x="413757" y="594890"/>
                </a:lnTo>
                <a:lnTo>
                  <a:pt x="465391" y="600702"/>
                </a:lnTo>
                <a:lnTo>
                  <a:pt x="518453" y="602680"/>
                </a:lnTo>
                <a:lnTo>
                  <a:pt x="571514" y="600702"/>
                </a:lnTo>
                <a:lnTo>
                  <a:pt x="623148" y="594890"/>
                </a:lnTo>
                <a:lnTo>
                  <a:pt x="673123" y="585424"/>
                </a:lnTo>
                <a:lnTo>
                  <a:pt x="703390" y="577280"/>
                </a:lnTo>
                <a:lnTo>
                  <a:pt x="505753" y="577280"/>
                </a:lnTo>
                <a:lnTo>
                  <a:pt x="452691" y="575302"/>
                </a:lnTo>
                <a:lnTo>
                  <a:pt x="401057" y="569490"/>
                </a:lnTo>
                <a:lnTo>
                  <a:pt x="351082" y="560024"/>
                </a:lnTo>
                <a:lnTo>
                  <a:pt x="302997" y="547085"/>
                </a:lnTo>
                <a:lnTo>
                  <a:pt x="257031" y="530855"/>
                </a:lnTo>
                <a:lnTo>
                  <a:pt x="213416" y="511514"/>
                </a:lnTo>
                <a:lnTo>
                  <a:pt x="172384" y="489244"/>
                </a:lnTo>
                <a:lnTo>
                  <a:pt x="134163" y="464224"/>
                </a:lnTo>
                <a:lnTo>
                  <a:pt x="98987" y="436637"/>
                </a:lnTo>
                <a:lnTo>
                  <a:pt x="67084" y="406664"/>
                </a:lnTo>
                <a:lnTo>
                  <a:pt x="38686" y="374484"/>
                </a:lnTo>
                <a:lnTo>
                  <a:pt x="14024" y="340281"/>
                </a:lnTo>
                <a:lnTo>
                  <a:pt x="0" y="315853"/>
                </a:lnTo>
                <a:close/>
              </a:path>
              <a:path w="1069975" h="603250">
                <a:moveTo>
                  <a:pt x="1024206" y="0"/>
                </a:moveTo>
                <a:lnTo>
                  <a:pt x="1034675" y="23929"/>
                </a:lnTo>
                <a:lnTo>
                  <a:pt x="1046746" y="63121"/>
                </a:lnTo>
                <a:lnTo>
                  <a:pt x="1054157" y="103614"/>
                </a:lnTo>
                <a:lnTo>
                  <a:pt x="1056679" y="145226"/>
                </a:lnTo>
                <a:lnTo>
                  <a:pt x="1054157" y="186838"/>
                </a:lnTo>
                <a:lnTo>
                  <a:pt x="1046746" y="227331"/>
                </a:lnTo>
                <a:lnTo>
                  <a:pt x="1034675" y="266523"/>
                </a:lnTo>
                <a:lnTo>
                  <a:pt x="1018177" y="304233"/>
                </a:lnTo>
                <a:lnTo>
                  <a:pt x="997481" y="340281"/>
                </a:lnTo>
                <a:lnTo>
                  <a:pt x="972819" y="374484"/>
                </a:lnTo>
                <a:lnTo>
                  <a:pt x="944422" y="406664"/>
                </a:lnTo>
                <a:lnTo>
                  <a:pt x="912519" y="436637"/>
                </a:lnTo>
                <a:lnTo>
                  <a:pt x="877342" y="464224"/>
                </a:lnTo>
                <a:lnTo>
                  <a:pt x="839122" y="489244"/>
                </a:lnTo>
                <a:lnTo>
                  <a:pt x="798089" y="511514"/>
                </a:lnTo>
                <a:lnTo>
                  <a:pt x="754474" y="530855"/>
                </a:lnTo>
                <a:lnTo>
                  <a:pt x="708509" y="547085"/>
                </a:lnTo>
                <a:lnTo>
                  <a:pt x="660423" y="560024"/>
                </a:lnTo>
                <a:lnTo>
                  <a:pt x="610448" y="569490"/>
                </a:lnTo>
                <a:lnTo>
                  <a:pt x="558814" y="575302"/>
                </a:lnTo>
                <a:lnTo>
                  <a:pt x="505753" y="577280"/>
                </a:lnTo>
                <a:lnTo>
                  <a:pt x="703390" y="577280"/>
                </a:lnTo>
                <a:lnTo>
                  <a:pt x="767174" y="556255"/>
                </a:lnTo>
                <a:lnTo>
                  <a:pt x="810789" y="536914"/>
                </a:lnTo>
                <a:lnTo>
                  <a:pt x="851822" y="514644"/>
                </a:lnTo>
                <a:lnTo>
                  <a:pt x="890042" y="489624"/>
                </a:lnTo>
                <a:lnTo>
                  <a:pt x="925219" y="462037"/>
                </a:lnTo>
                <a:lnTo>
                  <a:pt x="957122" y="432064"/>
                </a:lnTo>
                <a:lnTo>
                  <a:pt x="985519" y="399884"/>
                </a:lnTo>
                <a:lnTo>
                  <a:pt x="1010181" y="365681"/>
                </a:lnTo>
                <a:lnTo>
                  <a:pt x="1030877" y="329633"/>
                </a:lnTo>
                <a:lnTo>
                  <a:pt x="1047375" y="291923"/>
                </a:lnTo>
                <a:lnTo>
                  <a:pt x="1059446" y="252731"/>
                </a:lnTo>
                <a:lnTo>
                  <a:pt x="1066857" y="212238"/>
                </a:lnTo>
                <a:lnTo>
                  <a:pt x="1069379" y="170626"/>
                </a:lnTo>
                <a:lnTo>
                  <a:pt x="1066857" y="129014"/>
                </a:lnTo>
                <a:lnTo>
                  <a:pt x="1059446" y="88521"/>
                </a:lnTo>
                <a:lnTo>
                  <a:pt x="1047375" y="49329"/>
                </a:lnTo>
                <a:lnTo>
                  <a:pt x="1030877" y="11619"/>
                </a:lnTo>
                <a:lnTo>
                  <a:pt x="1024206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17683" y="4977672"/>
            <a:ext cx="1108075" cy="687070"/>
          </a:xfrm>
          <a:custGeom>
            <a:avLst/>
            <a:gdLst/>
            <a:ahLst/>
            <a:cxnLst/>
            <a:rect l="l" t="t" r="r" b="b"/>
            <a:pathLst>
              <a:path w="1108075" h="687070">
                <a:moveTo>
                  <a:pt x="0" y="315018"/>
                </a:moveTo>
                <a:lnTo>
                  <a:pt x="11263" y="358486"/>
                </a:lnTo>
                <a:lnTo>
                  <a:pt x="27646" y="399761"/>
                </a:lnTo>
                <a:lnTo>
                  <a:pt x="48855" y="439131"/>
                </a:lnTo>
                <a:lnTo>
                  <a:pt x="74763" y="476215"/>
                </a:lnTo>
                <a:lnTo>
                  <a:pt x="104862" y="511140"/>
                </a:lnTo>
                <a:lnTo>
                  <a:pt x="139025" y="543525"/>
                </a:lnTo>
                <a:lnTo>
                  <a:pt x="176744" y="573243"/>
                </a:lnTo>
                <a:lnTo>
                  <a:pt x="218019" y="599913"/>
                </a:lnTo>
                <a:lnTo>
                  <a:pt x="262469" y="623395"/>
                </a:lnTo>
                <a:lnTo>
                  <a:pt x="309840" y="643601"/>
                </a:lnTo>
                <a:lnTo>
                  <a:pt x="359624" y="660136"/>
                </a:lnTo>
                <a:lnTo>
                  <a:pt x="411948" y="672811"/>
                </a:lnTo>
                <a:lnTo>
                  <a:pt x="466050" y="681548"/>
                </a:lnTo>
                <a:lnTo>
                  <a:pt x="522184" y="685955"/>
                </a:lnTo>
                <a:lnTo>
                  <a:pt x="550759" y="686527"/>
                </a:lnTo>
                <a:lnTo>
                  <a:pt x="579334" y="685943"/>
                </a:lnTo>
                <a:lnTo>
                  <a:pt x="607528" y="684304"/>
                </a:lnTo>
                <a:lnTo>
                  <a:pt x="635341" y="681510"/>
                </a:lnTo>
                <a:lnTo>
                  <a:pt x="662773" y="677662"/>
                </a:lnTo>
                <a:lnTo>
                  <a:pt x="681048" y="674335"/>
                </a:lnTo>
                <a:lnTo>
                  <a:pt x="550505" y="674335"/>
                </a:lnTo>
                <a:lnTo>
                  <a:pt x="522311" y="673763"/>
                </a:lnTo>
                <a:lnTo>
                  <a:pt x="467320" y="669407"/>
                </a:lnTo>
                <a:lnTo>
                  <a:pt x="414107" y="660809"/>
                </a:lnTo>
                <a:lnTo>
                  <a:pt x="362672" y="648338"/>
                </a:lnTo>
                <a:lnTo>
                  <a:pt x="313904" y="632107"/>
                </a:lnTo>
                <a:lnTo>
                  <a:pt x="267549" y="612295"/>
                </a:lnTo>
                <a:lnTo>
                  <a:pt x="224115" y="589245"/>
                </a:lnTo>
                <a:lnTo>
                  <a:pt x="183602" y="563210"/>
                </a:lnTo>
                <a:lnTo>
                  <a:pt x="146772" y="534254"/>
                </a:lnTo>
                <a:lnTo>
                  <a:pt x="113498" y="502631"/>
                </a:lnTo>
                <a:lnTo>
                  <a:pt x="84161" y="468595"/>
                </a:lnTo>
                <a:lnTo>
                  <a:pt x="78675" y="461084"/>
                </a:lnTo>
                <a:lnTo>
                  <a:pt x="70866" y="452235"/>
                </a:lnTo>
                <a:lnTo>
                  <a:pt x="46204" y="418031"/>
                </a:lnTo>
                <a:lnTo>
                  <a:pt x="25508" y="381984"/>
                </a:lnTo>
                <a:lnTo>
                  <a:pt x="9010" y="344273"/>
                </a:lnTo>
                <a:lnTo>
                  <a:pt x="0" y="315018"/>
                </a:lnTo>
                <a:close/>
              </a:path>
              <a:path w="1108075" h="687070">
                <a:moveTo>
                  <a:pt x="1009528" y="0"/>
                </a:moveTo>
                <a:lnTo>
                  <a:pt x="1050357" y="63970"/>
                </a:lnTo>
                <a:lnTo>
                  <a:pt x="1066855" y="101680"/>
                </a:lnTo>
                <a:lnTo>
                  <a:pt x="1078925" y="140872"/>
                </a:lnTo>
                <a:lnTo>
                  <a:pt x="1080534" y="149661"/>
                </a:lnTo>
                <a:lnTo>
                  <a:pt x="1084413" y="163033"/>
                </a:lnTo>
                <a:lnTo>
                  <a:pt x="1089239" y="183861"/>
                </a:lnTo>
                <a:lnTo>
                  <a:pt x="1092668" y="205197"/>
                </a:lnTo>
                <a:lnTo>
                  <a:pt x="1094700" y="226660"/>
                </a:lnTo>
                <a:lnTo>
                  <a:pt x="1095462" y="248631"/>
                </a:lnTo>
                <a:lnTo>
                  <a:pt x="1094700" y="270348"/>
                </a:lnTo>
                <a:lnTo>
                  <a:pt x="1089112" y="313274"/>
                </a:lnTo>
                <a:lnTo>
                  <a:pt x="1078317" y="354676"/>
                </a:lnTo>
                <a:lnTo>
                  <a:pt x="1062569" y="394554"/>
                </a:lnTo>
                <a:lnTo>
                  <a:pt x="1041995" y="432654"/>
                </a:lnTo>
                <a:lnTo>
                  <a:pt x="1016976" y="468849"/>
                </a:lnTo>
                <a:lnTo>
                  <a:pt x="987639" y="502758"/>
                </a:lnTo>
                <a:lnTo>
                  <a:pt x="954365" y="534381"/>
                </a:lnTo>
                <a:lnTo>
                  <a:pt x="917408" y="563337"/>
                </a:lnTo>
                <a:lnTo>
                  <a:pt x="877022" y="589372"/>
                </a:lnTo>
                <a:lnTo>
                  <a:pt x="833588" y="612397"/>
                </a:lnTo>
                <a:lnTo>
                  <a:pt x="787233" y="632196"/>
                </a:lnTo>
                <a:lnTo>
                  <a:pt x="738338" y="648414"/>
                </a:lnTo>
                <a:lnTo>
                  <a:pt x="687030" y="660860"/>
                </a:lnTo>
                <a:lnTo>
                  <a:pt x="633690" y="669445"/>
                </a:lnTo>
                <a:lnTo>
                  <a:pt x="578572" y="673776"/>
                </a:lnTo>
                <a:lnTo>
                  <a:pt x="550505" y="674335"/>
                </a:lnTo>
                <a:lnTo>
                  <a:pt x="681048" y="674335"/>
                </a:lnTo>
                <a:lnTo>
                  <a:pt x="741894" y="660060"/>
                </a:lnTo>
                <a:lnTo>
                  <a:pt x="791805" y="643512"/>
                </a:lnTo>
                <a:lnTo>
                  <a:pt x="839049" y="623306"/>
                </a:lnTo>
                <a:lnTo>
                  <a:pt x="883499" y="599786"/>
                </a:lnTo>
                <a:lnTo>
                  <a:pt x="924647" y="573116"/>
                </a:lnTo>
                <a:lnTo>
                  <a:pt x="962620" y="543398"/>
                </a:lnTo>
                <a:lnTo>
                  <a:pt x="996656" y="511013"/>
                </a:lnTo>
                <a:lnTo>
                  <a:pt x="1026755" y="475961"/>
                </a:lnTo>
                <a:lnTo>
                  <a:pt x="1052536" y="438750"/>
                </a:lnTo>
                <a:lnTo>
                  <a:pt x="1073745" y="399380"/>
                </a:lnTo>
                <a:lnTo>
                  <a:pt x="1090128" y="358105"/>
                </a:lnTo>
                <a:lnTo>
                  <a:pt x="1101203" y="315018"/>
                </a:lnTo>
                <a:lnTo>
                  <a:pt x="1106892" y="270729"/>
                </a:lnTo>
                <a:lnTo>
                  <a:pt x="1107654" y="248123"/>
                </a:lnTo>
                <a:lnTo>
                  <a:pt x="1106892" y="225517"/>
                </a:lnTo>
                <a:lnTo>
                  <a:pt x="1101177" y="181194"/>
                </a:lnTo>
                <a:lnTo>
                  <a:pt x="1090001" y="138268"/>
                </a:lnTo>
                <a:lnTo>
                  <a:pt x="1073618" y="96993"/>
                </a:lnTo>
                <a:lnTo>
                  <a:pt x="1052409" y="57623"/>
                </a:lnTo>
                <a:lnTo>
                  <a:pt x="1026501" y="20539"/>
                </a:lnTo>
                <a:lnTo>
                  <a:pt x="1012023" y="2759"/>
                </a:lnTo>
                <a:lnTo>
                  <a:pt x="1009528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04688" y="4768596"/>
            <a:ext cx="1101852" cy="8641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04688" y="4768598"/>
            <a:ext cx="1102360" cy="864235"/>
          </a:xfrm>
          <a:custGeom>
            <a:avLst/>
            <a:gdLst/>
            <a:ahLst/>
            <a:cxnLst/>
            <a:rect l="l" t="t" r="r" b="b"/>
            <a:pathLst>
              <a:path w="1102359" h="864235">
                <a:moveTo>
                  <a:pt x="0" y="432053"/>
                </a:moveTo>
                <a:lnTo>
                  <a:pt x="2521" y="390441"/>
                </a:lnTo>
                <a:lnTo>
                  <a:pt x="9933" y="349949"/>
                </a:lnTo>
                <a:lnTo>
                  <a:pt x="22003" y="310757"/>
                </a:lnTo>
                <a:lnTo>
                  <a:pt x="38501" y="273047"/>
                </a:lnTo>
                <a:lnTo>
                  <a:pt x="59197" y="236999"/>
                </a:lnTo>
                <a:lnTo>
                  <a:pt x="83859" y="202795"/>
                </a:lnTo>
                <a:lnTo>
                  <a:pt x="112257" y="170616"/>
                </a:lnTo>
                <a:lnTo>
                  <a:pt x="144159" y="140642"/>
                </a:lnTo>
                <a:lnTo>
                  <a:pt x="179336" y="113055"/>
                </a:lnTo>
                <a:lnTo>
                  <a:pt x="217556" y="88036"/>
                </a:lnTo>
                <a:lnTo>
                  <a:pt x="258589" y="65765"/>
                </a:lnTo>
                <a:lnTo>
                  <a:pt x="302204" y="46424"/>
                </a:lnTo>
                <a:lnTo>
                  <a:pt x="348169" y="30194"/>
                </a:lnTo>
                <a:lnTo>
                  <a:pt x="396255" y="17255"/>
                </a:lnTo>
                <a:lnTo>
                  <a:pt x="446230" y="7789"/>
                </a:lnTo>
                <a:lnTo>
                  <a:pt x="497864" y="1977"/>
                </a:lnTo>
                <a:lnTo>
                  <a:pt x="550926" y="0"/>
                </a:lnTo>
                <a:lnTo>
                  <a:pt x="603987" y="1977"/>
                </a:lnTo>
                <a:lnTo>
                  <a:pt x="655621" y="7789"/>
                </a:lnTo>
                <a:lnTo>
                  <a:pt x="705596" y="17255"/>
                </a:lnTo>
                <a:lnTo>
                  <a:pt x="753682" y="30194"/>
                </a:lnTo>
                <a:lnTo>
                  <a:pt x="799647" y="46424"/>
                </a:lnTo>
                <a:lnTo>
                  <a:pt x="843262" y="65765"/>
                </a:lnTo>
                <a:lnTo>
                  <a:pt x="884295" y="88036"/>
                </a:lnTo>
                <a:lnTo>
                  <a:pt x="922515" y="113055"/>
                </a:lnTo>
                <a:lnTo>
                  <a:pt x="957692" y="140642"/>
                </a:lnTo>
                <a:lnTo>
                  <a:pt x="989594" y="170616"/>
                </a:lnTo>
                <a:lnTo>
                  <a:pt x="1017992" y="202795"/>
                </a:lnTo>
                <a:lnTo>
                  <a:pt x="1042654" y="236999"/>
                </a:lnTo>
                <a:lnTo>
                  <a:pt x="1063350" y="273047"/>
                </a:lnTo>
                <a:lnTo>
                  <a:pt x="1079848" y="310757"/>
                </a:lnTo>
                <a:lnTo>
                  <a:pt x="1091918" y="349949"/>
                </a:lnTo>
                <a:lnTo>
                  <a:pt x="1099330" y="390441"/>
                </a:lnTo>
                <a:lnTo>
                  <a:pt x="1101852" y="432053"/>
                </a:lnTo>
                <a:lnTo>
                  <a:pt x="1099330" y="473666"/>
                </a:lnTo>
                <a:lnTo>
                  <a:pt x="1091918" y="514158"/>
                </a:lnTo>
                <a:lnTo>
                  <a:pt x="1079848" y="553350"/>
                </a:lnTo>
                <a:lnTo>
                  <a:pt x="1063350" y="591060"/>
                </a:lnTo>
                <a:lnTo>
                  <a:pt x="1042654" y="627108"/>
                </a:lnTo>
                <a:lnTo>
                  <a:pt x="1017992" y="661312"/>
                </a:lnTo>
                <a:lnTo>
                  <a:pt x="989594" y="693491"/>
                </a:lnTo>
                <a:lnTo>
                  <a:pt x="957692" y="723465"/>
                </a:lnTo>
                <a:lnTo>
                  <a:pt x="922515" y="751052"/>
                </a:lnTo>
                <a:lnTo>
                  <a:pt x="884295" y="776071"/>
                </a:lnTo>
                <a:lnTo>
                  <a:pt x="843262" y="798342"/>
                </a:lnTo>
                <a:lnTo>
                  <a:pt x="799647" y="817683"/>
                </a:lnTo>
                <a:lnTo>
                  <a:pt x="753682" y="833913"/>
                </a:lnTo>
                <a:lnTo>
                  <a:pt x="705596" y="846852"/>
                </a:lnTo>
                <a:lnTo>
                  <a:pt x="655621" y="856318"/>
                </a:lnTo>
                <a:lnTo>
                  <a:pt x="603987" y="862130"/>
                </a:lnTo>
                <a:lnTo>
                  <a:pt x="550926" y="864107"/>
                </a:lnTo>
                <a:lnTo>
                  <a:pt x="497864" y="862130"/>
                </a:lnTo>
                <a:lnTo>
                  <a:pt x="446230" y="856318"/>
                </a:lnTo>
                <a:lnTo>
                  <a:pt x="396255" y="846852"/>
                </a:lnTo>
                <a:lnTo>
                  <a:pt x="348169" y="833913"/>
                </a:lnTo>
                <a:lnTo>
                  <a:pt x="302204" y="817683"/>
                </a:lnTo>
                <a:lnTo>
                  <a:pt x="258589" y="798342"/>
                </a:lnTo>
                <a:lnTo>
                  <a:pt x="217556" y="776071"/>
                </a:lnTo>
                <a:lnTo>
                  <a:pt x="179336" y="751052"/>
                </a:lnTo>
                <a:lnTo>
                  <a:pt x="144159" y="723465"/>
                </a:lnTo>
                <a:lnTo>
                  <a:pt x="112257" y="693491"/>
                </a:lnTo>
                <a:lnTo>
                  <a:pt x="83859" y="661312"/>
                </a:lnTo>
                <a:lnTo>
                  <a:pt x="59197" y="627108"/>
                </a:lnTo>
                <a:lnTo>
                  <a:pt x="38501" y="591060"/>
                </a:lnTo>
                <a:lnTo>
                  <a:pt x="22003" y="553350"/>
                </a:lnTo>
                <a:lnTo>
                  <a:pt x="9933" y="514158"/>
                </a:lnTo>
                <a:lnTo>
                  <a:pt x="2521" y="473666"/>
                </a:lnTo>
                <a:lnTo>
                  <a:pt x="0" y="432053"/>
                </a:lnTo>
                <a:close/>
              </a:path>
            </a:pathLst>
          </a:custGeom>
          <a:ln w="12192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88535" y="4926840"/>
            <a:ext cx="534035" cy="66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0"/>
              </a:spcBef>
            </a:pPr>
            <a:r>
              <a:rPr sz="1400" spc="-5" dirty="0">
                <a:latin typeface="Agency FB"/>
                <a:cs typeface="Agency FB"/>
              </a:rPr>
              <a:t>GER</a:t>
            </a:r>
            <a:r>
              <a:rPr sz="1400" spc="20" dirty="0">
                <a:latin typeface="Agency FB"/>
                <a:cs typeface="Agency FB"/>
              </a:rPr>
              <a:t>A</a:t>
            </a:r>
            <a:r>
              <a:rPr sz="1400" spc="-15" dirty="0">
                <a:latin typeface="Agency FB"/>
                <a:cs typeface="Agency FB"/>
              </a:rPr>
              <a:t>K</a:t>
            </a:r>
            <a:r>
              <a:rPr sz="1400" spc="10" dirty="0">
                <a:latin typeface="Agency FB"/>
                <a:cs typeface="Agency FB"/>
              </a:rPr>
              <a:t>A</a:t>
            </a:r>
            <a:r>
              <a:rPr sz="1400" dirty="0">
                <a:latin typeface="Agency FB"/>
                <a:cs typeface="Agency FB"/>
              </a:rPr>
              <a:t>N  </a:t>
            </a:r>
            <a:r>
              <a:rPr sz="1400" spc="5" dirty="0">
                <a:latin typeface="Agency FB"/>
                <a:cs typeface="Agency FB"/>
              </a:rPr>
              <a:t>KHAS  </a:t>
            </a:r>
            <a:r>
              <a:rPr sz="1400" spc="-5" dirty="0">
                <a:latin typeface="Agency FB"/>
                <a:cs typeface="Agency FB"/>
              </a:rPr>
              <a:t>PROFESI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84113" y="4535678"/>
            <a:ext cx="76327" cy="23342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90845" y="5303013"/>
            <a:ext cx="1146810" cy="518159"/>
          </a:xfrm>
          <a:custGeom>
            <a:avLst/>
            <a:gdLst/>
            <a:ahLst/>
            <a:cxnLst/>
            <a:rect l="l" t="t" r="r" b="b"/>
            <a:pathLst>
              <a:path w="1146809" h="518160">
                <a:moveTo>
                  <a:pt x="0" y="236753"/>
                </a:moveTo>
                <a:lnTo>
                  <a:pt x="18588" y="273521"/>
                </a:lnTo>
                <a:lnTo>
                  <a:pt x="40542" y="305817"/>
                </a:lnTo>
                <a:lnTo>
                  <a:pt x="66703" y="336462"/>
                </a:lnTo>
                <a:lnTo>
                  <a:pt x="96828" y="365293"/>
                </a:lnTo>
                <a:lnTo>
                  <a:pt x="130671" y="392148"/>
                </a:lnTo>
                <a:lnTo>
                  <a:pt x="167988" y="416864"/>
                </a:lnTo>
                <a:lnTo>
                  <a:pt x="208533" y="439281"/>
                </a:lnTo>
                <a:lnTo>
                  <a:pt x="252063" y="459235"/>
                </a:lnTo>
                <a:lnTo>
                  <a:pt x="298332" y="476564"/>
                </a:lnTo>
                <a:lnTo>
                  <a:pt x="347095" y="491106"/>
                </a:lnTo>
                <a:lnTo>
                  <a:pt x="398108" y="502698"/>
                </a:lnTo>
                <a:lnTo>
                  <a:pt x="451127" y="511180"/>
                </a:lnTo>
                <a:lnTo>
                  <a:pt x="505906" y="516388"/>
                </a:lnTo>
                <a:lnTo>
                  <a:pt x="562200" y="518159"/>
                </a:lnTo>
                <a:lnTo>
                  <a:pt x="618495" y="516388"/>
                </a:lnTo>
                <a:lnTo>
                  <a:pt x="673274" y="511180"/>
                </a:lnTo>
                <a:lnTo>
                  <a:pt x="726292" y="502698"/>
                </a:lnTo>
                <a:lnTo>
                  <a:pt x="770027" y="492759"/>
                </a:lnTo>
                <a:lnTo>
                  <a:pt x="549500" y="492759"/>
                </a:lnTo>
                <a:lnTo>
                  <a:pt x="493206" y="490988"/>
                </a:lnTo>
                <a:lnTo>
                  <a:pt x="438427" y="485780"/>
                </a:lnTo>
                <a:lnTo>
                  <a:pt x="385408" y="477298"/>
                </a:lnTo>
                <a:lnTo>
                  <a:pt x="334395" y="465706"/>
                </a:lnTo>
                <a:lnTo>
                  <a:pt x="285632" y="451164"/>
                </a:lnTo>
                <a:lnTo>
                  <a:pt x="239363" y="433835"/>
                </a:lnTo>
                <a:lnTo>
                  <a:pt x="195833" y="413881"/>
                </a:lnTo>
                <a:lnTo>
                  <a:pt x="155288" y="391464"/>
                </a:lnTo>
                <a:lnTo>
                  <a:pt x="117971" y="366748"/>
                </a:lnTo>
                <a:lnTo>
                  <a:pt x="84128" y="339893"/>
                </a:lnTo>
                <a:lnTo>
                  <a:pt x="54003" y="311062"/>
                </a:lnTo>
                <a:lnTo>
                  <a:pt x="27842" y="280417"/>
                </a:lnTo>
                <a:lnTo>
                  <a:pt x="5888" y="248121"/>
                </a:lnTo>
                <a:lnTo>
                  <a:pt x="0" y="236753"/>
                </a:lnTo>
                <a:close/>
              </a:path>
              <a:path w="1146809" h="518160">
                <a:moveTo>
                  <a:pt x="1111704" y="0"/>
                </a:moveTo>
                <a:lnTo>
                  <a:pt x="1123418" y="32119"/>
                </a:lnTo>
                <a:lnTo>
                  <a:pt x="1131279" y="68391"/>
                </a:lnTo>
                <a:lnTo>
                  <a:pt x="1133954" y="105663"/>
                </a:lnTo>
                <a:lnTo>
                  <a:pt x="1131279" y="142944"/>
                </a:lnTo>
                <a:lnTo>
                  <a:pt x="1110614" y="214335"/>
                </a:lnTo>
                <a:lnTo>
                  <a:pt x="1071159" y="280417"/>
                </a:lnTo>
                <a:lnTo>
                  <a:pt x="1044997" y="311062"/>
                </a:lnTo>
                <a:lnTo>
                  <a:pt x="1014872" y="339893"/>
                </a:lnTo>
                <a:lnTo>
                  <a:pt x="981029" y="366748"/>
                </a:lnTo>
                <a:lnTo>
                  <a:pt x="943713" y="391464"/>
                </a:lnTo>
                <a:lnTo>
                  <a:pt x="903167" y="413881"/>
                </a:lnTo>
                <a:lnTo>
                  <a:pt x="859638" y="433835"/>
                </a:lnTo>
                <a:lnTo>
                  <a:pt x="813369" y="451164"/>
                </a:lnTo>
                <a:lnTo>
                  <a:pt x="764605" y="465706"/>
                </a:lnTo>
                <a:lnTo>
                  <a:pt x="713592" y="477298"/>
                </a:lnTo>
                <a:lnTo>
                  <a:pt x="660574" y="485780"/>
                </a:lnTo>
                <a:lnTo>
                  <a:pt x="605795" y="490988"/>
                </a:lnTo>
                <a:lnTo>
                  <a:pt x="549500" y="492759"/>
                </a:lnTo>
                <a:lnTo>
                  <a:pt x="770027" y="492759"/>
                </a:lnTo>
                <a:lnTo>
                  <a:pt x="826069" y="476564"/>
                </a:lnTo>
                <a:lnTo>
                  <a:pt x="872338" y="459235"/>
                </a:lnTo>
                <a:lnTo>
                  <a:pt x="915867" y="439281"/>
                </a:lnTo>
                <a:lnTo>
                  <a:pt x="956413" y="416864"/>
                </a:lnTo>
                <a:lnTo>
                  <a:pt x="993729" y="392148"/>
                </a:lnTo>
                <a:lnTo>
                  <a:pt x="1027572" y="365293"/>
                </a:lnTo>
                <a:lnTo>
                  <a:pt x="1057697" y="336462"/>
                </a:lnTo>
                <a:lnTo>
                  <a:pt x="1083859" y="305817"/>
                </a:lnTo>
                <a:lnTo>
                  <a:pt x="1105812" y="273521"/>
                </a:lnTo>
                <a:lnTo>
                  <a:pt x="1136118" y="204622"/>
                </a:lnTo>
                <a:lnTo>
                  <a:pt x="1146654" y="131063"/>
                </a:lnTo>
                <a:lnTo>
                  <a:pt x="1143979" y="93791"/>
                </a:lnTo>
                <a:lnTo>
                  <a:pt x="1136118" y="57519"/>
                </a:lnTo>
                <a:lnTo>
                  <a:pt x="1123314" y="22410"/>
                </a:lnTo>
                <a:lnTo>
                  <a:pt x="1111704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67855" y="5236876"/>
            <a:ext cx="1176020" cy="590550"/>
          </a:xfrm>
          <a:custGeom>
            <a:avLst/>
            <a:gdLst/>
            <a:ahLst/>
            <a:cxnLst/>
            <a:rect l="l" t="t" r="r" b="b"/>
            <a:pathLst>
              <a:path w="1176020" h="590550">
                <a:moveTo>
                  <a:pt x="0" y="249269"/>
                </a:moveTo>
                <a:lnTo>
                  <a:pt x="13563" y="296386"/>
                </a:lnTo>
                <a:lnTo>
                  <a:pt x="30962" y="333343"/>
                </a:lnTo>
                <a:lnTo>
                  <a:pt x="53568" y="368763"/>
                </a:lnTo>
                <a:lnTo>
                  <a:pt x="81000" y="402126"/>
                </a:lnTo>
                <a:lnTo>
                  <a:pt x="112877" y="433508"/>
                </a:lnTo>
                <a:lnTo>
                  <a:pt x="149072" y="462528"/>
                </a:lnTo>
                <a:lnTo>
                  <a:pt x="189204" y="488994"/>
                </a:lnTo>
                <a:lnTo>
                  <a:pt x="232892" y="512947"/>
                </a:lnTo>
                <a:lnTo>
                  <a:pt x="280009" y="533978"/>
                </a:lnTo>
                <a:lnTo>
                  <a:pt x="330047" y="551936"/>
                </a:lnTo>
                <a:lnTo>
                  <a:pt x="383006" y="566718"/>
                </a:lnTo>
                <a:lnTo>
                  <a:pt x="438251" y="578136"/>
                </a:lnTo>
                <a:lnTo>
                  <a:pt x="495655" y="585895"/>
                </a:lnTo>
                <a:lnTo>
                  <a:pt x="554964" y="589909"/>
                </a:lnTo>
                <a:lnTo>
                  <a:pt x="585317" y="590391"/>
                </a:lnTo>
                <a:lnTo>
                  <a:pt x="615543" y="589807"/>
                </a:lnTo>
                <a:lnTo>
                  <a:pt x="645388" y="588372"/>
                </a:lnTo>
                <a:lnTo>
                  <a:pt x="674852" y="585870"/>
                </a:lnTo>
                <a:lnTo>
                  <a:pt x="703808" y="582416"/>
                </a:lnTo>
                <a:lnTo>
                  <a:pt x="731711" y="578199"/>
                </a:lnTo>
                <a:lnTo>
                  <a:pt x="585063" y="578199"/>
                </a:lnTo>
                <a:lnTo>
                  <a:pt x="555218" y="577717"/>
                </a:lnTo>
                <a:lnTo>
                  <a:pt x="496798" y="573741"/>
                </a:lnTo>
                <a:lnTo>
                  <a:pt x="440029" y="566071"/>
                </a:lnTo>
                <a:lnTo>
                  <a:pt x="385673" y="554818"/>
                </a:lnTo>
                <a:lnTo>
                  <a:pt x="333603" y="540264"/>
                </a:lnTo>
                <a:lnTo>
                  <a:pt x="284327" y="522586"/>
                </a:lnTo>
                <a:lnTo>
                  <a:pt x="238099" y="501910"/>
                </a:lnTo>
                <a:lnTo>
                  <a:pt x="195300" y="478428"/>
                </a:lnTo>
                <a:lnTo>
                  <a:pt x="156057" y="452507"/>
                </a:lnTo>
                <a:lnTo>
                  <a:pt x="120751" y="424186"/>
                </a:lnTo>
                <a:lnTo>
                  <a:pt x="89763" y="393655"/>
                </a:lnTo>
                <a:lnTo>
                  <a:pt x="63220" y="361283"/>
                </a:lnTo>
                <a:lnTo>
                  <a:pt x="62465" y="360179"/>
                </a:lnTo>
                <a:lnTo>
                  <a:pt x="50832" y="346553"/>
                </a:lnTo>
                <a:lnTo>
                  <a:pt x="28878" y="314256"/>
                </a:lnTo>
                <a:lnTo>
                  <a:pt x="11377" y="280471"/>
                </a:lnTo>
                <a:lnTo>
                  <a:pt x="0" y="249269"/>
                </a:lnTo>
                <a:close/>
              </a:path>
              <a:path w="1176020" h="590550">
                <a:moveTo>
                  <a:pt x="1096142" y="0"/>
                </a:moveTo>
                <a:lnTo>
                  <a:pt x="1116103" y="29363"/>
                </a:lnTo>
                <a:lnTo>
                  <a:pt x="1133604" y="63146"/>
                </a:lnTo>
                <a:lnTo>
                  <a:pt x="1146408" y="98255"/>
                </a:lnTo>
                <a:lnTo>
                  <a:pt x="1150324" y="116325"/>
                </a:lnTo>
                <a:lnTo>
                  <a:pt x="1151991" y="121126"/>
                </a:lnTo>
                <a:lnTo>
                  <a:pt x="1156944" y="139795"/>
                </a:lnTo>
                <a:lnTo>
                  <a:pt x="1160627" y="158845"/>
                </a:lnTo>
                <a:lnTo>
                  <a:pt x="1162786" y="178022"/>
                </a:lnTo>
                <a:lnTo>
                  <a:pt x="1163548" y="197453"/>
                </a:lnTo>
                <a:lnTo>
                  <a:pt x="1162786" y="216884"/>
                </a:lnTo>
                <a:lnTo>
                  <a:pt x="1156944" y="254984"/>
                </a:lnTo>
                <a:lnTo>
                  <a:pt x="1145514" y="291941"/>
                </a:lnTo>
                <a:lnTo>
                  <a:pt x="1128750" y="327628"/>
                </a:lnTo>
                <a:lnTo>
                  <a:pt x="1107033" y="361588"/>
                </a:lnTo>
                <a:lnTo>
                  <a:pt x="1080490" y="394011"/>
                </a:lnTo>
                <a:lnTo>
                  <a:pt x="1049375" y="424389"/>
                </a:lnTo>
                <a:lnTo>
                  <a:pt x="1014069" y="452685"/>
                </a:lnTo>
                <a:lnTo>
                  <a:pt x="974953" y="478555"/>
                </a:lnTo>
                <a:lnTo>
                  <a:pt x="932027" y="502025"/>
                </a:lnTo>
                <a:lnTo>
                  <a:pt x="885926" y="522675"/>
                </a:lnTo>
                <a:lnTo>
                  <a:pt x="836650" y="540315"/>
                </a:lnTo>
                <a:lnTo>
                  <a:pt x="784580" y="554869"/>
                </a:lnTo>
                <a:lnTo>
                  <a:pt x="730097" y="566109"/>
                </a:lnTo>
                <a:lnTo>
                  <a:pt x="673455" y="573767"/>
                </a:lnTo>
                <a:lnTo>
                  <a:pt x="614908" y="577640"/>
                </a:lnTo>
                <a:lnTo>
                  <a:pt x="585063" y="578199"/>
                </a:lnTo>
                <a:lnTo>
                  <a:pt x="731711" y="578199"/>
                </a:lnTo>
                <a:lnTo>
                  <a:pt x="787755" y="566668"/>
                </a:lnTo>
                <a:lnTo>
                  <a:pt x="840460" y="551872"/>
                </a:lnTo>
                <a:lnTo>
                  <a:pt x="890625" y="533902"/>
                </a:lnTo>
                <a:lnTo>
                  <a:pt x="937615" y="512832"/>
                </a:lnTo>
                <a:lnTo>
                  <a:pt x="981430" y="488867"/>
                </a:lnTo>
                <a:lnTo>
                  <a:pt x="1021562" y="462350"/>
                </a:lnTo>
                <a:lnTo>
                  <a:pt x="1057757" y="433292"/>
                </a:lnTo>
                <a:lnTo>
                  <a:pt x="1089634" y="401961"/>
                </a:lnTo>
                <a:lnTo>
                  <a:pt x="1117066" y="368471"/>
                </a:lnTo>
                <a:lnTo>
                  <a:pt x="1139672" y="333089"/>
                </a:lnTo>
                <a:lnTo>
                  <a:pt x="1157071" y="296005"/>
                </a:lnTo>
                <a:lnTo>
                  <a:pt x="1168882" y="257270"/>
                </a:lnTo>
                <a:lnTo>
                  <a:pt x="1174978" y="217392"/>
                </a:lnTo>
                <a:lnTo>
                  <a:pt x="1175740" y="196945"/>
                </a:lnTo>
                <a:lnTo>
                  <a:pt x="1174978" y="176625"/>
                </a:lnTo>
                <a:lnTo>
                  <a:pt x="1168755" y="136620"/>
                </a:lnTo>
                <a:lnTo>
                  <a:pt x="1156817" y="98012"/>
                </a:lnTo>
                <a:lnTo>
                  <a:pt x="1139418" y="61055"/>
                </a:lnTo>
                <a:lnTo>
                  <a:pt x="1116812" y="25622"/>
                </a:lnTo>
                <a:lnTo>
                  <a:pt x="1103731" y="8731"/>
                </a:lnTo>
                <a:lnTo>
                  <a:pt x="1096142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4351" y="5775983"/>
            <a:ext cx="329565" cy="31750"/>
          </a:xfrm>
          <a:custGeom>
            <a:avLst/>
            <a:gdLst/>
            <a:ahLst/>
            <a:cxnLst/>
            <a:rect l="l" t="t" r="r" b="b"/>
            <a:pathLst>
              <a:path w="329565" h="31750">
                <a:moveTo>
                  <a:pt x="40807" y="13368"/>
                </a:moveTo>
                <a:lnTo>
                  <a:pt x="43380" y="31154"/>
                </a:lnTo>
                <a:lnTo>
                  <a:pt x="53159" y="31154"/>
                </a:lnTo>
                <a:lnTo>
                  <a:pt x="55385" y="14754"/>
                </a:lnTo>
                <a:lnTo>
                  <a:pt x="40807" y="13368"/>
                </a:lnTo>
                <a:close/>
              </a:path>
              <a:path w="329565" h="31750">
                <a:moveTo>
                  <a:pt x="0" y="7222"/>
                </a:moveTo>
                <a:lnTo>
                  <a:pt x="3248" y="31154"/>
                </a:lnTo>
                <a:lnTo>
                  <a:pt x="13027" y="31154"/>
                </a:lnTo>
                <a:lnTo>
                  <a:pt x="16116" y="9800"/>
                </a:lnTo>
                <a:lnTo>
                  <a:pt x="0" y="7222"/>
                </a:lnTo>
                <a:close/>
              </a:path>
              <a:path w="329565" h="31750">
                <a:moveTo>
                  <a:pt x="130367" y="19296"/>
                </a:moveTo>
                <a:lnTo>
                  <a:pt x="132153" y="30812"/>
                </a:lnTo>
                <a:lnTo>
                  <a:pt x="144218" y="30812"/>
                </a:lnTo>
                <a:lnTo>
                  <a:pt x="142250" y="19670"/>
                </a:lnTo>
                <a:lnTo>
                  <a:pt x="130367" y="19296"/>
                </a:lnTo>
                <a:close/>
              </a:path>
              <a:path w="329565" h="31750">
                <a:moveTo>
                  <a:pt x="86170" y="17680"/>
                </a:moveTo>
                <a:lnTo>
                  <a:pt x="83893" y="30469"/>
                </a:lnTo>
                <a:lnTo>
                  <a:pt x="83893" y="30812"/>
                </a:lnTo>
                <a:lnTo>
                  <a:pt x="95577" y="30812"/>
                </a:lnTo>
                <a:lnTo>
                  <a:pt x="97575" y="18264"/>
                </a:lnTo>
                <a:lnTo>
                  <a:pt x="89702" y="18016"/>
                </a:lnTo>
                <a:lnTo>
                  <a:pt x="86170" y="17680"/>
                </a:lnTo>
                <a:close/>
              </a:path>
              <a:path w="329565" h="31750">
                <a:moveTo>
                  <a:pt x="215412" y="16769"/>
                </a:moveTo>
                <a:lnTo>
                  <a:pt x="203232" y="17926"/>
                </a:lnTo>
                <a:lnTo>
                  <a:pt x="207718" y="30812"/>
                </a:lnTo>
                <a:lnTo>
                  <a:pt x="220418" y="30812"/>
                </a:lnTo>
                <a:lnTo>
                  <a:pt x="215412" y="16769"/>
                </a:lnTo>
                <a:close/>
              </a:path>
              <a:path w="329565" h="31750">
                <a:moveTo>
                  <a:pt x="174571" y="18889"/>
                </a:moveTo>
                <a:lnTo>
                  <a:pt x="162506" y="19268"/>
                </a:lnTo>
                <a:lnTo>
                  <a:pt x="162506" y="30812"/>
                </a:lnTo>
                <a:lnTo>
                  <a:pt x="174571" y="30812"/>
                </a:lnTo>
                <a:lnTo>
                  <a:pt x="174571" y="18889"/>
                </a:lnTo>
                <a:close/>
              </a:path>
              <a:path w="329565" h="31750">
                <a:moveTo>
                  <a:pt x="294840" y="6766"/>
                </a:moveTo>
                <a:lnTo>
                  <a:pt x="278654" y="9355"/>
                </a:lnTo>
                <a:lnTo>
                  <a:pt x="286458" y="30812"/>
                </a:lnTo>
                <a:lnTo>
                  <a:pt x="294840" y="30812"/>
                </a:lnTo>
                <a:lnTo>
                  <a:pt x="294840" y="6766"/>
                </a:lnTo>
                <a:close/>
              </a:path>
              <a:path w="329565" h="31750">
                <a:moveTo>
                  <a:pt x="250009" y="13479"/>
                </a:moveTo>
                <a:lnTo>
                  <a:pt x="238706" y="14554"/>
                </a:lnTo>
                <a:lnTo>
                  <a:pt x="238706" y="30812"/>
                </a:lnTo>
                <a:lnTo>
                  <a:pt x="250009" y="30812"/>
                </a:lnTo>
                <a:lnTo>
                  <a:pt x="250009" y="13479"/>
                </a:lnTo>
                <a:close/>
              </a:path>
              <a:path w="329565" h="31750">
                <a:moveTo>
                  <a:pt x="329130" y="0"/>
                </a:moveTo>
                <a:lnTo>
                  <a:pt x="317065" y="2741"/>
                </a:lnTo>
                <a:lnTo>
                  <a:pt x="317065" y="30812"/>
                </a:lnTo>
                <a:lnTo>
                  <a:pt x="329130" y="30812"/>
                </a:lnTo>
                <a:lnTo>
                  <a:pt x="329130" y="0"/>
                </a:lnTo>
                <a:close/>
              </a:path>
            </a:pathLst>
          </a:custGeom>
          <a:solidFill>
            <a:srgbClr val="4E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5894" y="5021581"/>
            <a:ext cx="1168907" cy="774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55894" y="5021579"/>
            <a:ext cx="1169035" cy="774700"/>
          </a:xfrm>
          <a:custGeom>
            <a:avLst/>
            <a:gdLst/>
            <a:ahLst/>
            <a:cxnLst/>
            <a:rect l="l" t="t" r="r" b="b"/>
            <a:pathLst>
              <a:path w="1169034" h="774700">
                <a:moveTo>
                  <a:pt x="0" y="387096"/>
                </a:moveTo>
                <a:lnTo>
                  <a:pt x="10536" y="313551"/>
                </a:lnTo>
                <a:lnTo>
                  <a:pt x="40841" y="244659"/>
                </a:lnTo>
                <a:lnTo>
                  <a:pt x="62795" y="212364"/>
                </a:lnTo>
                <a:lnTo>
                  <a:pt x="88957" y="181720"/>
                </a:lnTo>
                <a:lnTo>
                  <a:pt x="119081" y="152888"/>
                </a:lnTo>
                <a:lnTo>
                  <a:pt x="152924" y="126031"/>
                </a:lnTo>
                <a:lnTo>
                  <a:pt x="190241" y="101312"/>
                </a:lnTo>
                <a:lnTo>
                  <a:pt x="230786" y="78893"/>
                </a:lnTo>
                <a:lnTo>
                  <a:pt x="274316" y="58937"/>
                </a:lnTo>
                <a:lnTo>
                  <a:pt x="320585" y="41605"/>
                </a:lnTo>
                <a:lnTo>
                  <a:pt x="369348" y="27060"/>
                </a:lnTo>
                <a:lnTo>
                  <a:pt x="420362" y="15465"/>
                </a:lnTo>
                <a:lnTo>
                  <a:pt x="473380" y="6981"/>
                </a:lnTo>
                <a:lnTo>
                  <a:pt x="528159" y="1772"/>
                </a:lnTo>
                <a:lnTo>
                  <a:pt x="584453" y="0"/>
                </a:lnTo>
                <a:lnTo>
                  <a:pt x="640748" y="1772"/>
                </a:lnTo>
                <a:lnTo>
                  <a:pt x="695527" y="6981"/>
                </a:lnTo>
                <a:lnTo>
                  <a:pt x="748545" y="15465"/>
                </a:lnTo>
                <a:lnTo>
                  <a:pt x="799559" y="27060"/>
                </a:lnTo>
                <a:lnTo>
                  <a:pt x="848322" y="41605"/>
                </a:lnTo>
                <a:lnTo>
                  <a:pt x="894591" y="58937"/>
                </a:lnTo>
                <a:lnTo>
                  <a:pt x="938121" y="78893"/>
                </a:lnTo>
                <a:lnTo>
                  <a:pt x="978666" y="101312"/>
                </a:lnTo>
                <a:lnTo>
                  <a:pt x="1015983" y="126031"/>
                </a:lnTo>
                <a:lnTo>
                  <a:pt x="1049826" y="152888"/>
                </a:lnTo>
                <a:lnTo>
                  <a:pt x="1079950" y="181720"/>
                </a:lnTo>
                <a:lnTo>
                  <a:pt x="1106112" y="212364"/>
                </a:lnTo>
                <a:lnTo>
                  <a:pt x="1128066" y="244659"/>
                </a:lnTo>
                <a:lnTo>
                  <a:pt x="1158371" y="313551"/>
                </a:lnTo>
                <a:lnTo>
                  <a:pt x="1168907" y="387096"/>
                </a:lnTo>
                <a:lnTo>
                  <a:pt x="1166233" y="424376"/>
                </a:lnTo>
                <a:lnTo>
                  <a:pt x="1145567" y="495767"/>
                </a:lnTo>
                <a:lnTo>
                  <a:pt x="1106112" y="561849"/>
                </a:lnTo>
                <a:lnTo>
                  <a:pt x="1079950" y="592494"/>
                </a:lnTo>
                <a:lnTo>
                  <a:pt x="1049826" y="621325"/>
                </a:lnTo>
                <a:lnTo>
                  <a:pt x="1015983" y="648180"/>
                </a:lnTo>
                <a:lnTo>
                  <a:pt x="978666" y="672896"/>
                </a:lnTo>
                <a:lnTo>
                  <a:pt x="938121" y="695313"/>
                </a:lnTo>
                <a:lnTo>
                  <a:pt x="894591" y="715267"/>
                </a:lnTo>
                <a:lnTo>
                  <a:pt x="848322" y="732596"/>
                </a:lnTo>
                <a:lnTo>
                  <a:pt x="799559" y="747138"/>
                </a:lnTo>
                <a:lnTo>
                  <a:pt x="748545" y="758730"/>
                </a:lnTo>
                <a:lnTo>
                  <a:pt x="695527" y="767212"/>
                </a:lnTo>
                <a:lnTo>
                  <a:pt x="640748" y="772420"/>
                </a:lnTo>
                <a:lnTo>
                  <a:pt x="584453" y="774192"/>
                </a:lnTo>
                <a:lnTo>
                  <a:pt x="528159" y="772420"/>
                </a:lnTo>
                <a:lnTo>
                  <a:pt x="473380" y="767212"/>
                </a:lnTo>
                <a:lnTo>
                  <a:pt x="420362" y="758730"/>
                </a:lnTo>
                <a:lnTo>
                  <a:pt x="369348" y="747138"/>
                </a:lnTo>
                <a:lnTo>
                  <a:pt x="320585" y="732596"/>
                </a:lnTo>
                <a:lnTo>
                  <a:pt x="274316" y="715267"/>
                </a:lnTo>
                <a:lnTo>
                  <a:pt x="230786" y="695313"/>
                </a:lnTo>
                <a:lnTo>
                  <a:pt x="190241" y="672896"/>
                </a:lnTo>
                <a:lnTo>
                  <a:pt x="152924" y="648180"/>
                </a:lnTo>
                <a:lnTo>
                  <a:pt x="119081" y="621325"/>
                </a:lnTo>
                <a:lnTo>
                  <a:pt x="88957" y="592494"/>
                </a:lnTo>
                <a:lnTo>
                  <a:pt x="62795" y="561849"/>
                </a:lnTo>
                <a:lnTo>
                  <a:pt x="40841" y="529553"/>
                </a:lnTo>
                <a:lnTo>
                  <a:pt x="10536" y="460654"/>
                </a:lnTo>
                <a:lnTo>
                  <a:pt x="0" y="387096"/>
                </a:lnTo>
                <a:close/>
              </a:path>
            </a:pathLst>
          </a:custGeom>
          <a:ln w="12192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45834" y="5166488"/>
            <a:ext cx="591185" cy="66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0"/>
              </a:spcBef>
            </a:pPr>
            <a:r>
              <a:rPr sz="1400" spc="-5" dirty="0">
                <a:latin typeface="Agency FB"/>
                <a:cs typeface="Agency FB"/>
              </a:rPr>
              <a:t>SUP</a:t>
            </a:r>
            <a:r>
              <a:rPr sz="1400" spc="-80" dirty="0">
                <a:latin typeface="Agency FB"/>
                <a:cs typeface="Agency FB"/>
              </a:rPr>
              <a:t> </a:t>
            </a:r>
            <a:r>
              <a:rPr sz="1400" dirty="0">
                <a:latin typeface="Agency FB"/>
                <a:cs typeface="Agency FB"/>
              </a:rPr>
              <a:t>BUAH  </a:t>
            </a:r>
            <a:r>
              <a:rPr sz="1400" spc="5" dirty="0">
                <a:latin typeface="Agency FB"/>
                <a:cs typeface="Agency FB"/>
              </a:rPr>
              <a:t>WARNA-  WARNI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87879" y="2643760"/>
            <a:ext cx="1816100" cy="644525"/>
          </a:xfrm>
          <a:custGeom>
            <a:avLst/>
            <a:gdLst/>
            <a:ahLst/>
            <a:cxnLst/>
            <a:rect l="l" t="t" r="r" b="b"/>
            <a:pathLst>
              <a:path w="1816100" h="644525">
                <a:moveTo>
                  <a:pt x="74107" y="29932"/>
                </a:moveTo>
                <a:lnTo>
                  <a:pt x="69935" y="42003"/>
                </a:lnTo>
                <a:lnTo>
                  <a:pt x="1811908" y="644398"/>
                </a:lnTo>
                <a:lnTo>
                  <a:pt x="1815972" y="632332"/>
                </a:lnTo>
                <a:lnTo>
                  <a:pt x="74107" y="29932"/>
                </a:lnTo>
                <a:close/>
              </a:path>
              <a:path w="1816100" h="644525">
                <a:moveTo>
                  <a:pt x="84455" y="0"/>
                </a:moveTo>
                <a:lnTo>
                  <a:pt x="0" y="11049"/>
                </a:lnTo>
                <a:lnTo>
                  <a:pt x="59562" y="72008"/>
                </a:lnTo>
                <a:lnTo>
                  <a:pt x="69935" y="42003"/>
                </a:lnTo>
                <a:lnTo>
                  <a:pt x="57912" y="37845"/>
                </a:lnTo>
                <a:lnTo>
                  <a:pt x="62102" y="25780"/>
                </a:lnTo>
                <a:lnTo>
                  <a:pt x="75543" y="25780"/>
                </a:lnTo>
                <a:lnTo>
                  <a:pt x="84455" y="0"/>
                </a:lnTo>
                <a:close/>
              </a:path>
              <a:path w="1816100" h="644525">
                <a:moveTo>
                  <a:pt x="62102" y="25780"/>
                </a:moveTo>
                <a:lnTo>
                  <a:pt x="57912" y="37845"/>
                </a:lnTo>
                <a:lnTo>
                  <a:pt x="69935" y="42003"/>
                </a:lnTo>
                <a:lnTo>
                  <a:pt x="74107" y="29932"/>
                </a:lnTo>
                <a:lnTo>
                  <a:pt x="62102" y="25780"/>
                </a:lnTo>
                <a:close/>
              </a:path>
              <a:path w="1816100" h="644525">
                <a:moveTo>
                  <a:pt x="75543" y="25780"/>
                </a:moveTo>
                <a:lnTo>
                  <a:pt x="62102" y="25780"/>
                </a:lnTo>
                <a:lnTo>
                  <a:pt x="74107" y="29932"/>
                </a:lnTo>
                <a:lnTo>
                  <a:pt x="75543" y="25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1082" y="2104646"/>
            <a:ext cx="1146809" cy="6987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2813" y="2133602"/>
            <a:ext cx="870965" cy="9258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5795" y="2086655"/>
            <a:ext cx="1133315" cy="6852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5795" y="2086653"/>
            <a:ext cx="1133475" cy="685800"/>
          </a:xfrm>
          <a:custGeom>
            <a:avLst/>
            <a:gdLst/>
            <a:ahLst/>
            <a:cxnLst/>
            <a:rect l="l" t="t" r="r" b="b"/>
            <a:pathLst>
              <a:path w="1133475" h="685800">
                <a:moveTo>
                  <a:pt x="3685" y="454743"/>
                </a:moveTo>
                <a:lnTo>
                  <a:pt x="0" y="421039"/>
                </a:lnTo>
                <a:lnTo>
                  <a:pt x="2129" y="387175"/>
                </a:lnTo>
                <a:lnTo>
                  <a:pt x="9822" y="353370"/>
                </a:lnTo>
                <a:lnTo>
                  <a:pt x="40902" y="286813"/>
                </a:lnTo>
                <a:lnTo>
                  <a:pt x="63786" y="254497"/>
                </a:lnTo>
                <a:lnTo>
                  <a:pt x="91233" y="223115"/>
                </a:lnTo>
                <a:lnTo>
                  <a:pt x="122992" y="192885"/>
                </a:lnTo>
                <a:lnTo>
                  <a:pt x="158813" y="164026"/>
                </a:lnTo>
                <a:lnTo>
                  <a:pt x="198445" y="136756"/>
                </a:lnTo>
                <a:lnTo>
                  <a:pt x="241637" y="111294"/>
                </a:lnTo>
                <a:lnTo>
                  <a:pt x="288139" y="87858"/>
                </a:lnTo>
                <a:lnTo>
                  <a:pt x="337700" y="66667"/>
                </a:lnTo>
                <a:lnTo>
                  <a:pt x="390071" y="47941"/>
                </a:lnTo>
                <a:lnTo>
                  <a:pt x="445000" y="31896"/>
                </a:lnTo>
                <a:lnTo>
                  <a:pt x="502237" y="18752"/>
                </a:lnTo>
                <a:lnTo>
                  <a:pt x="560126" y="8973"/>
                </a:lnTo>
                <a:lnTo>
                  <a:pt x="616997" y="2757"/>
                </a:lnTo>
                <a:lnTo>
                  <a:pt x="672535" y="0"/>
                </a:lnTo>
                <a:lnTo>
                  <a:pt x="726423" y="593"/>
                </a:lnTo>
                <a:lnTo>
                  <a:pt x="778348" y="4432"/>
                </a:lnTo>
                <a:lnTo>
                  <a:pt x="827992" y="11410"/>
                </a:lnTo>
                <a:lnTo>
                  <a:pt x="875040" y="21420"/>
                </a:lnTo>
                <a:lnTo>
                  <a:pt x="919178" y="34357"/>
                </a:lnTo>
                <a:lnTo>
                  <a:pt x="960089" y="50115"/>
                </a:lnTo>
                <a:lnTo>
                  <a:pt x="997457" y="68586"/>
                </a:lnTo>
                <a:lnTo>
                  <a:pt x="1030968" y="89665"/>
                </a:lnTo>
                <a:lnTo>
                  <a:pt x="1085156" y="139222"/>
                </a:lnTo>
                <a:lnTo>
                  <a:pt x="1120126" y="197936"/>
                </a:lnTo>
                <a:lnTo>
                  <a:pt x="1133315" y="264166"/>
                </a:lnTo>
                <a:lnTo>
                  <a:pt x="1131195" y="298029"/>
                </a:lnTo>
                <a:lnTo>
                  <a:pt x="1110505" y="365361"/>
                </a:lnTo>
                <a:lnTo>
                  <a:pt x="1069553" y="430707"/>
                </a:lnTo>
                <a:lnTo>
                  <a:pt x="1042107" y="462089"/>
                </a:lnTo>
                <a:lnTo>
                  <a:pt x="1010348" y="492319"/>
                </a:lnTo>
                <a:lnTo>
                  <a:pt x="974527" y="521179"/>
                </a:lnTo>
                <a:lnTo>
                  <a:pt x="934896" y="548449"/>
                </a:lnTo>
                <a:lnTo>
                  <a:pt x="891705" y="573911"/>
                </a:lnTo>
                <a:lnTo>
                  <a:pt x="845206" y="597346"/>
                </a:lnTo>
                <a:lnTo>
                  <a:pt x="795649" y="618537"/>
                </a:lnTo>
                <a:lnTo>
                  <a:pt x="743285" y="637264"/>
                </a:lnTo>
                <a:lnTo>
                  <a:pt x="688366" y="653308"/>
                </a:lnTo>
                <a:lnTo>
                  <a:pt x="631142" y="666452"/>
                </a:lnTo>
                <a:lnTo>
                  <a:pt x="573252" y="676231"/>
                </a:lnTo>
                <a:lnTo>
                  <a:pt x="516380" y="682447"/>
                </a:lnTo>
                <a:lnTo>
                  <a:pt x="460840" y="685205"/>
                </a:lnTo>
                <a:lnTo>
                  <a:pt x="406948" y="684611"/>
                </a:lnTo>
                <a:lnTo>
                  <a:pt x="355021" y="680772"/>
                </a:lnTo>
                <a:lnTo>
                  <a:pt x="305373" y="673795"/>
                </a:lnTo>
                <a:lnTo>
                  <a:pt x="258319" y="663784"/>
                </a:lnTo>
                <a:lnTo>
                  <a:pt x="214177" y="650847"/>
                </a:lnTo>
                <a:lnTo>
                  <a:pt x="173260" y="635090"/>
                </a:lnTo>
                <a:lnTo>
                  <a:pt x="135886" y="616618"/>
                </a:lnTo>
                <a:lnTo>
                  <a:pt x="102368" y="595539"/>
                </a:lnTo>
                <a:lnTo>
                  <a:pt x="48168" y="545982"/>
                </a:lnTo>
                <a:lnTo>
                  <a:pt x="13183" y="487268"/>
                </a:lnTo>
                <a:lnTo>
                  <a:pt x="3685" y="454743"/>
                </a:lnTo>
                <a:close/>
              </a:path>
            </a:pathLst>
          </a:custGeom>
          <a:ln w="12700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84226" y="2231137"/>
            <a:ext cx="563245" cy="239395"/>
          </a:xfrm>
          <a:custGeom>
            <a:avLst/>
            <a:gdLst/>
            <a:ahLst/>
            <a:cxnLst/>
            <a:rect l="l" t="t" r="r" b="b"/>
            <a:pathLst>
              <a:path w="563244" h="239394">
                <a:moveTo>
                  <a:pt x="11048" y="103631"/>
                </a:moveTo>
                <a:lnTo>
                  <a:pt x="0" y="105790"/>
                </a:lnTo>
                <a:lnTo>
                  <a:pt x="26542" y="239394"/>
                </a:lnTo>
                <a:lnTo>
                  <a:pt x="37718" y="237236"/>
                </a:lnTo>
                <a:lnTo>
                  <a:pt x="20954" y="152653"/>
                </a:lnTo>
                <a:lnTo>
                  <a:pt x="20700" y="151511"/>
                </a:lnTo>
                <a:lnTo>
                  <a:pt x="17653" y="142366"/>
                </a:lnTo>
                <a:lnTo>
                  <a:pt x="29343" y="142366"/>
                </a:lnTo>
                <a:lnTo>
                  <a:pt x="11048" y="103631"/>
                </a:lnTo>
                <a:close/>
              </a:path>
              <a:path w="563244" h="239394">
                <a:moveTo>
                  <a:pt x="74127" y="133223"/>
                </a:moveTo>
                <a:lnTo>
                  <a:pt x="63753" y="133223"/>
                </a:lnTo>
                <a:lnTo>
                  <a:pt x="64388" y="142748"/>
                </a:lnTo>
                <a:lnTo>
                  <a:pt x="64642" y="143890"/>
                </a:lnTo>
                <a:lnTo>
                  <a:pt x="81534" y="228473"/>
                </a:lnTo>
                <a:lnTo>
                  <a:pt x="92709" y="226313"/>
                </a:lnTo>
                <a:lnTo>
                  <a:pt x="74127" y="133223"/>
                </a:lnTo>
                <a:close/>
              </a:path>
              <a:path w="563244" h="239394">
                <a:moveTo>
                  <a:pt x="131572" y="79628"/>
                </a:moveTo>
                <a:lnTo>
                  <a:pt x="88137" y="88264"/>
                </a:lnTo>
                <a:lnTo>
                  <a:pt x="114807" y="221868"/>
                </a:lnTo>
                <a:lnTo>
                  <a:pt x="158622" y="213105"/>
                </a:lnTo>
                <a:lnTo>
                  <a:pt x="157830" y="209041"/>
                </a:lnTo>
                <a:lnTo>
                  <a:pt x="124587" y="209041"/>
                </a:lnTo>
                <a:lnTo>
                  <a:pt x="114172" y="156972"/>
                </a:lnTo>
                <a:lnTo>
                  <a:pt x="142875" y="151256"/>
                </a:lnTo>
                <a:lnTo>
                  <a:pt x="141872" y="146303"/>
                </a:lnTo>
                <a:lnTo>
                  <a:pt x="112013" y="146303"/>
                </a:lnTo>
                <a:lnTo>
                  <a:pt x="102107" y="96392"/>
                </a:lnTo>
                <a:lnTo>
                  <a:pt x="133603" y="90169"/>
                </a:lnTo>
                <a:lnTo>
                  <a:pt x="131572" y="79628"/>
                </a:lnTo>
                <a:close/>
              </a:path>
              <a:path w="563244" h="239394">
                <a:moveTo>
                  <a:pt x="29343" y="142366"/>
                </a:moveTo>
                <a:lnTo>
                  <a:pt x="17653" y="142366"/>
                </a:lnTo>
                <a:lnTo>
                  <a:pt x="55879" y="220599"/>
                </a:lnTo>
                <a:lnTo>
                  <a:pt x="58292" y="220090"/>
                </a:lnTo>
                <a:lnTo>
                  <a:pt x="60185" y="189991"/>
                </a:lnTo>
                <a:lnTo>
                  <a:pt x="51053" y="189991"/>
                </a:lnTo>
                <a:lnTo>
                  <a:pt x="50507" y="187833"/>
                </a:lnTo>
                <a:lnTo>
                  <a:pt x="50164" y="186689"/>
                </a:lnTo>
                <a:lnTo>
                  <a:pt x="50037" y="186181"/>
                </a:lnTo>
                <a:lnTo>
                  <a:pt x="29343" y="142366"/>
                </a:lnTo>
                <a:close/>
              </a:path>
              <a:path w="563244" h="239394">
                <a:moveTo>
                  <a:pt x="159765" y="74040"/>
                </a:moveTo>
                <a:lnTo>
                  <a:pt x="151003" y="75818"/>
                </a:lnTo>
                <a:lnTo>
                  <a:pt x="177545" y="209423"/>
                </a:lnTo>
                <a:lnTo>
                  <a:pt x="188722" y="207137"/>
                </a:lnTo>
                <a:lnTo>
                  <a:pt x="169163" y="108838"/>
                </a:lnTo>
                <a:lnTo>
                  <a:pt x="180891" y="108838"/>
                </a:lnTo>
                <a:lnTo>
                  <a:pt x="159765" y="74040"/>
                </a:lnTo>
                <a:close/>
              </a:path>
              <a:path w="563244" h="239394">
                <a:moveTo>
                  <a:pt x="156590" y="202691"/>
                </a:moveTo>
                <a:lnTo>
                  <a:pt x="124587" y="209041"/>
                </a:lnTo>
                <a:lnTo>
                  <a:pt x="157830" y="209041"/>
                </a:lnTo>
                <a:lnTo>
                  <a:pt x="156590" y="202691"/>
                </a:lnTo>
                <a:close/>
              </a:path>
              <a:path w="563244" h="239394">
                <a:moveTo>
                  <a:pt x="180891" y="108838"/>
                </a:moveTo>
                <a:lnTo>
                  <a:pt x="169163" y="108838"/>
                </a:lnTo>
                <a:lnTo>
                  <a:pt x="224409" y="200025"/>
                </a:lnTo>
                <a:lnTo>
                  <a:pt x="232663" y="198374"/>
                </a:lnTo>
                <a:lnTo>
                  <a:pt x="225717" y="163575"/>
                </a:lnTo>
                <a:lnTo>
                  <a:pt x="214122" y="163575"/>
                </a:lnTo>
                <a:lnTo>
                  <a:pt x="180891" y="108838"/>
                </a:lnTo>
                <a:close/>
              </a:path>
              <a:path w="563244" h="239394">
                <a:moveTo>
                  <a:pt x="275970" y="50926"/>
                </a:moveTo>
                <a:lnTo>
                  <a:pt x="273176" y="51435"/>
                </a:lnTo>
                <a:lnTo>
                  <a:pt x="238125" y="58419"/>
                </a:lnTo>
                <a:lnTo>
                  <a:pt x="235331" y="58927"/>
                </a:lnTo>
                <a:lnTo>
                  <a:pt x="233298" y="60325"/>
                </a:lnTo>
                <a:lnTo>
                  <a:pt x="231901" y="62356"/>
                </a:lnTo>
                <a:lnTo>
                  <a:pt x="230378" y="64515"/>
                </a:lnTo>
                <a:lnTo>
                  <a:pt x="253393" y="184530"/>
                </a:lnTo>
                <a:lnTo>
                  <a:pt x="257428" y="190753"/>
                </a:lnTo>
                <a:lnTo>
                  <a:pt x="259460" y="192150"/>
                </a:lnTo>
                <a:lnTo>
                  <a:pt x="262000" y="192531"/>
                </a:lnTo>
                <a:lnTo>
                  <a:pt x="264794" y="192024"/>
                </a:lnTo>
                <a:lnTo>
                  <a:pt x="299847" y="185038"/>
                </a:lnTo>
                <a:lnTo>
                  <a:pt x="302641" y="184530"/>
                </a:lnTo>
                <a:lnTo>
                  <a:pt x="304672" y="183134"/>
                </a:lnTo>
                <a:lnTo>
                  <a:pt x="306197" y="181101"/>
                </a:lnTo>
                <a:lnTo>
                  <a:pt x="265048" y="181101"/>
                </a:lnTo>
                <a:lnTo>
                  <a:pt x="242569" y="68452"/>
                </a:lnTo>
                <a:lnTo>
                  <a:pt x="272795" y="62356"/>
                </a:lnTo>
                <a:lnTo>
                  <a:pt x="285270" y="62356"/>
                </a:lnTo>
                <a:lnTo>
                  <a:pt x="284491" y="58419"/>
                </a:lnTo>
                <a:lnTo>
                  <a:pt x="284098" y="56261"/>
                </a:lnTo>
                <a:lnTo>
                  <a:pt x="282701" y="54101"/>
                </a:lnTo>
                <a:lnTo>
                  <a:pt x="280542" y="52704"/>
                </a:lnTo>
                <a:lnTo>
                  <a:pt x="278510" y="51308"/>
                </a:lnTo>
                <a:lnTo>
                  <a:pt x="275970" y="50926"/>
                </a:lnTo>
                <a:close/>
              </a:path>
              <a:path w="563244" h="239394">
                <a:moveTo>
                  <a:pt x="66039" y="92710"/>
                </a:moveTo>
                <a:lnTo>
                  <a:pt x="55117" y="94868"/>
                </a:lnTo>
                <a:lnTo>
                  <a:pt x="50753" y="184403"/>
                </a:lnTo>
                <a:lnTo>
                  <a:pt x="50682" y="186181"/>
                </a:lnTo>
                <a:lnTo>
                  <a:pt x="50800" y="187833"/>
                </a:lnTo>
                <a:lnTo>
                  <a:pt x="50963" y="189356"/>
                </a:lnTo>
                <a:lnTo>
                  <a:pt x="51053" y="189991"/>
                </a:lnTo>
                <a:lnTo>
                  <a:pt x="60185" y="189991"/>
                </a:lnTo>
                <a:lnTo>
                  <a:pt x="63753" y="133223"/>
                </a:lnTo>
                <a:lnTo>
                  <a:pt x="74127" y="133223"/>
                </a:lnTo>
                <a:lnTo>
                  <a:pt x="66039" y="92710"/>
                </a:lnTo>
                <a:close/>
              </a:path>
              <a:path w="563244" h="239394">
                <a:moveTo>
                  <a:pt x="298560" y="128904"/>
                </a:moveTo>
                <a:lnTo>
                  <a:pt x="286131" y="128904"/>
                </a:lnTo>
                <a:lnTo>
                  <a:pt x="295275" y="175005"/>
                </a:lnTo>
                <a:lnTo>
                  <a:pt x="265048" y="181101"/>
                </a:lnTo>
                <a:lnTo>
                  <a:pt x="306197" y="181101"/>
                </a:lnTo>
                <a:lnTo>
                  <a:pt x="307594" y="178942"/>
                </a:lnTo>
                <a:lnTo>
                  <a:pt x="307975" y="176529"/>
                </a:lnTo>
                <a:lnTo>
                  <a:pt x="307466" y="173736"/>
                </a:lnTo>
                <a:lnTo>
                  <a:pt x="298560" y="128904"/>
                </a:lnTo>
                <a:close/>
              </a:path>
              <a:path w="563244" h="239394">
                <a:moveTo>
                  <a:pt x="315213" y="43052"/>
                </a:moveTo>
                <a:lnTo>
                  <a:pt x="303403" y="45465"/>
                </a:lnTo>
                <a:lnTo>
                  <a:pt x="329945" y="179069"/>
                </a:lnTo>
                <a:lnTo>
                  <a:pt x="341883" y="176656"/>
                </a:lnTo>
                <a:lnTo>
                  <a:pt x="329056" y="112522"/>
                </a:lnTo>
                <a:lnTo>
                  <a:pt x="361314" y="106044"/>
                </a:lnTo>
                <a:lnTo>
                  <a:pt x="373606" y="106044"/>
                </a:lnTo>
                <a:lnTo>
                  <a:pt x="372770" y="101853"/>
                </a:lnTo>
                <a:lnTo>
                  <a:pt x="327025" y="101853"/>
                </a:lnTo>
                <a:lnTo>
                  <a:pt x="315213" y="43052"/>
                </a:lnTo>
                <a:close/>
              </a:path>
              <a:path w="563244" h="239394">
                <a:moveTo>
                  <a:pt x="373606" y="106044"/>
                </a:moveTo>
                <a:lnTo>
                  <a:pt x="361314" y="106044"/>
                </a:lnTo>
                <a:lnTo>
                  <a:pt x="374014" y="170306"/>
                </a:lnTo>
                <a:lnTo>
                  <a:pt x="385952" y="167893"/>
                </a:lnTo>
                <a:lnTo>
                  <a:pt x="373606" y="106044"/>
                </a:lnTo>
                <a:close/>
              </a:path>
              <a:path w="563244" h="239394">
                <a:moveTo>
                  <a:pt x="205994" y="64769"/>
                </a:moveTo>
                <a:lnTo>
                  <a:pt x="194817" y="67055"/>
                </a:lnTo>
                <a:lnTo>
                  <a:pt x="214122" y="163575"/>
                </a:lnTo>
                <a:lnTo>
                  <a:pt x="225717" y="163575"/>
                </a:lnTo>
                <a:lnTo>
                  <a:pt x="205994" y="64769"/>
                </a:lnTo>
                <a:close/>
              </a:path>
              <a:path w="563244" h="239394">
                <a:moveTo>
                  <a:pt x="393700" y="27431"/>
                </a:moveTo>
                <a:lnTo>
                  <a:pt x="381762" y="29844"/>
                </a:lnTo>
                <a:lnTo>
                  <a:pt x="408431" y="163449"/>
                </a:lnTo>
                <a:lnTo>
                  <a:pt x="420243" y="161036"/>
                </a:lnTo>
                <a:lnTo>
                  <a:pt x="393700" y="27431"/>
                </a:lnTo>
                <a:close/>
              </a:path>
              <a:path w="563244" h="239394">
                <a:moveTo>
                  <a:pt x="140715" y="140588"/>
                </a:moveTo>
                <a:lnTo>
                  <a:pt x="112013" y="146303"/>
                </a:lnTo>
                <a:lnTo>
                  <a:pt x="141872" y="146303"/>
                </a:lnTo>
                <a:lnTo>
                  <a:pt x="140715" y="140588"/>
                </a:lnTo>
                <a:close/>
              </a:path>
              <a:path w="563244" h="239394">
                <a:moveTo>
                  <a:pt x="296037" y="116204"/>
                </a:moveTo>
                <a:lnTo>
                  <a:pt x="269747" y="121412"/>
                </a:lnTo>
                <a:lnTo>
                  <a:pt x="271779" y="131699"/>
                </a:lnTo>
                <a:lnTo>
                  <a:pt x="286131" y="128904"/>
                </a:lnTo>
                <a:lnTo>
                  <a:pt x="298560" y="128904"/>
                </a:lnTo>
                <a:lnTo>
                  <a:pt x="296037" y="116204"/>
                </a:lnTo>
                <a:close/>
              </a:path>
              <a:path w="563244" h="239394">
                <a:moveTo>
                  <a:pt x="359282" y="34289"/>
                </a:moveTo>
                <a:lnTo>
                  <a:pt x="347471" y="36702"/>
                </a:lnTo>
                <a:lnTo>
                  <a:pt x="359156" y="95376"/>
                </a:lnTo>
                <a:lnTo>
                  <a:pt x="327025" y="101853"/>
                </a:lnTo>
                <a:lnTo>
                  <a:pt x="372770" y="101853"/>
                </a:lnTo>
                <a:lnTo>
                  <a:pt x="359282" y="34289"/>
                </a:lnTo>
                <a:close/>
              </a:path>
              <a:path w="563244" h="239394">
                <a:moveTo>
                  <a:pt x="285270" y="62356"/>
                </a:moveTo>
                <a:lnTo>
                  <a:pt x="272795" y="62356"/>
                </a:lnTo>
                <a:lnTo>
                  <a:pt x="278891" y="92455"/>
                </a:lnTo>
                <a:lnTo>
                  <a:pt x="290829" y="90042"/>
                </a:lnTo>
                <a:lnTo>
                  <a:pt x="285270" y="62356"/>
                </a:lnTo>
                <a:close/>
              </a:path>
              <a:path w="563244" h="239394">
                <a:moveTo>
                  <a:pt x="444119" y="17017"/>
                </a:moveTo>
                <a:lnTo>
                  <a:pt x="432434" y="19303"/>
                </a:lnTo>
                <a:lnTo>
                  <a:pt x="435228" y="157734"/>
                </a:lnTo>
                <a:lnTo>
                  <a:pt x="435356" y="158114"/>
                </a:lnTo>
                <a:lnTo>
                  <a:pt x="446786" y="155828"/>
                </a:lnTo>
                <a:lnTo>
                  <a:pt x="445515" y="125094"/>
                </a:lnTo>
                <a:lnTo>
                  <a:pt x="472058" y="119887"/>
                </a:lnTo>
                <a:lnTo>
                  <a:pt x="484236" y="119887"/>
                </a:lnTo>
                <a:lnTo>
                  <a:pt x="482057" y="114300"/>
                </a:lnTo>
                <a:lnTo>
                  <a:pt x="445007" y="114300"/>
                </a:lnTo>
                <a:lnTo>
                  <a:pt x="442340" y="39624"/>
                </a:lnTo>
                <a:lnTo>
                  <a:pt x="452934" y="39624"/>
                </a:lnTo>
                <a:lnTo>
                  <a:pt x="444119" y="17017"/>
                </a:lnTo>
                <a:close/>
              </a:path>
              <a:path w="563244" h="239394">
                <a:moveTo>
                  <a:pt x="484236" y="119887"/>
                </a:moveTo>
                <a:lnTo>
                  <a:pt x="472058" y="119887"/>
                </a:lnTo>
                <a:lnTo>
                  <a:pt x="482726" y="148589"/>
                </a:lnTo>
                <a:lnTo>
                  <a:pt x="494538" y="146303"/>
                </a:lnTo>
                <a:lnTo>
                  <a:pt x="484236" y="119887"/>
                </a:lnTo>
                <a:close/>
              </a:path>
              <a:path w="563244" h="239394">
                <a:moveTo>
                  <a:pt x="515112" y="97154"/>
                </a:moveTo>
                <a:lnTo>
                  <a:pt x="503174" y="99440"/>
                </a:lnTo>
                <a:lnTo>
                  <a:pt x="509991" y="133730"/>
                </a:lnTo>
                <a:lnTo>
                  <a:pt x="510539" y="136143"/>
                </a:lnTo>
                <a:lnTo>
                  <a:pt x="511809" y="138302"/>
                </a:lnTo>
                <a:lnTo>
                  <a:pt x="516127" y="141097"/>
                </a:lnTo>
                <a:lnTo>
                  <a:pt x="518668" y="141477"/>
                </a:lnTo>
                <a:lnTo>
                  <a:pt x="521462" y="140969"/>
                </a:lnTo>
                <a:lnTo>
                  <a:pt x="554989" y="134238"/>
                </a:lnTo>
                <a:lnTo>
                  <a:pt x="557783" y="133730"/>
                </a:lnTo>
                <a:lnTo>
                  <a:pt x="559943" y="132334"/>
                </a:lnTo>
                <a:lnTo>
                  <a:pt x="561586" y="129921"/>
                </a:lnTo>
                <a:lnTo>
                  <a:pt x="521588" y="129921"/>
                </a:lnTo>
                <a:lnTo>
                  <a:pt x="515112" y="97154"/>
                </a:lnTo>
                <a:close/>
              </a:path>
              <a:path w="563244" h="239394">
                <a:moveTo>
                  <a:pt x="531240" y="0"/>
                </a:moveTo>
                <a:lnTo>
                  <a:pt x="528446" y="635"/>
                </a:lnTo>
                <a:lnTo>
                  <a:pt x="494792" y="7365"/>
                </a:lnTo>
                <a:lnTo>
                  <a:pt x="491998" y="7874"/>
                </a:lnTo>
                <a:lnTo>
                  <a:pt x="489838" y="9143"/>
                </a:lnTo>
                <a:lnTo>
                  <a:pt x="487044" y="13462"/>
                </a:lnTo>
                <a:lnTo>
                  <a:pt x="486537" y="15875"/>
                </a:lnTo>
                <a:lnTo>
                  <a:pt x="487171" y="18668"/>
                </a:lnTo>
                <a:lnTo>
                  <a:pt x="492506" y="45719"/>
                </a:lnTo>
                <a:lnTo>
                  <a:pt x="493268" y="49402"/>
                </a:lnTo>
                <a:lnTo>
                  <a:pt x="495173" y="52577"/>
                </a:lnTo>
                <a:lnTo>
                  <a:pt x="498348" y="55117"/>
                </a:lnTo>
                <a:lnTo>
                  <a:pt x="544194" y="92328"/>
                </a:lnTo>
                <a:lnTo>
                  <a:pt x="550418" y="124205"/>
                </a:lnTo>
                <a:lnTo>
                  <a:pt x="521588" y="129921"/>
                </a:lnTo>
                <a:lnTo>
                  <a:pt x="561586" y="129921"/>
                </a:lnTo>
                <a:lnTo>
                  <a:pt x="562737" y="128142"/>
                </a:lnTo>
                <a:lnTo>
                  <a:pt x="563118" y="125729"/>
                </a:lnTo>
                <a:lnTo>
                  <a:pt x="562609" y="122936"/>
                </a:lnTo>
                <a:lnTo>
                  <a:pt x="553719" y="85216"/>
                </a:lnTo>
                <a:lnTo>
                  <a:pt x="504825" y="45592"/>
                </a:lnTo>
                <a:lnTo>
                  <a:pt x="499237" y="17399"/>
                </a:lnTo>
                <a:lnTo>
                  <a:pt x="528065" y="11556"/>
                </a:lnTo>
                <a:lnTo>
                  <a:pt x="540413" y="11556"/>
                </a:lnTo>
                <a:lnTo>
                  <a:pt x="539547" y="7365"/>
                </a:lnTo>
                <a:lnTo>
                  <a:pt x="539114" y="5461"/>
                </a:lnTo>
                <a:lnTo>
                  <a:pt x="537844" y="3301"/>
                </a:lnTo>
                <a:lnTo>
                  <a:pt x="535813" y="1904"/>
                </a:lnTo>
                <a:lnTo>
                  <a:pt x="533653" y="508"/>
                </a:lnTo>
                <a:lnTo>
                  <a:pt x="531240" y="0"/>
                </a:lnTo>
                <a:close/>
              </a:path>
              <a:path w="563244" h="239394">
                <a:moveTo>
                  <a:pt x="452934" y="39624"/>
                </a:moveTo>
                <a:lnTo>
                  <a:pt x="442340" y="39624"/>
                </a:lnTo>
                <a:lnTo>
                  <a:pt x="468502" y="109727"/>
                </a:lnTo>
                <a:lnTo>
                  <a:pt x="445007" y="114300"/>
                </a:lnTo>
                <a:lnTo>
                  <a:pt x="482057" y="114300"/>
                </a:lnTo>
                <a:lnTo>
                  <a:pt x="452934" y="39624"/>
                </a:lnTo>
                <a:close/>
              </a:path>
              <a:path w="563244" h="239394">
                <a:moveTo>
                  <a:pt x="540413" y="11556"/>
                </a:moveTo>
                <a:lnTo>
                  <a:pt x="528065" y="11556"/>
                </a:lnTo>
                <a:lnTo>
                  <a:pt x="534034" y="41655"/>
                </a:lnTo>
                <a:lnTo>
                  <a:pt x="545973" y="39242"/>
                </a:lnTo>
                <a:lnTo>
                  <a:pt x="540413" y="11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58851" y="2469642"/>
            <a:ext cx="300355" cy="184150"/>
          </a:xfrm>
          <a:custGeom>
            <a:avLst/>
            <a:gdLst/>
            <a:ahLst/>
            <a:cxnLst/>
            <a:rect l="l" t="t" r="r" b="b"/>
            <a:pathLst>
              <a:path w="300355" h="184150">
                <a:moveTo>
                  <a:pt x="11048" y="47879"/>
                </a:moveTo>
                <a:lnTo>
                  <a:pt x="0" y="50037"/>
                </a:lnTo>
                <a:lnTo>
                  <a:pt x="26669" y="183769"/>
                </a:lnTo>
                <a:lnTo>
                  <a:pt x="37845" y="181483"/>
                </a:lnTo>
                <a:lnTo>
                  <a:pt x="20954" y="96900"/>
                </a:lnTo>
                <a:lnTo>
                  <a:pt x="20700" y="95758"/>
                </a:lnTo>
                <a:lnTo>
                  <a:pt x="19684" y="92329"/>
                </a:lnTo>
                <a:lnTo>
                  <a:pt x="17653" y="86613"/>
                </a:lnTo>
                <a:lnTo>
                  <a:pt x="29315" y="86613"/>
                </a:lnTo>
                <a:lnTo>
                  <a:pt x="11048" y="47879"/>
                </a:lnTo>
                <a:close/>
              </a:path>
              <a:path w="300355" h="184150">
                <a:moveTo>
                  <a:pt x="74215" y="77470"/>
                </a:moveTo>
                <a:lnTo>
                  <a:pt x="63753" y="77470"/>
                </a:lnTo>
                <a:lnTo>
                  <a:pt x="64134" y="83438"/>
                </a:lnTo>
                <a:lnTo>
                  <a:pt x="64642" y="88137"/>
                </a:lnTo>
                <a:lnTo>
                  <a:pt x="81534" y="172847"/>
                </a:lnTo>
                <a:lnTo>
                  <a:pt x="92709" y="170561"/>
                </a:lnTo>
                <a:lnTo>
                  <a:pt x="74215" y="77470"/>
                </a:lnTo>
                <a:close/>
              </a:path>
              <a:path w="300355" h="184150">
                <a:moveTo>
                  <a:pt x="131572" y="23875"/>
                </a:moveTo>
                <a:lnTo>
                  <a:pt x="88264" y="32512"/>
                </a:lnTo>
                <a:lnTo>
                  <a:pt x="114807" y="166116"/>
                </a:lnTo>
                <a:lnTo>
                  <a:pt x="158750" y="157480"/>
                </a:lnTo>
                <a:lnTo>
                  <a:pt x="157891" y="153288"/>
                </a:lnTo>
                <a:lnTo>
                  <a:pt x="124587" y="153288"/>
                </a:lnTo>
                <a:lnTo>
                  <a:pt x="114300" y="101219"/>
                </a:lnTo>
                <a:lnTo>
                  <a:pt x="142875" y="95504"/>
                </a:lnTo>
                <a:lnTo>
                  <a:pt x="141931" y="90550"/>
                </a:lnTo>
                <a:lnTo>
                  <a:pt x="112140" y="90550"/>
                </a:lnTo>
                <a:lnTo>
                  <a:pt x="102234" y="40640"/>
                </a:lnTo>
                <a:lnTo>
                  <a:pt x="133731" y="34417"/>
                </a:lnTo>
                <a:lnTo>
                  <a:pt x="131572" y="23875"/>
                </a:lnTo>
                <a:close/>
              </a:path>
              <a:path w="300355" h="184150">
                <a:moveTo>
                  <a:pt x="29315" y="86613"/>
                </a:moveTo>
                <a:lnTo>
                  <a:pt x="17653" y="86613"/>
                </a:lnTo>
                <a:lnTo>
                  <a:pt x="56006" y="164846"/>
                </a:lnTo>
                <a:lnTo>
                  <a:pt x="58419" y="164337"/>
                </a:lnTo>
                <a:lnTo>
                  <a:pt x="60268" y="134238"/>
                </a:lnTo>
                <a:lnTo>
                  <a:pt x="51181" y="134238"/>
                </a:lnTo>
                <a:lnTo>
                  <a:pt x="50926" y="133477"/>
                </a:lnTo>
                <a:lnTo>
                  <a:pt x="50890" y="133077"/>
                </a:lnTo>
                <a:lnTo>
                  <a:pt x="50634" y="132080"/>
                </a:lnTo>
                <a:lnTo>
                  <a:pt x="50291" y="130937"/>
                </a:lnTo>
                <a:lnTo>
                  <a:pt x="50037" y="130556"/>
                </a:lnTo>
                <a:lnTo>
                  <a:pt x="29315" y="86613"/>
                </a:lnTo>
                <a:close/>
              </a:path>
              <a:path w="300355" h="184150">
                <a:moveTo>
                  <a:pt x="156590" y="146938"/>
                </a:moveTo>
                <a:lnTo>
                  <a:pt x="124587" y="153288"/>
                </a:lnTo>
                <a:lnTo>
                  <a:pt x="157891" y="153288"/>
                </a:lnTo>
                <a:lnTo>
                  <a:pt x="156590" y="146938"/>
                </a:lnTo>
                <a:close/>
              </a:path>
              <a:path w="300355" h="184150">
                <a:moveTo>
                  <a:pt x="50890" y="133077"/>
                </a:moveTo>
                <a:lnTo>
                  <a:pt x="50926" y="133477"/>
                </a:lnTo>
                <a:lnTo>
                  <a:pt x="51181" y="134238"/>
                </a:lnTo>
                <a:lnTo>
                  <a:pt x="50890" y="133077"/>
                </a:lnTo>
                <a:close/>
              </a:path>
              <a:path w="300355" h="184150">
                <a:moveTo>
                  <a:pt x="66166" y="36957"/>
                </a:moveTo>
                <a:lnTo>
                  <a:pt x="55117" y="39116"/>
                </a:lnTo>
                <a:lnTo>
                  <a:pt x="50672" y="130302"/>
                </a:lnTo>
                <a:lnTo>
                  <a:pt x="50890" y="133077"/>
                </a:lnTo>
                <a:lnTo>
                  <a:pt x="51181" y="134238"/>
                </a:lnTo>
                <a:lnTo>
                  <a:pt x="60268" y="134238"/>
                </a:lnTo>
                <a:lnTo>
                  <a:pt x="63753" y="77470"/>
                </a:lnTo>
                <a:lnTo>
                  <a:pt x="74215" y="77470"/>
                </a:lnTo>
                <a:lnTo>
                  <a:pt x="66166" y="36957"/>
                </a:lnTo>
                <a:close/>
              </a:path>
              <a:path w="300355" h="184150">
                <a:moveTo>
                  <a:pt x="140842" y="84836"/>
                </a:moveTo>
                <a:lnTo>
                  <a:pt x="112140" y="90550"/>
                </a:lnTo>
                <a:lnTo>
                  <a:pt x="141931" y="90550"/>
                </a:lnTo>
                <a:lnTo>
                  <a:pt x="140842" y="84836"/>
                </a:lnTo>
                <a:close/>
              </a:path>
              <a:path w="300355" h="184150">
                <a:moveTo>
                  <a:pt x="177800" y="108458"/>
                </a:moveTo>
                <a:lnTo>
                  <a:pt x="165988" y="110871"/>
                </a:lnTo>
                <a:lnTo>
                  <a:pt x="172719" y="144780"/>
                </a:lnTo>
                <a:lnTo>
                  <a:pt x="173227" y="147574"/>
                </a:lnTo>
                <a:lnTo>
                  <a:pt x="174625" y="149733"/>
                </a:lnTo>
                <a:lnTo>
                  <a:pt x="176783" y="151130"/>
                </a:lnTo>
                <a:lnTo>
                  <a:pt x="178815" y="152527"/>
                </a:lnTo>
                <a:lnTo>
                  <a:pt x="181356" y="152908"/>
                </a:lnTo>
                <a:lnTo>
                  <a:pt x="184150" y="152400"/>
                </a:lnTo>
                <a:lnTo>
                  <a:pt x="215137" y="146177"/>
                </a:lnTo>
                <a:lnTo>
                  <a:pt x="217931" y="145669"/>
                </a:lnTo>
                <a:lnTo>
                  <a:pt x="220090" y="144272"/>
                </a:lnTo>
                <a:lnTo>
                  <a:pt x="221487" y="142112"/>
                </a:lnTo>
                <a:lnTo>
                  <a:pt x="222011" y="141350"/>
                </a:lnTo>
                <a:lnTo>
                  <a:pt x="184403" y="141350"/>
                </a:lnTo>
                <a:lnTo>
                  <a:pt x="177800" y="108458"/>
                </a:lnTo>
                <a:close/>
              </a:path>
              <a:path w="300355" h="184150">
                <a:moveTo>
                  <a:pt x="197993" y="10668"/>
                </a:moveTo>
                <a:lnTo>
                  <a:pt x="186181" y="13081"/>
                </a:lnTo>
                <a:lnTo>
                  <a:pt x="210693" y="136144"/>
                </a:lnTo>
                <a:lnTo>
                  <a:pt x="184403" y="141350"/>
                </a:lnTo>
                <a:lnTo>
                  <a:pt x="222011" y="141350"/>
                </a:lnTo>
                <a:lnTo>
                  <a:pt x="222884" y="140081"/>
                </a:lnTo>
                <a:lnTo>
                  <a:pt x="223265" y="137668"/>
                </a:lnTo>
                <a:lnTo>
                  <a:pt x="222757" y="134874"/>
                </a:lnTo>
                <a:lnTo>
                  <a:pt x="197993" y="10668"/>
                </a:lnTo>
                <a:close/>
              </a:path>
              <a:path w="300355" h="184150">
                <a:moveTo>
                  <a:pt x="249936" y="0"/>
                </a:moveTo>
                <a:lnTo>
                  <a:pt x="238251" y="2286"/>
                </a:lnTo>
                <a:lnTo>
                  <a:pt x="241045" y="140970"/>
                </a:lnTo>
                <a:lnTo>
                  <a:pt x="252475" y="138811"/>
                </a:lnTo>
                <a:lnTo>
                  <a:pt x="251332" y="108077"/>
                </a:lnTo>
                <a:lnTo>
                  <a:pt x="277875" y="102870"/>
                </a:lnTo>
                <a:lnTo>
                  <a:pt x="289952" y="102870"/>
                </a:lnTo>
                <a:lnTo>
                  <a:pt x="287778" y="97282"/>
                </a:lnTo>
                <a:lnTo>
                  <a:pt x="250698" y="97282"/>
                </a:lnTo>
                <a:lnTo>
                  <a:pt x="248157" y="22479"/>
                </a:lnTo>
                <a:lnTo>
                  <a:pt x="258680" y="22479"/>
                </a:lnTo>
                <a:lnTo>
                  <a:pt x="249936" y="0"/>
                </a:lnTo>
                <a:close/>
              </a:path>
              <a:path w="300355" h="184150">
                <a:moveTo>
                  <a:pt x="289952" y="102870"/>
                </a:moveTo>
                <a:lnTo>
                  <a:pt x="277875" y="102870"/>
                </a:lnTo>
                <a:lnTo>
                  <a:pt x="288417" y="131572"/>
                </a:lnTo>
                <a:lnTo>
                  <a:pt x="300227" y="129286"/>
                </a:lnTo>
                <a:lnTo>
                  <a:pt x="289952" y="102870"/>
                </a:lnTo>
                <a:close/>
              </a:path>
              <a:path w="300355" h="184150">
                <a:moveTo>
                  <a:pt x="258680" y="22479"/>
                </a:moveTo>
                <a:lnTo>
                  <a:pt x="248157" y="22479"/>
                </a:lnTo>
                <a:lnTo>
                  <a:pt x="274193" y="92583"/>
                </a:lnTo>
                <a:lnTo>
                  <a:pt x="250698" y="97282"/>
                </a:lnTo>
                <a:lnTo>
                  <a:pt x="287778" y="97282"/>
                </a:lnTo>
                <a:lnTo>
                  <a:pt x="258680" y="22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59864" y="2665095"/>
            <a:ext cx="381000" cy="204470"/>
          </a:xfrm>
          <a:custGeom>
            <a:avLst/>
            <a:gdLst/>
            <a:ahLst/>
            <a:cxnLst/>
            <a:rect l="l" t="t" r="r" b="b"/>
            <a:pathLst>
              <a:path w="381000" h="204469">
                <a:moveTo>
                  <a:pt x="11048" y="68199"/>
                </a:moveTo>
                <a:lnTo>
                  <a:pt x="0" y="70484"/>
                </a:lnTo>
                <a:lnTo>
                  <a:pt x="26669" y="204088"/>
                </a:lnTo>
                <a:lnTo>
                  <a:pt x="37846" y="201802"/>
                </a:lnTo>
                <a:lnTo>
                  <a:pt x="20954" y="117220"/>
                </a:lnTo>
                <a:lnTo>
                  <a:pt x="20700" y="116077"/>
                </a:lnTo>
                <a:lnTo>
                  <a:pt x="19684" y="112649"/>
                </a:lnTo>
                <a:lnTo>
                  <a:pt x="17653" y="106933"/>
                </a:lnTo>
                <a:lnTo>
                  <a:pt x="29315" y="106933"/>
                </a:lnTo>
                <a:lnTo>
                  <a:pt x="11048" y="68199"/>
                </a:lnTo>
                <a:close/>
              </a:path>
              <a:path w="381000" h="204469">
                <a:moveTo>
                  <a:pt x="74215" y="97789"/>
                </a:moveTo>
                <a:lnTo>
                  <a:pt x="63753" y="97789"/>
                </a:lnTo>
                <a:lnTo>
                  <a:pt x="64134" y="103758"/>
                </a:lnTo>
                <a:lnTo>
                  <a:pt x="64643" y="108457"/>
                </a:lnTo>
                <a:lnTo>
                  <a:pt x="81534" y="193166"/>
                </a:lnTo>
                <a:lnTo>
                  <a:pt x="92709" y="190880"/>
                </a:lnTo>
                <a:lnTo>
                  <a:pt x="74215" y="97789"/>
                </a:lnTo>
                <a:close/>
              </a:path>
              <a:path w="381000" h="204469">
                <a:moveTo>
                  <a:pt x="29315" y="106933"/>
                </a:moveTo>
                <a:lnTo>
                  <a:pt x="17653" y="106933"/>
                </a:lnTo>
                <a:lnTo>
                  <a:pt x="56006" y="185165"/>
                </a:lnTo>
                <a:lnTo>
                  <a:pt x="58419" y="184657"/>
                </a:lnTo>
                <a:lnTo>
                  <a:pt x="60268" y="154558"/>
                </a:lnTo>
                <a:lnTo>
                  <a:pt x="51181" y="154558"/>
                </a:lnTo>
                <a:lnTo>
                  <a:pt x="50926" y="153796"/>
                </a:lnTo>
                <a:lnTo>
                  <a:pt x="50895" y="153415"/>
                </a:lnTo>
                <a:lnTo>
                  <a:pt x="50672" y="152526"/>
                </a:lnTo>
                <a:lnTo>
                  <a:pt x="50291" y="151256"/>
                </a:lnTo>
                <a:lnTo>
                  <a:pt x="50037" y="150875"/>
                </a:lnTo>
                <a:lnTo>
                  <a:pt x="29315" y="106933"/>
                </a:lnTo>
                <a:close/>
              </a:path>
              <a:path w="381000" h="204469">
                <a:moveTo>
                  <a:pt x="50895" y="153415"/>
                </a:moveTo>
                <a:lnTo>
                  <a:pt x="50926" y="153796"/>
                </a:lnTo>
                <a:lnTo>
                  <a:pt x="51181" y="154558"/>
                </a:lnTo>
                <a:lnTo>
                  <a:pt x="50895" y="153415"/>
                </a:lnTo>
                <a:close/>
              </a:path>
              <a:path w="381000" h="204469">
                <a:moveTo>
                  <a:pt x="66166" y="57276"/>
                </a:moveTo>
                <a:lnTo>
                  <a:pt x="55118" y="59435"/>
                </a:lnTo>
                <a:lnTo>
                  <a:pt x="50672" y="150749"/>
                </a:lnTo>
                <a:lnTo>
                  <a:pt x="50895" y="153415"/>
                </a:lnTo>
                <a:lnTo>
                  <a:pt x="51181" y="154558"/>
                </a:lnTo>
                <a:lnTo>
                  <a:pt x="60268" y="154558"/>
                </a:lnTo>
                <a:lnTo>
                  <a:pt x="63753" y="97789"/>
                </a:lnTo>
                <a:lnTo>
                  <a:pt x="74215" y="97789"/>
                </a:lnTo>
                <a:lnTo>
                  <a:pt x="66166" y="57276"/>
                </a:lnTo>
                <a:close/>
              </a:path>
              <a:path w="381000" h="204469">
                <a:moveTo>
                  <a:pt x="118363" y="46481"/>
                </a:moveTo>
                <a:lnTo>
                  <a:pt x="106679" y="48894"/>
                </a:lnTo>
                <a:lnTo>
                  <a:pt x="109473" y="187578"/>
                </a:lnTo>
                <a:lnTo>
                  <a:pt x="121031" y="185292"/>
                </a:lnTo>
                <a:lnTo>
                  <a:pt x="119760" y="154685"/>
                </a:lnTo>
                <a:lnTo>
                  <a:pt x="146303" y="149351"/>
                </a:lnTo>
                <a:lnTo>
                  <a:pt x="158380" y="149351"/>
                </a:lnTo>
                <a:lnTo>
                  <a:pt x="156206" y="143763"/>
                </a:lnTo>
                <a:lnTo>
                  <a:pt x="119253" y="143763"/>
                </a:lnTo>
                <a:lnTo>
                  <a:pt x="116585" y="69087"/>
                </a:lnTo>
                <a:lnTo>
                  <a:pt x="127157" y="69087"/>
                </a:lnTo>
                <a:lnTo>
                  <a:pt x="118363" y="46481"/>
                </a:lnTo>
                <a:close/>
              </a:path>
              <a:path w="381000" h="204469">
                <a:moveTo>
                  <a:pt x="158380" y="149351"/>
                </a:moveTo>
                <a:lnTo>
                  <a:pt x="146303" y="149351"/>
                </a:lnTo>
                <a:lnTo>
                  <a:pt x="156972" y="178180"/>
                </a:lnTo>
                <a:lnTo>
                  <a:pt x="168655" y="175767"/>
                </a:lnTo>
                <a:lnTo>
                  <a:pt x="158380" y="149351"/>
                </a:lnTo>
                <a:close/>
              </a:path>
              <a:path w="381000" h="204469">
                <a:moveTo>
                  <a:pt x="173354" y="35940"/>
                </a:moveTo>
                <a:lnTo>
                  <a:pt x="161416" y="38226"/>
                </a:lnTo>
                <a:lnTo>
                  <a:pt x="188086" y="171957"/>
                </a:lnTo>
                <a:lnTo>
                  <a:pt x="199897" y="169544"/>
                </a:lnTo>
                <a:lnTo>
                  <a:pt x="187197" y="105282"/>
                </a:lnTo>
                <a:lnTo>
                  <a:pt x="202187" y="105282"/>
                </a:lnTo>
                <a:lnTo>
                  <a:pt x="196849" y="98170"/>
                </a:lnTo>
                <a:lnTo>
                  <a:pt x="197393" y="96012"/>
                </a:lnTo>
                <a:lnTo>
                  <a:pt x="185292" y="96012"/>
                </a:lnTo>
                <a:lnTo>
                  <a:pt x="173354" y="35940"/>
                </a:lnTo>
                <a:close/>
              </a:path>
              <a:path w="381000" h="204469">
                <a:moveTo>
                  <a:pt x="202187" y="105282"/>
                </a:moveTo>
                <a:lnTo>
                  <a:pt x="187197" y="105282"/>
                </a:lnTo>
                <a:lnTo>
                  <a:pt x="230759" y="163449"/>
                </a:lnTo>
                <a:lnTo>
                  <a:pt x="243840" y="160781"/>
                </a:lnTo>
                <a:lnTo>
                  <a:pt x="202187" y="105282"/>
                </a:lnTo>
                <a:close/>
              </a:path>
              <a:path w="381000" h="204469">
                <a:moveTo>
                  <a:pt x="127157" y="69087"/>
                </a:moveTo>
                <a:lnTo>
                  <a:pt x="116585" y="69087"/>
                </a:lnTo>
                <a:lnTo>
                  <a:pt x="142621" y="139191"/>
                </a:lnTo>
                <a:lnTo>
                  <a:pt x="119253" y="143763"/>
                </a:lnTo>
                <a:lnTo>
                  <a:pt x="156206" y="143763"/>
                </a:lnTo>
                <a:lnTo>
                  <a:pt x="127157" y="69087"/>
                </a:lnTo>
                <a:close/>
              </a:path>
              <a:path w="381000" h="204469">
                <a:moveTo>
                  <a:pt x="214248" y="27812"/>
                </a:moveTo>
                <a:lnTo>
                  <a:pt x="201295" y="30352"/>
                </a:lnTo>
                <a:lnTo>
                  <a:pt x="185292" y="96012"/>
                </a:lnTo>
                <a:lnTo>
                  <a:pt x="197393" y="96012"/>
                </a:lnTo>
                <a:lnTo>
                  <a:pt x="214376" y="28575"/>
                </a:lnTo>
                <a:lnTo>
                  <a:pt x="214248" y="27812"/>
                </a:lnTo>
                <a:close/>
              </a:path>
              <a:path w="381000" h="204469">
                <a:moveTo>
                  <a:pt x="257428" y="18795"/>
                </a:moveTo>
                <a:lnTo>
                  <a:pt x="245745" y="21208"/>
                </a:lnTo>
                <a:lnTo>
                  <a:pt x="248411" y="159512"/>
                </a:lnTo>
                <a:lnTo>
                  <a:pt x="248539" y="159892"/>
                </a:lnTo>
                <a:lnTo>
                  <a:pt x="259968" y="157606"/>
                </a:lnTo>
                <a:lnTo>
                  <a:pt x="258698" y="127000"/>
                </a:lnTo>
                <a:lnTo>
                  <a:pt x="285368" y="121665"/>
                </a:lnTo>
                <a:lnTo>
                  <a:pt x="297445" y="121665"/>
                </a:lnTo>
                <a:lnTo>
                  <a:pt x="295320" y="116204"/>
                </a:lnTo>
                <a:lnTo>
                  <a:pt x="258190" y="116204"/>
                </a:lnTo>
                <a:lnTo>
                  <a:pt x="255523" y="41401"/>
                </a:lnTo>
                <a:lnTo>
                  <a:pt x="266222" y="41401"/>
                </a:lnTo>
                <a:lnTo>
                  <a:pt x="257428" y="18795"/>
                </a:lnTo>
                <a:close/>
              </a:path>
              <a:path w="381000" h="204469">
                <a:moveTo>
                  <a:pt x="297445" y="121665"/>
                </a:moveTo>
                <a:lnTo>
                  <a:pt x="285368" y="121665"/>
                </a:lnTo>
                <a:lnTo>
                  <a:pt x="295909" y="150494"/>
                </a:lnTo>
                <a:lnTo>
                  <a:pt x="307721" y="148081"/>
                </a:lnTo>
                <a:lnTo>
                  <a:pt x="297445" y="121665"/>
                </a:lnTo>
                <a:close/>
              </a:path>
              <a:path w="381000" h="204469">
                <a:moveTo>
                  <a:pt x="307847" y="9143"/>
                </a:moveTo>
                <a:lnTo>
                  <a:pt x="298958" y="10921"/>
                </a:lnTo>
                <a:lnTo>
                  <a:pt x="325628" y="144525"/>
                </a:lnTo>
                <a:lnTo>
                  <a:pt x="336803" y="142366"/>
                </a:lnTo>
                <a:lnTo>
                  <a:pt x="317246" y="44068"/>
                </a:lnTo>
                <a:lnTo>
                  <a:pt x="328971" y="44068"/>
                </a:lnTo>
                <a:lnTo>
                  <a:pt x="307847" y="9143"/>
                </a:lnTo>
                <a:close/>
              </a:path>
              <a:path w="381000" h="204469">
                <a:moveTo>
                  <a:pt x="328971" y="44068"/>
                </a:moveTo>
                <a:lnTo>
                  <a:pt x="317246" y="44068"/>
                </a:lnTo>
                <a:lnTo>
                  <a:pt x="372491" y="135254"/>
                </a:lnTo>
                <a:lnTo>
                  <a:pt x="380618" y="133603"/>
                </a:lnTo>
                <a:lnTo>
                  <a:pt x="373705" y="98805"/>
                </a:lnTo>
                <a:lnTo>
                  <a:pt x="362077" y="98805"/>
                </a:lnTo>
                <a:lnTo>
                  <a:pt x="328971" y="44068"/>
                </a:lnTo>
                <a:close/>
              </a:path>
              <a:path w="381000" h="204469">
                <a:moveTo>
                  <a:pt x="266222" y="41401"/>
                </a:moveTo>
                <a:lnTo>
                  <a:pt x="255523" y="41401"/>
                </a:lnTo>
                <a:lnTo>
                  <a:pt x="281685" y="111505"/>
                </a:lnTo>
                <a:lnTo>
                  <a:pt x="258190" y="116204"/>
                </a:lnTo>
                <a:lnTo>
                  <a:pt x="295320" y="116204"/>
                </a:lnTo>
                <a:lnTo>
                  <a:pt x="266222" y="41401"/>
                </a:lnTo>
                <a:close/>
              </a:path>
              <a:path w="381000" h="204469">
                <a:moveTo>
                  <a:pt x="354076" y="0"/>
                </a:moveTo>
                <a:lnTo>
                  <a:pt x="342899" y="2158"/>
                </a:lnTo>
                <a:lnTo>
                  <a:pt x="362077" y="98805"/>
                </a:lnTo>
                <a:lnTo>
                  <a:pt x="373705" y="98805"/>
                </a:lnTo>
                <a:lnTo>
                  <a:pt x="354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66874" y="2418588"/>
            <a:ext cx="852805" cy="436880"/>
          </a:xfrm>
          <a:custGeom>
            <a:avLst/>
            <a:gdLst/>
            <a:ahLst/>
            <a:cxnLst/>
            <a:rect l="l" t="t" r="r" b="b"/>
            <a:pathLst>
              <a:path w="852804" h="436880">
                <a:moveTo>
                  <a:pt x="70793" y="28878"/>
                </a:moveTo>
                <a:lnTo>
                  <a:pt x="65053" y="40168"/>
                </a:lnTo>
                <a:lnTo>
                  <a:pt x="846708" y="436879"/>
                </a:lnTo>
                <a:lnTo>
                  <a:pt x="852424" y="425576"/>
                </a:lnTo>
                <a:lnTo>
                  <a:pt x="70793" y="28878"/>
                </a:lnTo>
                <a:close/>
              </a:path>
              <a:path w="852804" h="436880">
                <a:moveTo>
                  <a:pt x="0" y="0"/>
                </a:moveTo>
                <a:lnTo>
                  <a:pt x="50672" y="68452"/>
                </a:lnTo>
                <a:lnTo>
                  <a:pt x="65053" y="40168"/>
                </a:lnTo>
                <a:lnTo>
                  <a:pt x="53720" y="34416"/>
                </a:lnTo>
                <a:lnTo>
                  <a:pt x="59435" y="23113"/>
                </a:lnTo>
                <a:lnTo>
                  <a:pt x="73723" y="23113"/>
                </a:lnTo>
                <a:lnTo>
                  <a:pt x="85216" y="508"/>
                </a:lnTo>
                <a:lnTo>
                  <a:pt x="0" y="0"/>
                </a:lnTo>
                <a:close/>
              </a:path>
              <a:path w="852804" h="436880">
                <a:moveTo>
                  <a:pt x="59435" y="23113"/>
                </a:moveTo>
                <a:lnTo>
                  <a:pt x="53720" y="34416"/>
                </a:lnTo>
                <a:lnTo>
                  <a:pt x="65053" y="40168"/>
                </a:lnTo>
                <a:lnTo>
                  <a:pt x="70793" y="28878"/>
                </a:lnTo>
                <a:lnTo>
                  <a:pt x="59435" y="23113"/>
                </a:lnTo>
                <a:close/>
              </a:path>
              <a:path w="852804" h="436880">
                <a:moveTo>
                  <a:pt x="73723" y="23113"/>
                </a:moveTo>
                <a:lnTo>
                  <a:pt x="59435" y="23113"/>
                </a:lnTo>
                <a:lnTo>
                  <a:pt x="70793" y="28878"/>
                </a:lnTo>
                <a:lnTo>
                  <a:pt x="73723" y="23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28672" y="1911097"/>
            <a:ext cx="1181862" cy="64541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70990" y="1952244"/>
            <a:ext cx="717041" cy="68961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24532" y="1893708"/>
            <a:ext cx="1167919" cy="6310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24529" y="1893708"/>
            <a:ext cx="1168400" cy="631190"/>
          </a:xfrm>
          <a:custGeom>
            <a:avLst/>
            <a:gdLst/>
            <a:ahLst/>
            <a:cxnLst/>
            <a:rect l="l" t="t" r="r" b="b"/>
            <a:pathLst>
              <a:path w="1168400" h="631189">
                <a:moveTo>
                  <a:pt x="2618" y="423152"/>
                </a:moveTo>
                <a:lnTo>
                  <a:pt x="3349" y="361136"/>
                </a:lnTo>
                <a:lnTo>
                  <a:pt x="26899" y="299139"/>
                </a:lnTo>
                <a:lnTo>
                  <a:pt x="71154" y="238788"/>
                </a:lnTo>
                <a:lnTo>
                  <a:pt x="100385" y="209738"/>
                </a:lnTo>
                <a:lnTo>
                  <a:pt x="134000" y="181709"/>
                </a:lnTo>
                <a:lnTo>
                  <a:pt x="171734" y="154906"/>
                </a:lnTo>
                <a:lnTo>
                  <a:pt x="213324" y="129530"/>
                </a:lnTo>
                <a:lnTo>
                  <a:pt x="258505" y="105787"/>
                </a:lnTo>
                <a:lnTo>
                  <a:pt x="307013" y="83878"/>
                </a:lnTo>
                <a:lnTo>
                  <a:pt x="358584" y="64007"/>
                </a:lnTo>
                <a:lnTo>
                  <a:pt x="412954" y="46378"/>
                </a:lnTo>
                <a:lnTo>
                  <a:pt x="469859" y="31193"/>
                </a:lnTo>
                <a:lnTo>
                  <a:pt x="529033" y="18657"/>
                </a:lnTo>
                <a:lnTo>
                  <a:pt x="588754" y="9186"/>
                </a:lnTo>
                <a:lnTo>
                  <a:pt x="647306" y="2999"/>
                </a:lnTo>
                <a:lnTo>
                  <a:pt x="704371" y="0"/>
                </a:lnTo>
                <a:lnTo>
                  <a:pt x="759628" y="93"/>
                </a:lnTo>
                <a:lnTo>
                  <a:pt x="812757" y="3185"/>
                </a:lnTo>
                <a:lnTo>
                  <a:pt x="863439" y="9181"/>
                </a:lnTo>
                <a:lnTo>
                  <a:pt x="911354" y="17984"/>
                </a:lnTo>
                <a:lnTo>
                  <a:pt x="956182" y="29500"/>
                </a:lnTo>
                <a:lnTo>
                  <a:pt x="997603" y="43634"/>
                </a:lnTo>
                <a:lnTo>
                  <a:pt x="1035298" y="60291"/>
                </a:lnTo>
                <a:lnTo>
                  <a:pt x="1068947" y="79375"/>
                </a:lnTo>
                <a:lnTo>
                  <a:pt x="1122826" y="124447"/>
                </a:lnTo>
                <a:lnTo>
                  <a:pt x="1156683" y="178090"/>
                </a:lnTo>
                <a:lnTo>
                  <a:pt x="1167921" y="238796"/>
                </a:lnTo>
                <a:lnTo>
                  <a:pt x="1164567" y="269904"/>
                </a:lnTo>
                <a:lnTo>
                  <a:pt x="1141005" y="331901"/>
                </a:lnTo>
                <a:lnTo>
                  <a:pt x="1096734" y="392252"/>
                </a:lnTo>
                <a:lnTo>
                  <a:pt x="1067496" y="421302"/>
                </a:lnTo>
                <a:lnTo>
                  <a:pt x="1033874" y="449330"/>
                </a:lnTo>
                <a:lnTo>
                  <a:pt x="996135" y="476134"/>
                </a:lnTo>
                <a:lnTo>
                  <a:pt x="954542" y="501509"/>
                </a:lnTo>
                <a:lnTo>
                  <a:pt x="909360" y="525253"/>
                </a:lnTo>
                <a:lnTo>
                  <a:pt x="860854" y="547162"/>
                </a:lnTo>
                <a:lnTo>
                  <a:pt x="809290" y="567033"/>
                </a:lnTo>
                <a:lnTo>
                  <a:pt x="754931" y="584662"/>
                </a:lnTo>
                <a:lnTo>
                  <a:pt x="698042" y="599846"/>
                </a:lnTo>
                <a:lnTo>
                  <a:pt x="638888" y="612382"/>
                </a:lnTo>
                <a:lnTo>
                  <a:pt x="579168" y="621853"/>
                </a:lnTo>
                <a:lnTo>
                  <a:pt x="520615" y="628041"/>
                </a:lnTo>
                <a:lnTo>
                  <a:pt x="463551" y="631040"/>
                </a:lnTo>
                <a:lnTo>
                  <a:pt x="408294" y="630946"/>
                </a:lnTo>
                <a:lnTo>
                  <a:pt x="355165" y="627854"/>
                </a:lnTo>
                <a:lnTo>
                  <a:pt x="304483" y="621859"/>
                </a:lnTo>
                <a:lnTo>
                  <a:pt x="256568" y="613056"/>
                </a:lnTo>
                <a:lnTo>
                  <a:pt x="211740" y="601540"/>
                </a:lnTo>
                <a:lnTo>
                  <a:pt x="170318" y="587406"/>
                </a:lnTo>
                <a:lnTo>
                  <a:pt x="132623" y="570749"/>
                </a:lnTo>
                <a:lnTo>
                  <a:pt x="98975" y="551664"/>
                </a:lnTo>
                <a:lnTo>
                  <a:pt x="45095" y="506592"/>
                </a:lnTo>
                <a:lnTo>
                  <a:pt x="11239" y="452950"/>
                </a:lnTo>
                <a:lnTo>
                  <a:pt x="2618" y="423152"/>
                </a:lnTo>
                <a:close/>
              </a:path>
            </a:pathLst>
          </a:custGeom>
          <a:ln w="12700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84528" y="2048638"/>
            <a:ext cx="414655" cy="201295"/>
          </a:xfrm>
          <a:custGeom>
            <a:avLst/>
            <a:gdLst/>
            <a:ahLst/>
            <a:cxnLst/>
            <a:rect l="l" t="t" r="r" b="b"/>
            <a:pathLst>
              <a:path w="414655" h="201294">
                <a:moveTo>
                  <a:pt x="35094" y="77850"/>
                </a:moveTo>
                <a:lnTo>
                  <a:pt x="22732" y="77850"/>
                </a:lnTo>
                <a:lnTo>
                  <a:pt x="45593" y="201295"/>
                </a:lnTo>
                <a:lnTo>
                  <a:pt x="57531" y="199009"/>
                </a:lnTo>
                <a:lnTo>
                  <a:pt x="35094" y="77850"/>
                </a:lnTo>
                <a:close/>
              </a:path>
              <a:path w="414655" h="201294">
                <a:moveTo>
                  <a:pt x="53467" y="61213"/>
                </a:moveTo>
                <a:lnTo>
                  <a:pt x="0" y="71120"/>
                </a:lnTo>
                <a:lnTo>
                  <a:pt x="1905" y="81661"/>
                </a:lnTo>
                <a:lnTo>
                  <a:pt x="22732" y="77850"/>
                </a:lnTo>
                <a:lnTo>
                  <a:pt x="35094" y="77850"/>
                </a:lnTo>
                <a:lnTo>
                  <a:pt x="34671" y="75564"/>
                </a:lnTo>
                <a:lnTo>
                  <a:pt x="55372" y="71754"/>
                </a:lnTo>
                <a:lnTo>
                  <a:pt x="53467" y="61213"/>
                </a:lnTo>
                <a:close/>
              </a:path>
              <a:path w="414655" h="201294">
                <a:moveTo>
                  <a:pt x="117093" y="49402"/>
                </a:moveTo>
                <a:lnTo>
                  <a:pt x="114300" y="50037"/>
                </a:lnTo>
                <a:lnTo>
                  <a:pt x="73913" y="57403"/>
                </a:lnTo>
                <a:lnTo>
                  <a:pt x="71881" y="58800"/>
                </a:lnTo>
                <a:lnTo>
                  <a:pt x="70275" y="60960"/>
                </a:lnTo>
                <a:lnTo>
                  <a:pt x="68961" y="62991"/>
                </a:lnTo>
                <a:lnTo>
                  <a:pt x="68453" y="65404"/>
                </a:lnTo>
                <a:lnTo>
                  <a:pt x="90805" y="185927"/>
                </a:lnTo>
                <a:lnTo>
                  <a:pt x="92075" y="188087"/>
                </a:lnTo>
                <a:lnTo>
                  <a:pt x="94234" y="189484"/>
                </a:lnTo>
                <a:lnTo>
                  <a:pt x="96266" y="191008"/>
                </a:lnTo>
                <a:lnTo>
                  <a:pt x="98806" y="191388"/>
                </a:lnTo>
                <a:lnTo>
                  <a:pt x="141859" y="183387"/>
                </a:lnTo>
                <a:lnTo>
                  <a:pt x="144018" y="182117"/>
                </a:lnTo>
                <a:lnTo>
                  <a:pt x="145504" y="179959"/>
                </a:lnTo>
                <a:lnTo>
                  <a:pt x="101981" y="179959"/>
                </a:lnTo>
                <a:lnTo>
                  <a:pt x="81153" y="67055"/>
                </a:lnTo>
                <a:lnTo>
                  <a:pt x="113918" y="60960"/>
                </a:lnTo>
                <a:lnTo>
                  <a:pt x="126224" y="60960"/>
                </a:lnTo>
                <a:lnTo>
                  <a:pt x="125094" y="54863"/>
                </a:lnTo>
                <a:lnTo>
                  <a:pt x="123698" y="52832"/>
                </a:lnTo>
                <a:lnTo>
                  <a:pt x="121666" y="51308"/>
                </a:lnTo>
                <a:lnTo>
                  <a:pt x="119506" y="49911"/>
                </a:lnTo>
                <a:lnTo>
                  <a:pt x="117093" y="49402"/>
                </a:lnTo>
                <a:close/>
              </a:path>
              <a:path w="414655" h="201294">
                <a:moveTo>
                  <a:pt x="126224" y="60960"/>
                </a:moveTo>
                <a:lnTo>
                  <a:pt x="113918" y="60960"/>
                </a:lnTo>
                <a:lnTo>
                  <a:pt x="134747" y="173862"/>
                </a:lnTo>
                <a:lnTo>
                  <a:pt x="101981" y="179959"/>
                </a:lnTo>
                <a:lnTo>
                  <a:pt x="145504" y="179959"/>
                </a:lnTo>
                <a:lnTo>
                  <a:pt x="146938" y="177926"/>
                </a:lnTo>
                <a:lnTo>
                  <a:pt x="147447" y="175513"/>
                </a:lnTo>
                <a:lnTo>
                  <a:pt x="126224" y="60960"/>
                </a:lnTo>
                <a:close/>
              </a:path>
              <a:path w="414655" h="201294">
                <a:moveTo>
                  <a:pt x="191516" y="35687"/>
                </a:moveTo>
                <a:lnTo>
                  <a:pt x="188594" y="36195"/>
                </a:lnTo>
                <a:lnTo>
                  <a:pt x="145161" y="44196"/>
                </a:lnTo>
                <a:lnTo>
                  <a:pt x="169925" y="178180"/>
                </a:lnTo>
                <a:lnTo>
                  <a:pt x="181863" y="176022"/>
                </a:lnTo>
                <a:lnTo>
                  <a:pt x="172085" y="122809"/>
                </a:lnTo>
                <a:lnTo>
                  <a:pt x="206375" y="116459"/>
                </a:lnTo>
                <a:lnTo>
                  <a:pt x="208534" y="115188"/>
                </a:lnTo>
                <a:lnTo>
                  <a:pt x="210057" y="113029"/>
                </a:lnTo>
                <a:lnTo>
                  <a:pt x="210551" y="112267"/>
                </a:lnTo>
                <a:lnTo>
                  <a:pt x="170053" y="112267"/>
                </a:lnTo>
                <a:lnTo>
                  <a:pt x="159004" y="52577"/>
                </a:lnTo>
                <a:lnTo>
                  <a:pt x="188341" y="47116"/>
                </a:lnTo>
                <a:lnTo>
                  <a:pt x="200621" y="47116"/>
                </a:lnTo>
                <a:lnTo>
                  <a:pt x="199517" y="41148"/>
                </a:lnTo>
                <a:lnTo>
                  <a:pt x="198119" y="38988"/>
                </a:lnTo>
                <a:lnTo>
                  <a:pt x="196087" y="37591"/>
                </a:lnTo>
                <a:lnTo>
                  <a:pt x="193929" y="36195"/>
                </a:lnTo>
                <a:lnTo>
                  <a:pt x="191516" y="35687"/>
                </a:lnTo>
                <a:close/>
              </a:path>
              <a:path w="414655" h="201294">
                <a:moveTo>
                  <a:pt x="200621" y="47116"/>
                </a:moveTo>
                <a:lnTo>
                  <a:pt x="188341" y="47116"/>
                </a:lnTo>
                <a:lnTo>
                  <a:pt x="199390" y="106807"/>
                </a:lnTo>
                <a:lnTo>
                  <a:pt x="170053" y="112267"/>
                </a:lnTo>
                <a:lnTo>
                  <a:pt x="210551" y="112267"/>
                </a:lnTo>
                <a:lnTo>
                  <a:pt x="211455" y="110871"/>
                </a:lnTo>
                <a:lnTo>
                  <a:pt x="211962" y="108458"/>
                </a:lnTo>
                <a:lnTo>
                  <a:pt x="200621" y="47116"/>
                </a:lnTo>
                <a:close/>
              </a:path>
              <a:path w="414655" h="201294">
                <a:moveTo>
                  <a:pt x="228981" y="28701"/>
                </a:moveTo>
                <a:lnTo>
                  <a:pt x="217043" y="30987"/>
                </a:lnTo>
                <a:lnTo>
                  <a:pt x="241935" y="164973"/>
                </a:lnTo>
                <a:lnTo>
                  <a:pt x="284734" y="156972"/>
                </a:lnTo>
                <a:lnTo>
                  <a:pt x="283803" y="152146"/>
                </a:lnTo>
                <a:lnTo>
                  <a:pt x="251841" y="152146"/>
                </a:lnTo>
                <a:lnTo>
                  <a:pt x="228981" y="28701"/>
                </a:lnTo>
                <a:close/>
              </a:path>
              <a:path w="414655" h="201294">
                <a:moveTo>
                  <a:pt x="319024" y="12064"/>
                </a:moveTo>
                <a:lnTo>
                  <a:pt x="275590" y="20065"/>
                </a:lnTo>
                <a:lnTo>
                  <a:pt x="300355" y="154050"/>
                </a:lnTo>
                <a:lnTo>
                  <a:pt x="344297" y="145923"/>
                </a:lnTo>
                <a:lnTo>
                  <a:pt x="343470" y="141350"/>
                </a:lnTo>
                <a:lnTo>
                  <a:pt x="310261" y="141350"/>
                </a:lnTo>
                <a:lnTo>
                  <a:pt x="300609" y="89153"/>
                </a:lnTo>
                <a:lnTo>
                  <a:pt x="329438" y="83820"/>
                </a:lnTo>
                <a:lnTo>
                  <a:pt x="328422" y="78486"/>
                </a:lnTo>
                <a:lnTo>
                  <a:pt x="298704" y="78486"/>
                </a:lnTo>
                <a:lnTo>
                  <a:pt x="289432" y="28448"/>
                </a:lnTo>
                <a:lnTo>
                  <a:pt x="320929" y="22605"/>
                </a:lnTo>
                <a:lnTo>
                  <a:pt x="319024" y="12064"/>
                </a:lnTo>
                <a:close/>
              </a:path>
              <a:path w="414655" h="201294">
                <a:moveTo>
                  <a:pt x="282701" y="146430"/>
                </a:moveTo>
                <a:lnTo>
                  <a:pt x="251841" y="152146"/>
                </a:lnTo>
                <a:lnTo>
                  <a:pt x="283803" y="152146"/>
                </a:lnTo>
                <a:lnTo>
                  <a:pt x="282701" y="146430"/>
                </a:lnTo>
                <a:close/>
              </a:path>
              <a:path w="414655" h="201294">
                <a:moveTo>
                  <a:pt x="342392" y="135382"/>
                </a:moveTo>
                <a:lnTo>
                  <a:pt x="310261" y="141350"/>
                </a:lnTo>
                <a:lnTo>
                  <a:pt x="343470" y="141350"/>
                </a:lnTo>
                <a:lnTo>
                  <a:pt x="342392" y="135382"/>
                </a:lnTo>
                <a:close/>
              </a:path>
              <a:path w="414655" h="201294">
                <a:moveTo>
                  <a:pt x="366649" y="96900"/>
                </a:moveTo>
                <a:lnTo>
                  <a:pt x="354711" y="99060"/>
                </a:lnTo>
                <a:lnTo>
                  <a:pt x="361061" y="132968"/>
                </a:lnTo>
                <a:lnTo>
                  <a:pt x="361569" y="135889"/>
                </a:lnTo>
                <a:lnTo>
                  <a:pt x="362838" y="137922"/>
                </a:lnTo>
                <a:lnTo>
                  <a:pt x="364998" y="139318"/>
                </a:lnTo>
                <a:lnTo>
                  <a:pt x="367156" y="140842"/>
                </a:lnTo>
                <a:lnTo>
                  <a:pt x="369569" y="141224"/>
                </a:lnTo>
                <a:lnTo>
                  <a:pt x="408940" y="133985"/>
                </a:lnTo>
                <a:lnTo>
                  <a:pt x="410972" y="132714"/>
                </a:lnTo>
                <a:lnTo>
                  <a:pt x="412369" y="130555"/>
                </a:lnTo>
                <a:lnTo>
                  <a:pt x="412892" y="129793"/>
                </a:lnTo>
                <a:lnTo>
                  <a:pt x="372744" y="129793"/>
                </a:lnTo>
                <a:lnTo>
                  <a:pt x="366649" y="96900"/>
                </a:lnTo>
                <a:close/>
              </a:path>
              <a:path w="414655" h="201294">
                <a:moveTo>
                  <a:pt x="384048" y="0"/>
                </a:moveTo>
                <a:lnTo>
                  <a:pt x="344805" y="7238"/>
                </a:lnTo>
                <a:lnTo>
                  <a:pt x="339217" y="15239"/>
                </a:lnTo>
                <a:lnTo>
                  <a:pt x="344805" y="45212"/>
                </a:lnTo>
                <a:lnTo>
                  <a:pt x="345440" y="48895"/>
                </a:lnTo>
                <a:lnTo>
                  <a:pt x="347344" y="52070"/>
                </a:lnTo>
                <a:lnTo>
                  <a:pt x="350519" y="54610"/>
                </a:lnTo>
                <a:lnTo>
                  <a:pt x="395731" y="92455"/>
                </a:lnTo>
                <a:lnTo>
                  <a:pt x="401700" y="124460"/>
                </a:lnTo>
                <a:lnTo>
                  <a:pt x="372744" y="129793"/>
                </a:lnTo>
                <a:lnTo>
                  <a:pt x="412892" y="129793"/>
                </a:lnTo>
                <a:lnTo>
                  <a:pt x="413766" y="128524"/>
                </a:lnTo>
                <a:lnTo>
                  <a:pt x="414274" y="126111"/>
                </a:lnTo>
                <a:lnTo>
                  <a:pt x="408050" y="92328"/>
                </a:lnTo>
                <a:lnTo>
                  <a:pt x="407288" y="88518"/>
                </a:lnTo>
                <a:lnTo>
                  <a:pt x="405511" y="85471"/>
                </a:lnTo>
                <a:lnTo>
                  <a:pt x="356997" y="45085"/>
                </a:lnTo>
                <a:lnTo>
                  <a:pt x="351790" y="16890"/>
                </a:lnTo>
                <a:lnTo>
                  <a:pt x="380746" y="11557"/>
                </a:lnTo>
                <a:lnTo>
                  <a:pt x="393047" y="11557"/>
                </a:lnTo>
                <a:lnTo>
                  <a:pt x="391922" y="5461"/>
                </a:lnTo>
                <a:lnTo>
                  <a:pt x="390651" y="3428"/>
                </a:lnTo>
                <a:lnTo>
                  <a:pt x="388619" y="1904"/>
                </a:lnTo>
                <a:lnTo>
                  <a:pt x="386461" y="508"/>
                </a:lnTo>
                <a:lnTo>
                  <a:pt x="384048" y="0"/>
                </a:lnTo>
                <a:close/>
              </a:path>
              <a:path w="414655" h="201294">
                <a:moveTo>
                  <a:pt x="327406" y="73151"/>
                </a:moveTo>
                <a:lnTo>
                  <a:pt x="298704" y="78486"/>
                </a:lnTo>
                <a:lnTo>
                  <a:pt x="328422" y="78486"/>
                </a:lnTo>
                <a:lnTo>
                  <a:pt x="327406" y="73151"/>
                </a:lnTo>
                <a:close/>
              </a:path>
              <a:path w="414655" h="201294">
                <a:moveTo>
                  <a:pt x="393047" y="11557"/>
                </a:moveTo>
                <a:lnTo>
                  <a:pt x="380746" y="11557"/>
                </a:lnTo>
                <a:lnTo>
                  <a:pt x="386334" y="41655"/>
                </a:lnTo>
                <a:lnTo>
                  <a:pt x="398272" y="39497"/>
                </a:lnTo>
                <a:lnTo>
                  <a:pt x="393047" y="11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90825" y="2264538"/>
            <a:ext cx="306070" cy="189865"/>
          </a:xfrm>
          <a:custGeom>
            <a:avLst/>
            <a:gdLst/>
            <a:ahLst/>
            <a:cxnLst/>
            <a:rect l="l" t="t" r="r" b="b"/>
            <a:pathLst>
              <a:path w="306069" h="189864">
                <a:moveTo>
                  <a:pt x="11811" y="48387"/>
                </a:moveTo>
                <a:lnTo>
                  <a:pt x="0" y="50673"/>
                </a:lnTo>
                <a:lnTo>
                  <a:pt x="1016" y="189357"/>
                </a:lnTo>
                <a:lnTo>
                  <a:pt x="12445" y="187198"/>
                </a:lnTo>
                <a:lnTo>
                  <a:pt x="11683" y="156590"/>
                </a:lnTo>
                <a:lnTo>
                  <a:pt x="38354" y="151637"/>
                </a:lnTo>
                <a:lnTo>
                  <a:pt x="50328" y="151637"/>
                </a:lnTo>
                <a:lnTo>
                  <a:pt x="48149" y="145796"/>
                </a:lnTo>
                <a:lnTo>
                  <a:pt x="11302" y="145796"/>
                </a:lnTo>
                <a:lnTo>
                  <a:pt x="9651" y="70992"/>
                </a:lnTo>
                <a:lnTo>
                  <a:pt x="20244" y="70992"/>
                </a:lnTo>
                <a:lnTo>
                  <a:pt x="11811" y="48387"/>
                </a:lnTo>
                <a:close/>
              </a:path>
              <a:path w="306069" h="189864">
                <a:moveTo>
                  <a:pt x="50328" y="151637"/>
                </a:moveTo>
                <a:lnTo>
                  <a:pt x="38354" y="151637"/>
                </a:lnTo>
                <a:lnTo>
                  <a:pt x="48513" y="180593"/>
                </a:lnTo>
                <a:lnTo>
                  <a:pt x="60325" y="178435"/>
                </a:lnTo>
                <a:lnTo>
                  <a:pt x="50328" y="151637"/>
                </a:lnTo>
                <a:close/>
              </a:path>
              <a:path w="306069" h="189864">
                <a:moveTo>
                  <a:pt x="20244" y="70992"/>
                </a:moveTo>
                <a:lnTo>
                  <a:pt x="9651" y="70992"/>
                </a:lnTo>
                <a:lnTo>
                  <a:pt x="34798" y="141350"/>
                </a:lnTo>
                <a:lnTo>
                  <a:pt x="11302" y="145796"/>
                </a:lnTo>
                <a:lnTo>
                  <a:pt x="48149" y="145796"/>
                </a:lnTo>
                <a:lnTo>
                  <a:pt x="20244" y="70992"/>
                </a:lnTo>
                <a:close/>
              </a:path>
              <a:path w="306069" h="189864">
                <a:moveTo>
                  <a:pt x="80644" y="129666"/>
                </a:moveTo>
                <a:lnTo>
                  <a:pt x="68706" y="131825"/>
                </a:lnTo>
                <a:lnTo>
                  <a:pt x="75564" y="168655"/>
                </a:lnTo>
                <a:lnTo>
                  <a:pt x="76835" y="170814"/>
                </a:lnTo>
                <a:lnTo>
                  <a:pt x="78867" y="172212"/>
                </a:lnTo>
                <a:lnTo>
                  <a:pt x="81025" y="173609"/>
                </a:lnTo>
                <a:lnTo>
                  <a:pt x="83438" y="174116"/>
                </a:lnTo>
                <a:lnTo>
                  <a:pt x="120268" y="167259"/>
                </a:lnTo>
                <a:lnTo>
                  <a:pt x="122300" y="165988"/>
                </a:lnTo>
                <a:lnTo>
                  <a:pt x="124698" y="162560"/>
                </a:lnTo>
                <a:lnTo>
                  <a:pt x="86741" y="162560"/>
                </a:lnTo>
                <a:lnTo>
                  <a:pt x="80644" y="129666"/>
                </a:lnTo>
                <a:close/>
              </a:path>
              <a:path w="306069" h="189864">
                <a:moveTo>
                  <a:pt x="102107" y="32130"/>
                </a:moveTo>
                <a:lnTo>
                  <a:pt x="90169" y="34289"/>
                </a:lnTo>
                <a:lnTo>
                  <a:pt x="113030" y="157734"/>
                </a:lnTo>
                <a:lnTo>
                  <a:pt x="86741" y="162560"/>
                </a:lnTo>
                <a:lnTo>
                  <a:pt x="124698" y="162560"/>
                </a:lnTo>
                <a:lnTo>
                  <a:pt x="125222" y="161798"/>
                </a:lnTo>
                <a:lnTo>
                  <a:pt x="125730" y="159385"/>
                </a:lnTo>
                <a:lnTo>
                  <a:pt x="102107" y="32130"/>
                </a:lnTo>
                <a:close/>
              </a:path>
              <a:path w="306069" h="189864">
                <a:moveTo>
                  <a:pt x="154177" y="22098"/>
                </a:moveTo>
                <a:lnTo>
                  <a:pt x="142367" y="24257"/>
                </a:lnTo>
                <a:lnTo>
                  <a:pt x="143382" y="163067"/>
                </a:lnTo>
                <a:lnTo>
                  <a:pt x="154812" y="160909"/>
                </a:lnTo>
                <a:lnTo>
                  <a:pt x="154050" y="130175"/>
                </a:lnTo>
                <a:lnTo>
                  <a:pt x="180720" y="125349"/>
                </a:lnTo>
                <a:lnTo>
                  <a:pt x="192733" y="125349"/>
                </a:lnTo>
                <a:lnTo>
                  <a:pt x="190504" y="119379"/>
                </a:lnTo>
                <a:lnTo>
                  <a:pt x="153669" y="119379"/>
                </a:lnTo>
                <a:lnTo>
                  <a:pt x="152019" y="44576"/>
                </a:lnTo>
                <a:lnTo>
                  <a:pt x="162571" y="44576"/>
                </a:lnTo>
                <a:lnTo>
                  <a:pt x="154177" y="22098"/>
                </a:lnTo>
                <a:close/>
              </a:path>
              <a:path w="306069" h="189864">
                <a:moveTo>
                  <a:pt x="192733" y="125349"/>
                </a:moveTo>
                <a:lnTo>
                  <a:pt x="180720" y="125349"/>
                </a:lnTo>
                <a:lnTo>
                  <a:pt x="190881" y="154177"/>
                </a:lnTo>
                <a:lnTo>
                  <a:pt x="202692" y="152018"/>
                </a:lnTo>
                <a:lnTo>
                  <a:pt x="192733" y="125349"/>
                </a:lnTo>
                <a:close/>
              </a:path>
              <a:path w="306069" h="189864">
                <a:moveTo>
                  <a:pt x="208406" y="12446"/>
                </a:moveTo>
                <a:lnTo>
                  <a:pt x="196469" y="14604"/>
                </a:lnTo>
                <a:lnTo>
                  <a:pt x="221361" y="148589"/>
                </a:lnTo>
                <a:lnTo>
                  <a:pt x="233172" y="146430"/>
                </a:lnTo>
                <a:lnTo>
                  <a:pt x="208406" y="12446"/>
                </a:lnTo>
                <a:close/>
              </a:path>
              <a:path w="306069" h="189864">
                <a:moveTo>
                  <a:pt x="275463" y="0"/>
                </a:moveTo>
                <a:lnTo>
                  <a:pt x="228726" y="8636"/>
                </a:lnTo>
                <a:lnTo>
                  <a:pt x="253619" y="142621"/>
                </a:lnTo>
                <a:lnTo>
                  <a:pt x="300608" y="133858"/>
                </a:lnTo>
                <a:lnTo>
                  <a:pt x="302641" y="132587"/>
                </a:lnTo>
                <a:lnTo>
                  <a:pt x="304164" y="130555"/>
                </a:lnTo>
                <a:lnTo>
                  <a:pt x="304575" y="129921"/>
                </a:lnTo>
                <a:lnTo>
                  <a:pt x="263525" y="129921"/>
                </a:lnTo>
                <a:lnTo>
                  <a:pt x="253492" y="75691"/>
                </a:lnTo>
                <a:lnTo>
                  <a:pt x="271272" y="72389"/>
                </a:lnTo>
                <a:lnTo>
                  <a:pt x="295353" y="72389"/>
                </a:lnTo>
                <a:lnTo>
                  <a:pt x="294386" y="71120"/>
                </a:lnTo>
                <a:lnTo>
                  <a:pt x="291083" y="69850"/>
                </a:lnTo>
                <a:lnTo>
                  <a:pt x="279781" y="65277"/>
                </a:lnTo>
                <a:lnTo>
                  <a:pt x="251587" y="65277"/>
                </a:lnTo>
                <a:lnTo>
                  <a:pt x="242697" y="16890"/>
                </a:lnTo>
                <a:lnTo>
                  <a:pt x="272033" y="11557"/>
                </a:lnTo>
                <a:lnTo>
                  <a:pt x="284465" y="11557"/>
                </a:lnTo>
                <a:lnTo>
                  <a:pt x="283337" y="5461"/>
                </a:lnTo>
                <a:lnTo>
                  <a:pt x="282067" y="3301"/>
                </a:lnTo>
                <a:lnTo>
                  <a:pt x="279907" y="1904"/>
                </a:lnTo>
                <a:lnTo>
                  <a:pt x="277875" y="508"/>
                </a:lnTo>
                <a:lnTo>
                  <a:pt x="275463" y="0"/>
                </a:lnTo>
                <a:close/>
              </a:path>
              <a:path w="306069" h="189864">
                <a:moveTo>
                  <a:pt x="295353" y="72389"/>
                </a:moveTo>
                <a:lnTo>
                  <a:pt x="271272" y="72389"/>
                </a:lnTo>
                <a:lnTo>
                  <a:pt x="284733" y="77977"/>
                </a:lnTo>
                <a:lnTo>
                  <a:pt x="293369" y="124333"/>
                </a:lnTo>
                <a:lnTo>
                  <a:pt x="263525" y="129921"/>
                </a:lnTo>
                <a:lnTo>
                  <a:pt x="304575" y="129921"/>
                </a:lnTo>
                <a:lnTo>
                  <a:pt x="305562" y="128397"/>
                </a:lnTo>
                <a:lnTo>
                  <a:pt x="306069" y="125984"/>
                </a:lnTo>
                <a:lnTo>
                  <a:pt x="297052" y="77597"/>
                </a:lnTo>
                <a:lnTo>
                  <a:pt x="296418" y="73787"/>
                </a:lnTo>
                <a:lnTo>
                  <a:pt x="295353" y="72389"/>
                </a:lnTo>
                <a:close/>
              </a:path>
              <a:path w="306069" h="189864">
                <a:moveTo>
                  <a:pt x="162571" y="44576"/>
                </a:moveTo>
                <a:lnTo>
                  <a:pt x="152019" y="44576"/>
                </a:lnTo>
                <a:lnTo>
                  <a:pt x="177164" y="115062"/>
                </a:lnTo>
                <a:lnTo>
                  <a:pt x="153669" y="119379"/>
                </a:lnTo>
                <a:lnTo>
                  <a:pt x="190504" y="119379"/>
                </a:lnTo>
                <a:lnTo>
                  <a:pt x="162571" y="44576"/>
                </a:lnTo>
                <a:close/>
              </a:path>
              <a:path w="306069" h="189864">
                <a:moveTo>
                  <a:pt x="284465" y="11557"/>
                </a:moveTo>
                <a:lnTo>
                  <a:pt x="272033" y="11557"/>
                </a:lnTo>
                <a:lnTo>
                  <a:pt x="279526" y="51815"/>
                </a:lnTo>
                <a:lnTo>
                  <a:pt x="269113" y="62102"/>
                </a:lnTo>
                <a:lnTo>
                  <a:pt x="251587" y="65277"/>
                </a:lnTo>
                <a:lnTo>
                  <a:pt x="279781" y="65277"/>
                </a:lnTo>
                <a:lnTo>
                  <a:pt x="282575" y="62737"/>
                </a:lnTo>
                <a:lnTo>
                  <a:pt x="288163" y="57912"/>
                </a:lnTo>
                <a:lnTo>
                  <a:pt x="290830" y="54863"/>
                </a:lnTo>
                <a:lnTo>
                  <a:pt x="291845" y="51562"/>
                </a:lnTo>
                <a:lnTo>
                  <a:pt x="291211" y="48005"/>
                </a:lnTo>
                <a:lnTo>
                  <a:pt x="284465" y="11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60747" y="2455166"/>
            <a:ext cx="76200" cy="266065"/>
          </a:xfrm>
          <a:custGeom>
            <a:avLst/>
            <a:gdLst/>
            <a:ahLst/>
            <a:cxnLst/>
            <a:rect l="l" t="t" r="r" b="b"/>
            <a:pathLst>
              <a:path w="76200" h="266064">
                <a:moveTo>
                  <a:pt x="44450" y="63500"/>
                </a:moveTo>
                <a:lnTo>
                  <a:pt x="31750" y="63500"/>
                </a:lnTo>
                <a:lnTo>
                  <a:pt x="31750" y="265938"/>
                </a:lnTo>
                <a:lnTo>
                  <a:pt x="44450" y="265938"/>
                </a:lnTo>
                <a:lnTo>
                  <a:pt x="44450" y="63500"/>
                </a:lnTo>
                <a:close/>
              </a:path>
              <a:path w="76200" h="2660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660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95344" y="1926335"/>
            <a:ext cx="1218438" cy="5600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39186" y="2004062"/>
            <a:ext cx="759713" cy="58597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90773" y="1908050"/>
            <a:ext cx="1205483" cy="5471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90773" y="1908048"/>
            <a:ext cx="1205865" cy="547370"/>
          </a:xfrm>
          <a:custGeom>
            <a:avLst/>
            <a:gdLst/>
            <a:ahLst/>
            <a:cxnLst/>
            <a:rect l="l" t="t" r="r" b="b"/>
            <a:pathLst>
              <a:path w="1205864" h="547369">
                <a:moveTo>
                  <a:pt x="0" y="273557"/>
                </a:moveTo>
                <a:lnTo>
                  <a:pt x="13902" y="214858"/>
                </a:lnTo>
                <a:lnTo>
                  <a:pt x="53650" y="160554"/>
                </a:lnTo>
                <a:lnTo>
                  <a:pt x="116299" y="111977"/>
                </a:lnTo>
                <a:lnTo>
                  <a:pt x="155292" y="90253"/>
                </a:lnTo>
                <a:lnTo>
                  <a:pt x="198908" y="70460"/>
                </a:lnTo>
                <a:lnTo>
                  <a:pt x="246778" y="52766"/>
                </a:lnTo>
                <a:lnTo>
                  <a:pt x="298534" y="37337"/>
                </a:lnTo>
                <a:lnTo>
                  <a:pt x="353809" y="24340"/>
                </a:lnTo>
                <a:lnTo>
                  <a:pt x="412235" y="13941"/>
                </a:lnTo>
                <a:lnTo>
                  <a:pt x="473445" y="6307"/>
                </a:lnTo>
                <a:lnTo>
                  <a:pt x="537069" y="1604"/>
                </a:lnTo>
                <a:lnTo>
                  <a:pt x="602741" y="0"/>
                </a:lnTo>
                <a:lnTo>
                  <a:pt x="668414" y="1604"/>
                </a:lnTo>
                <a:lnTo>
                  <a:pt x="732038" y="6307"/>
                </a:lnTo>
                <a:lnTo>
                  <a:pt x="793248" y="13941"/>
                </a:lnTo>
                <a:lnTo>
                  <a:pt x="851674" y="24340"/>
                </a:lnTo>
                <a:lnTo>
                  <a:pt x="906949" y="37337"/>
                </a:lnTo>
                <a:lnTo>
                  <a:pt x="958705" y="52766"/>
                </a:lnTo>
                <a:lnTo>
                  <a:pt x="1006575" y="70460"/>
                </a:lnTo>
                <a:lnTo>
                  <a:pt x="1050191" y="90253"/>
                </a:lnTo>
                <a:lnTo>
                  <a:pt x="1089184" y="111977"/>
                </a:lnTo>
                <a:lnTo>
                  <a:pt x="1123188" y="135466"/>
                </a:lnTo>
                <a:lnTo>
                  <a:pt x="1174754" y="187074"/>
                </a:lnTo>
                <a:lnTo>
                  <a:pt x="1201946" y="243742"/>
                </a:lnTo>
                <a:lnTo>
                  <a:pt x="1205483" y="273557"/>
                </a:lnTo>
                <a:lnTo>
                  <a:pt x="1201946" y="303373"/>
                </a:lnTo>
                <a:lnTo>
                  <a:pt x="1174754" y="360041"/>
                </a:lnTo>
                <a:lnTo>
                  <a:pt x="1123187" y="411649"/>
                </a:lnTo>
                <a:lnTo>
                  <a:pt x="1089184" y="435138"/>
                </a:lnTo>
                <a:lnTo>
                  <a:pt x="1050191" y="456862"/>
                </a:lnTo>
                <a:lnTo>
                  <a:pt x="1006575" y="476655"/>
                </a:lnTo>
                <a:lnTo>
                  <a:pt x="958705" y="494349"/>
                </a:lnTo>
                <a:lnTo>
                  <a:pt x="906949" y="509777"/>
                </a:lnTo>
                <a:lnTo>
                  <a:pt x="851674" y="522775"/>
                </a:lnTo>
                <a:lnTo>
                  <a:pt x="793248" y="533174"/>
                </a:lnTo>
                <a:lnTo>
                  <a:pt x="732038" y="540808"/>
                </a:lnTo>
                <a:lnTo>
                  <a:pt x="668414" y="545511"/>
                </a:lnTo>
                <a:lnTo>
                  <a:pt x="602741" y="547115"/>
                </a:lnTo>
                <a:lnTo>
                  <a:pt x="537069" y="545511"/>
                </a:lnTo>
                <a:lnTo>
                  <a:pt x="473445" y="540808"/>
                </a:lnTo>
                <a:lnTo>
                  <a:pt x="412235" y="533174"/>
                </a:lnTo>
                <a:lnTo>
                  <a:pt x="353809" y="522775"/>
                </a:lnTo>
                <a:lnTo>
                  <a:pt x="298534" y="509777"/>
                </a:lnTo>
                <a:lnTo>
                  <a:pt x="246778" y="494349"/>
                </a:lnTo>
                <a:lnTo>
                  <a:pt x="198908" y="476655"/>
                </a:lnTo>
                <a:lnTo>
                  <a:pt x="155292" y="456862"/>
                </a:lnTo>
                <a:lnTo>
                  <a:pt x="116299" y="435138"/>
                </a:lnTo>
                <a:lnTo>
                  <a:pt x="82295" y="411649"/>
                </a:lnTo>
                <a:lnTo>
                  <a:pt x="30729" y="360041"/>
                </a:lnTo>
                <a:lnTo>
                  <a:pt x="3537" y="303373"/>
                </a:lnTo>
                <a:lnTo>
                  <a:pt x="0" y="273557"/>
                </a:lnTo>
                <a:close/>
              </a:path>
            </a:pathLst>
          </a:custGeom>
          <a:ln w="12192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149980" y="2018159"/>
            <a:ext cx="777875" cy="1254831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44780" marR="168910" indent="-59690">
              <a:lnSpc>
                <a:spcPts val="1670"/>
              </a:lnSpc>
              <a:spcBef>
                <a:spcPts val="165"/>
              </a:spcBef>
            </a:pPr>
            <a:r>
              <a:rPr sz="1400" dirty="0">
                <a:latin typeface="Agency FB"/>
                <a:cs typeface="Agency FB"/>
              </a:rPr>
              <a:t>K</a:t>
            </a:r>
            <a:r>
              <a:rPr sz="1400" spc="20" dirty="0">
                <a:latin typeface="Agency FB"/>
                <a:cs typeface="Agency FB"/>
              </a:rPr>
              <a:t>A</a:t>
            </a:r>
            <a:r>
              <a:rPr sz="1400" spc="5" dirty="0">
                <a:latin typeface="Agency FB"/>
                <a:cs typeface="Agency FB"/>
              </a:rPr>
              <a:t>N</a:t>
            </a:r>
            <a:r>
              <a:rPr sz="1400" spc="-15" dirty="0">
                <a:latin typeface="Agency FB"/>
                <a:cs typeface="Agency FB"/>
              </a:rPr>
              <a:t>T</a:t>
            </a:r>
            <a:r>
              <a:rPr sz="1400" dirty="0">
                <a:latin typeface="Agency FB"/>
                <a:cs typeface="Agency FB"/>
              </a:rPr>
              <a:t>ONG  PINTAR</a:t>
            </a:r>
            <a:endParaRPr sz="1400">
              <a:latin typeface="Agency FB"/>
              <a:cs typeface="Agency FB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indent="188595">
              <a:lnSpc>
                <a:spcPts val="1430"/>
              </a:lnSpc>
            </a:pPr>
            <a:r>
              <a:rPr sz="1200" b="1" spc="-5" dirty="0">
                <a:latin typeface="Berlin Sans FB Demi"/>
                <a:cs typeface="Berlin Sans FB Demi"/>
              </a:rPr>
              <a:t>ALAT  </a:t>
            </a:r>
            <a:r>
              <a:rPr sz="1200" b="1" dirty="0">
                <a:latin typeface="Berlin Sans FB Demi"/>
                <a:cs typeface="Berlin Sans FB Demi"/>
              </a:rPr>
              <a:t>M</a:t>
            </a:r>
            <a:r>
              <a:rPr sz="1200" b="1" spc="-5" dirty="0">
                <a:latin typeface="Berlin Sans FB Demi"/>
                <a:cs typeface="Berlin Sans FB Demi"/>
              </a:rPr>
              <a:t>A</a:t>
            </a:r>
            <a:r>
              <a:rPr sz="1200" b="1" dirty="0">
                <a:latin typeface="Berlin Sans FB Demi"/>
                <a:cs typeface="Berlin Sans FB Demi"/>
              </a:rPr>
              <a:t>K</a:t>
            </a:r>
            <a:r>
              <a:rPr sz="1200" b="1" spc="-5" dirty="0">
                <a:latin typeface="Berlin Sans FB Demi"/>
                <a:cs typeface="Berlin Sans FB Demi"/>
              </a:rPr>
              <a:t>AN</a:t>
            </a:r>
            <a:r>
              <a:rPr sz="1200" b="1" dirty="0">
                <a:latin typeface="Berlin Sans FB Demi"/>
                <a:cs typeface="Berlin Sans FB Demi"/>
              </a:rPr>
              <a:t>KU</a:t>
            </a:r>
            <a:endParaRPr sz="1200">
              <a:latin typeface="Berlin Sans FB Demi"/>
              <a:cs typeface="Berlin Sans FB Dem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148836" y="2602992"/>
            <a:ext cx="405765" cy="308610"/>
          </a:xfrm>
          <a:custGeom>
            <a:avLst/>
            <a:gdLst/>
            <a:ahLst/>
            <a:cxnLst/>
            <a:rect l="l" t="t" r="r" b="b"/>
            <a:pathLst>
              <a:path w="405764" h="308610">
                <a:moveTo>
                  <a:pt x="340971" y="40837"/>
                </a:moveTo>
                <a:lnTo>
                  <a:pt x="0" y="298323"/>
                </a:lnTo>
                <a:lnTo>
                  <a:pt x="7619" y="308483"/>
                </a:lnTo>
                <a:lnTo>
                  <a:pt x="348628" y="50969"/>
                </a:lnTo>
                <a:lnTo>
                  <a:pt x="340971" y="40837"/>
                </a:lnTo>
                <a:close/>
              </a:path>
              <a:path w="405764" h="308610">
                <a:moveTo>
                  <a:pt x="389202" y="33147"/>
                </a:moveTo>
                <a:lnTo>
                  <a:pt x="351154" y="33147"/>
                </a:lnTo>
                <a:lnTo>
                  <a:pt x="358775" y="43307"/>
                </a:lnTo>
                <a:lnTo>
                  <a:pt x="348628" y="50969"/>
                </a:lnTo>
                <a:lnTo>
                  <a:pt x="367791" y="76327"/>
                </a:lnTo>
                <a:lnTo>
                  <a:pt x="389202" y="33147"/>
                </a:lnTo>
                <a:close/>
              </a:path>
              <a:path w="405764" h="308610">
                <a:moveTo>
                  <a:pt x="351154" y="33147"/>
                </a:moveTo>
                <a:lnTo>
                  <a:pt x="340971" y="40837"/>
                </a:lnTo>
                <a:lnTo>
                  <a:pt x="348628" y="50969"/>
                </a:lnTo>
                <a:lnTo>
                  <a:pt x="358775" y="43307"/>
                </a:lnTo>
                <a:lnTo>
                  <a:pt x="351154" y="33147"/>
                </a:lnTo>
                <a:close/>
              </a:path>
              <a:path w="405764" h="308610">
                <a:moveTo>
                  <a:pt x="405638" y="0"/>
                </a:moveTo>
                <a:lnTo>
                  <a:pt x="321817" y="15494"/>
                </a:lnTo>
                <a:lnTo>
                  <a:pt x="340971" y="40837"/>
                </a:lnTo>
                <a:lnTo>
                  <a:pt x="351154" y="33147"/>
                </a:lnTo>
                <a:lnTo>
                  <a:pt x="389202" y="33147"/>
                </a:lnTo>
                <a:lnTo>
                  <a:pt x="405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29428" y="2054351"/>
            <a:ext cx="1087374" cy="63931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86400" y="2104644"/>
            <a:ext cx="779526" cy="45948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24347" y="2037129"/>
            <a:ext cx="1073126" cy="62483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24347" y="2037127"/>
            <a:ext cx="1073150" cy="624840"/>
          </a:xfrm>
          <a:custGeom>
            <a:avLst/>
            <a:gdLst/>
            <a:ahLst/>
            <a:cxnLst/>
            <a:rect l="l" t="t" r="r" b="b"/>
            <a:pathLst>
              <a:path w="1073150" h="624839">
                <a:moveTo>
                  <a:pt x="888" y="247856"/>
                </a:moveTo>
                <a:lnTo>
                  <a:pt x="21136" y="183783"/>
                </a:lnTo>
                <a:lnTo>
                  <a:pt x="63761" y="127377"/>
                </a:lnTo>
                <a:lnTo>
                  <a:pt x="92592" y="102417"/>
                </a:lnTo>
                <a:lnTo>
                  <a:pt x="125970" y="79816"/>
                </a:lnTo>
                <a:lnTo>
                  <a:pt x="163547" y="59719"/>
                </a:lnTo>
                <a:lnTo>
                  <a:pt x="204972" y="42276"/>
                </a:lnTo>
                <a:lnTo>
                  <a:pt x="249898" y="27632"/>
                </a:lnTo>
                <a:lnTo>
                  <a:pt x="297974" y="15935"/>
                </a:lnTo>
                <a:lnTo>
                  <a:pt x="348853" y="7333"/>
                </a:lnTo>
                <a:lnTo>
                  <a:pt x="402184" y="1972"/>
                </a:lnTo>
                <a:lnTo>
                  <a:pt x="457619" y="0"/>
                </a:lnTo>
                <a:lnTo>
                  <a:pt x="514809" y="1563"/>
                </a:lnTo>
                <a:lnTo>
                  <a:pt x="573404" y="6810"/>
                </a:lnTo>
                <a:lnTo>
                  <a:pt x="631545" y="15644"/>
                </a:lnTo>
                <a:lnTo>
                  <a:pt x="687451" y="27720"/>
                </a:lnTo>
                <a:lnTo>
                  <a:pt x="740817" y="42812"/>
                </a:lnTo>
                <a:lnTo>
                  <a:pt x="791339" y="60695"/>
                </a:lnTo>
                <a:lnTo>
                  <a:pt x="838712" y="81143"/>
                </a:lnTo>
                <a:lnTo>
                  <a:pt x="882632" y="103929"/>
                </a:lnTo>
                <a:lnTo>
                  <a:pt x="922794" y="128829"/>
                </a:lnTo>
                <a:lnTo>
                  <a:pt x="958894" y="155617"/>
                </a:lnTo>
                <a:lnTo>
                  <a:pt x="990627" y="184066"/>
                </a:lnTo>
                <a:lnTo>
                  <a:pt x="1017688" y="213952"/>
                </a:lnTo>
                <a:lnTo>
                  <a:pt x="1039773" y="245047"/>
                </a:lnTo>
                <a:lnTo>
                  <a:pt x="1067797" y="309965"/>
                </a:lnTo>
                <a:lnTo>
                  <a:pt x="1073126" y="343337"/>
                </a:lnTo>
                <a:lnTo>
                  <a:pt x="1072260" y="377015"/>
                </a:lnTo>
                <a:lnTo>
                  <a:pt x="1052007" y="441082"/>
                </a:lnTo>
                <a:lnTo>
                  <a:pt x="1009368" y="497474"/>
                </a:lnTo>
                <a:lnTo>
                  <a:pt x="980529" y="522425"/>
                </a:lnTo>
                <a:lnTo>
                  <a:pt x="947142" y="545019"/>
                </a:lnTo>
                <a:lnTo>
                  <a:pt x="909558" y="565107"/>
                </a:lnTo>
                <a:lnTo>
                  <a:pt x="868126" y="582545"/>
                </a:lnTo>
                <a:lnTo>
                  <a:pt x="823196" y="597184"/>
                </a:lnTo>
                <a:lnTo>
                  <a:pt x="775118" y="608879"/>
                </a:lnTo>
                <a:lnTo>
                  <a:pt x="724241" y="617484"/>
                </a:lnTo>
                <a:lnTo>
                  <a:pt x="670916" y="622850"/>
                </a:lnTo>
                <a:lnTo>
                  <a:pt x="615492" y="624833"/>
                </a:lnTo>
                <a:lnTo>
                  <a:pt x="558318" y="623286"/>
                </a:lnTo>
                <a:lnTo>
                  <a:pt x="499744" y="618061"/>
                </a:lnTo>
                <a:lnTo>
                  <a:pt x="441580" y="609227"/>
                </a:lnTo>
                <a:lnTo>
                  <a:pt x="385654" y="597151"/>
                </a:lnTo>
                <a:lnTo>
                  <a:pt x="332271" y="582059"/>
                </a:lnTo>
                <a:lnTo>
                  <a:pt x="281736" y="564176"/>
                </a:lnTo>
                <a:lnTo>
                  <a:pt x="234352" y="543728"/>
                </a:lnTo>
                <a:lnTo>
                  <a:pt x="190425" y="520941"/>
                </a:lnTo>
                <a:lnTo>
                  <a:pt x="150260" y="496041"/>
                </a:lnTo>
                <a:lnTo>
                  <a:pt x="114160" y="469254"/>
                </a:lnTo>
                <a:lnTo>
                  <a:pt x="82431" y="440804"/>
                </a:lnTo>
                <a:lnTo>
                  <a:pt x="55376" y="410919"/>
                </a:lnTo>
                <a:lnTo>
                  <a:pt x="33301" y="379824"/>
                </a:lnTo>
                <a:lnTo>
                  <a:pt x="5308" y="314906"/>
                </a:lnTo>
                <a:lnTo>
                  <a:pt x="0" y="281534"/>
                </a:lnTo>
                <a:lnTo>
                  <a:pt x="888" y="247856"/>
                </a:lnTo>
                <a:close/>
              </a:path>
            </a:pathLst>
          </a:custGeom>
          <a:ln w="12700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09592" y="2185797"/>
            <a:ext cx="523875" cy="196850"/>
          </a:xfrm>
          <a:custGeom>
            <a:avLst/>
            <a:gdLst/>
            <a:ahLst/>
            <a:cxnLst/>
            <a:rect l="l" t="t" r="r" b="b"/>
            <a:pathLst>
              <a:path w="523875" h="196850">
                <a:moveTo>
                  <a:pt x="16256" y="0"/>
                </a:moveTo>
                <a:lnTo>
                  <a:pt x="0" y="135254"/>
                </a:lnTo>
                <a:lnTo>
                  <a:pt x="44576" y="140715"/>
                </a:lnTo>
                <a:lnTo>
                  <a:pt x="47371" y="140969"/>
                </a:lnTo>
                <a:lnTo>
                  <a:pt x="49784" y="140335"/>
                </a:lnTo>
                <a:lnTo>
                  <a:pt x="53848" y="137287"/>
                </a:lnTo>
                <a:lnTo>
                  <a:pt x="54990" y="135000"/>
                </a:lnTo>
                <a:lnTo>
                  <a:pt x="55372" y="132206"/>
                </a:lnTo>
                <a:lnTo>
                  <a:pt x="55658" y="129793"/>
                </a:lnTo>
                <a:lnTo>
                  <a:pt x="43307" y="129793"/>
                </a:lnTo>
                <a:lnTo>
                  <a:pt x="13208" y="126111"/>
                </a:lnTo>
                <a:lnTo>
                  <a:pt x="19812" y="71374"/>
                </a:lnTo>
                <a:lnTo>
                  <a:pt x="50582" y="71374"/>
                </a:lnTo>
                <a:lnTo>
                  <a:pt x="48006" y="69214"/>
                </a:lnTo>
                <a:lnTo>
                  <a:pt x="54863" y="66166"/>
                </a:lnTo>
                <a:lnTo>
                  <a:pt x="58165" y="64642"/>
                </a:lnTo>
                <a:lnTo>
                  <a:pt x="60833" y="63118"/>
                </a:lnTo>
                <a:lnTo>
                  <a:pt x="38862" y="63118"/>
                </a:lnTo>
                <a:lnTo>
                  <a:pt x="21082" y="60960"/>
                </a:lnTo>
                <a:lnTo>
                  <a:pt x="27050" y="12064"/>
                </a:lnTo>
                <a:lnTo>
                  <a:pt x="69007" y="12064"/>
                </a:lnTo>
                <a:lnTo>
                  <a:pt x="68707" y="10922"/>
                </a:lnTo>
                <a:lnTo>
                  <a:pt x="67183" y="8889"/>
                </a:lnTo>
                <a:lnTo>
                  <a:pt x="65532" y="6857"/>
                </a:lnTo>
                <a:lnTo>
                  <a:pt x="63373" y="5714"/>
                </a:lnTo>
                <a:lnTo>
                  <a:pt x="60579" y="5333"/>
                </a:lnTo>
                <a:lnTo>
                  <a:pt x="16256" y="0"/>
                </a:lnTo>
                <a:close/>
              </a:path>
              <a:path w="523875" h="196850">
                <a:moveTo>
                  <a:pt x="50582" y="71374"/>
                </a:moveTo>
                <a:lnTo>
                  <a:pt x="19812" y="71374"/>
                </a:lnTo>
                <a:lnTo>
                  <a:pt x="37719" y="73532"/>
                </a:lnTo>
                <a:lnTo>
                  <a:pt x="49022" y="82930"/>
                </a:lnTo>
                <a:lnTo>
                  <a:pt x="43307" y="129793"/>
                </a:lnTo>
                <a:lnTo>
                  <a:pt x="55658" y="129793"/>
                </a:lnTo>
                <a:lnTo>
                  <a:pt x="60833" y="86232"/>
                </a:lnTo>
                <a:lnTo>
                  <a:pt x="61340" y="82295"/>
                </a:lnTo>
                <a:lnTo>
                  <a:pt x="60198" y="79248"/>
                </a:lnTo>
                <a:lnTo>
                  <a:pt x="57404" y="77088"/>
                </a:lnTo>
                <a:lnTo>
                  <a:pt x="50582" y="71374"/>
                </a:lnTo>
                <a:close/>
              </a:path>
              <a:path w="523875" h="196850">
                <a:moveTo>
                  <a:pt x="69007" y="12064"/>
                </a:moveTo>
                <a:lnTo>
                  <a:pt x="27050" y="12064"/>
                </a:lnTo>
                <a:lnTo>
                  <a:pt x="56769" y="15620"/>
                </a:lnTo>
                <a:lnTo>
                  <a:pt x="51815" y="56387"/>
                </a:lnTo>
                <a:lnTo>
                  <a:pt x="38862" y="63118"/>
                </a:lnTo>
                <a:lnTo>
                  <a:pt x="60833" y="63118"/>
                </a:lnTo>
                <a:lnTo>
                  <a:pt x="61722" y="62611"/>
                </a:lnTo>
                <a:lnTo>
                  <a:pt x="63754" y="59816"/>
                </a:lnTo>
                <a:lnTo>
                  <a:pt x="64135" y="56261"/>
                </a:lnTo>
                <a:lnTo>
                  <a:pt x="69030" y="15620"/>
                </a:lnTo>
                <a:lnTo>
                  <a:pt x="69342" y="13335"/>
                </a:lnTo>
                <a:lnTo>
                  <a:pt x="69007" y="12064"/>
                </a:lnTo>
                <a:close/>
              </a:path>
              <a:path w="523875" h="196850">
                <a:moveTo>
                  <a:pt x="92583" y="9270"/>
                </a:moveTo>
                <a:lnTo>
                  <a:pt x="76326" y="144525"/>
                </a:lnTo>
                <a:lnTo>
                  <a:pt x="88392" y="145923"/>
                </a:lnTo>
                <a:lnTo>
                  <a:pt x="104648" y="10667"/>
                </a:lnTo>
                <a:lnTo>
                  <a:pt x="92583" y="9270"/>
                </a:lnTo>
                <a:close/>
              </a:path>
              <a:path w="523875" h="196850">
                <a:moveTo>
                  <a:pt x="131952" y="13969"/>
                </a:moveTo>
                <a:lnTo>
                  <a:pt x="110057" y="139191"/>
                </a:lnTo>
                <a:lnTo>
                  <a:pt x="109727" y="141604"/>
                </a:lnTo>
                <a:lnTo>
                  <a:pt x="154050" y="153924"/>
                </a:lnTo>
                <a:lnTo>
                  <a:pt x="156845" y="154177"/>
                </a:lnTo>
                <a:lnTo>
                  <a:pt x="159258" y="153542"/>
                </a:lnTo>
                <a:lnTo>
                  <a:pt x="163322" y="150494"/>
                </a:lnTo>
                <a:lnTo>
                  <a:pt x="164464" y="148208"/>
                </a:lnTo>
                <a:lnTo>
                  <a:pt x="164719" y="145414"/>
                </a:lnTo>
                <a:lnTo>
                  <a:pt x="165029" y="142875"/>
                </a:lnTo>
                <a:lnTo>
                  <a:pt x="152781" y="142875"/>
                </a:lnTo>
                <a:lnTo>
                  <a:pt x="122174" y="139191"/>
                </a:lnTo>
                <a:lnTo>
                  <a:pt x="135889" y="25273"/>
                </a:lnTo>
                <a:lnTo>
                  <a:pt x="178802" y="25273"/>
                </a:lnTo>
                <a:lnTo>
                  <a:pt x="178562" y="24129"/>
                </a:lnTo>
                <a:lnTo>
                  <a:pt x="176911" y="22098"/>
                </a:lnTo>
                <a:lnTo>
                  <a:pt x="175387" y="20065"/>
                </a:lnTo>
                <a:lnTo>
                  <a:pt x="173100" y="18923"/>
                </a:lnTo>
                <a:lnTo>
                  <a:pt x="170307" y="18541"/>
                </a:lnTo>
                <a:lnTo>
                  <a:pt x="134874" y="14350"/>
                </a:lnTo>
                <a:lnTo>
                  <a:pt x="131952" y="13969"/>
                </a:lnTo>
                <a:close/>
              </a:path>
              <a:path w="523875" h="196850">
                <a:moveTo>
                  <a:pt x="145287" y="84074"/>
                </a:moveTo>
                <a:lnTo>
                  <a:pt x="144018" y="94361"/>
                </a:lnTo>
                <a:lnTo>
                  <a:pt x="158496" y="96138"/>
                </a:lnTo>
                <a:lnTo>
                  <a:pt x="152781" y="142875"/>
                </a:lnTo>
                <a:lnTo>
                  <a:pt x="165029" y="142875"/>
                </a:lnTo>
                <a:lnTo>
                  <a:pt x="171831" y="87249"/>
                </a:lnTo>
                <a:lnTo>
                  <a:pt x="145287" y="84074"/>
                </a:lnTo>
                <a:close/>
              </a:path>
              <a:path w="523875" h="196850">
                <a:moveTo>
                  <a:pt x="178802" y="25273"/>
                </a:moveTo>
                <a:lnTo>
                  <a:pt x="135889" y="25273"/>
                </a:lnTo>
                <a:lnTo>
                  <a:pt x="166497" y="28955"/>
                </a:lnTo>
                <a:lnTo>
                  <a:pt x="162940" y="59308"/>
                </a:lnTo>
                <a:lnTo>
                  <a:pt x="175006" y="60832"/>
                </a:lnTo>
                <a:lnTo>
                  <a:pt x="178850" y="28955"/>
                </a:lnTo>
                <a:lnTo>
                  <a:pt x="179070" y="26542"/>
                </a:lnTo>
                <a:lnTo>
                  <a:pt x="178802" y="25273"/>
                </a:lnTo>
                <a:close/>
              </a:path>
              <a:path w="523875" h="196850">
                <a:moveTo>
                  <a:pt x="237236" y="26669"/>
                </a:moveTo>
                <a:lnTo>
                  <a:pt x="220852" y="161925"/>
                </a:lnTo>
                <a:lnTo>
                  <a:pt x="265430" y="167258"/>
                </a:lnTo>
                <a:lnTo>
                  <a:pt x="268350" y="167639"/>
                </a:lnTo>
                <a:lnTo>
                  <a:pt x="276533" y="156337"/>
                </a:lnTo>
                <a:lnTo>
                  <a:pt x="264287" y="156337"/>
                </a:lnTo>
                <a:lnTo>
                  <a:pt x="234187" y="152780"/>
                </a:lnTo>
                <a:lnTo>
                  <a:pt x="240792" y="98043"/>
                </a:lnTo>
                <a:lnTo>
                  <a:pt x="271482" y="98043"/>
                </a:lnTo>
                <a:lnTo>
                  <a:pt x="268859" y="95885"/>
                </a:lnTo>
                <a:lnTo>
                  <a:pt x="279146" y="91312"/>
                </a:lnTo>
                <a:lnTo>
                  <a:pt x="281932" y="89662"/>
                </a:lnTo>
                <a:lnTo>
                  <a:pt x="259714" y="89662"/>
                </a:lnTo>
                <a:lnTo>
                  <a:pt x="242062" y="87502"/>
                </a:lnTo>
                <a:lnTo>
                  <a:pt x="247904" y="38735"/>
                </a:lnTo>
                <a:lnTo>
                  <a:pt x="289894" y="38735"/>
                </a:lnTo>
                <a:lnTo>
                  <a:pt x="289560" y="37464"/>
                </a:lnTo>
                <a:lnTo>
                  <a:pt x="288036" y="35432"/>
                </a:lnTo>
                <a:lnTo>
                  <a:pt x="286512" y="33527"/>
                </a:lnTo>
                <a:lnTo>
                  <a:pt x="284225" y="32257"/>
                </a:lnTo>
                <a:lnTo>
                  <a:pt x="281432" y="32003"/>
                </a:lnTo>
                <a:lnTo>
                  <a:pt x="237236" y="26669"/>
                </a:lnTo>
                <a:close/>
              </a:path>
              <a:path w="523875" h="196850">
                <a:moveTo>
                  <a:pt x="271482" y="98043"/>
                </a:moveTo>
                <a:lnTo>
                  <a:pt x="240792" y="98043"/>
                </a:lnTo>
                <a:lnTo>
                  <a:pt x="258699" y="100202"/>
                </a:lnTo>
                <a:lnTo>
                  <a:pt x="269875" y="109600"/>
                </a:lnTo>
                <a:lnTo>
                  <a:pt x="264287" y="156337"/>
                </a:lnTo>
                <a:lnTo>
                  <a:pt x="276533" y="156337"/>
                </a:lnTo>
                <a:lnTo>
                  <a:pt x="281813" y="112902"/>
                </a:lnTo>
                <a:lnTo>
                  <a:pt x="282194" y="108965"/>
                </a:lnTo>
                <a:lnTo>
                  <a:pt x="281050" y="105917"/>
                </a:lnTo>
                <a:lnTo>
                  <a:pt x="271482" y="98043"/>
                </a:lnTo>
                <a:close/>
              </a:path>
              <a:path w="523875" h="196850">
                <a:moveTo>
                  <a:pt x="289894" y="38735"/>
                </a:moveTo>
                <a:lnTo>
                  <a:pt x="247904" y="38735"/>
                </a:lnTo>
                <a:lnTo>
                  <a:pt x="277622" y="42290"/>
                </a:lnTo>
                <a:lnTo>
                  <a:pt x="272796" y="83057"/>
                </a:lnTo>
                <a:lnTo>
                  <a:pt x="259714" y="89662"/>
                </a:lnTo>
                <a:lnTo>
                  <a:pt x="281932" y="89662"/>
                </a:lnTo>
                <a:lnTo>
                  <a:pt x="282575" y="89280"/>
                </a:lnTo>
                <a:lnTo>
                  <a:pt x="284607" y="86487"/>
                </a:lnTo>
                <a:lnTo>
                  <a:pt x="284988" y="82930"/>
                </a:lnTo>
                <a:lnTo>
                  <a:pt x="289865" y="42290"/>
                </a:lnTo>
                <a:lnTo>
                  <a:pt x="290195" y="39877"/>
                </a:lnTo>
                <a:lnTo>
                  <a:pt x="289894" y="38735"/>
                </a:lnTo>
                <a:close/>
              </a:path>
              <a:path w="523875" h="196850">
                <a:moveTo>
                  <a:pt x="319659" y="36575"/>
                </a:moveTo>
                <a:lnTo>
                  <a:pt x="297636" y="161798"/>
                </a:lnTo>
                <a:lnTo>
                  <a:pt x="297307" y="164211"/>
                </a:lnTo>
                <a:lnTo>
                  <a:pt x="297942" y="166624"/>
                </a:lnTo>
                <a:lnTo>
                  <a:pt x="299593" y="168655"/>
                </a:lnTo>
                <a:lnTo>
                  <a:pt x="301117" y="170687"/>
                </a:lnTo>
                <a:lnTo>
                  <a:pt x="303275" y="171830"/>
                </a:lnTo>
                <a:lnTo>
                  <a:pt x="306070" y="172212"/>
                </a:lnTo>
                <a:lnTo>
                  <a:pt x="344043" y="176783"/>
                </a:lnTo>
                <a:lnTo>
                  <a:pt x="346837" y="177164"/>
                </a:lnTo>
                <a:lnTo>
                  <a:pt x="349250" y="176529"/>
                </a:lnTo>
                <a:lnTo>
                  <a:pt x="351282" y="174878"/>
                </a:lnTo>
                <a:lnTo>
                  <a:pt x="353313" y="173354"/>
                </a:lnTo>
                <a:lnTo>
                  <a:pt x="354457" y="171195"/>
                </a:lnTo>
                <a:lnTo>
                  <a:pt x="355128" y="165862"/>
                </a:lnTo>
                <a:lnTo>
                  <a:pt x="342900" y="165862"/>
                </a:lnTo>
                <a:lnTo>
                  <a:pt x="309880" y="161798"/>
                </a:lnTo>
                <a:lnTo>
                  <a:pt x="323596" y="47878"/>
                </a:lnTo>
                <a:lnTo>
                  <a:pt x="368787" y="47878"/>
                </a:lnTo>
                <a:lnTo>
                  <a:pt x="368554" y="46989"/>
                </a:lnTo>
                <a:lnTo>
                  <a:pt x="365379" y="43052"/>
                </a:lnTo>
                <a:lnTo>
                  <a:pt x="363093" y="41782"/>
                </a:lnTo>
                <a:lnTo>
                  <a:pt x="360299" y="41528"/>
                </a:lnTo>
                <a:lnTo>
                  <a:pt x="322452" y="36956"/>
                </a:lnTo>
                <a:lnTo>
                  <a:pt x="319659" y="36575"/>
                </a:lnTo>
                <a:close/>
              </a:path>
              <a:path w="523875" h="196850">
                <a:moveTo>
                  <a:pt x="368787" y="47878"/>
                </a:moveTo>
                <a:lnTo>
                  <a:pt x="323596" y="47878"/>
                </a:lnTo>
                <a:lnTo>
                  <a:pt x="356615" y="51815"/>
                </a:lnTo>
                <a:lnTo>
                  <a:pt x="342900" y="165862"/>
                </a:lnTo>
                <a:lnTo>
                  <a:pt x="355128" y="165862"/>
                </a:lnTo>
                <a:lnTo>
                  <a:pt x="368859" y="51815"/>
                </a:lnTo>
                <a:lnTo>
                  <a:pt x="369188" y="49402"/>
                </a:lnTo>
                <a:lnTo>
                  <a:pt x="368787" y="47878"/>
                </a:lnTo>
                <a:close/>
              </a:path>
              <a:path w="523875" h="196850">
                <a:moveTo>
                  <a:pt x="398272" y="46100"/>
                </a:moveTo>
                <a:lnTo>
                  <a:pt x="390398" y="54863"/>
                </a:lnTo>
                <a:lnTo>
                  <a:pt x="376266" y="171323"/>
                </a:lnTo>
                <a:lnTo>
                  <a:pt x="422656" y="186308"/>
                </a:lnTo>
                <a:lnTo>
                  <a:pt x="425450" y="186562"/>
                </a:lnTo>
                <a:lnTo>
                  <a:pt x="427863" y="185927"/>
                </a:lnTo>
                <a:lnTo>
                  <a:pt x="431926" y="182879"/>
                </a:lnTo>
                <a:lnTo>
                  <a:pt x="433197" y="180593"/>
                </a:lnTo>
                <a:lnTo>
                  <a:pt x="433450" y="177800"/>
                </a:lnTo>
                <a:lnTo>
                  <a:pt x="433744" y="175387"/>
                </a:lnTo>
                <a:lnTo>
                  <a:pt x="421639" y="175387"/>
                </a:lnTo>
                <a:lnTo>
                  <a:pt x="388493" y="171323"/>
                </a:lnTo>
                <a:lnTo>
                  <a:pt x="402209" y="57276"/>
                </a:lnTo>
                <a:lnTo>
                  <a:pt x="447367" y="57276"/>
                </a:lnTo>
                <a:lnTo>
                  <a:pt x="447167" y="56514"/>
                </a:lnTo>
                <a:lnTo>
                  <a:pt x="445643" y="54482"/>
                </a:lnTo>
                <a:lnTo>
                  <a:pt x="443992" y="52450"/>
                </a:lnTo>
                <a:lnTo>
                  <a:pt x="441833" y="51307"/>
                </a:lnTo>
                <a:lnTo>
                  <a:pt x="401065" y="46354"/>
                </a:lnTo>
                <a:lnTo>
                  <a:pt x="398272" y="46100"/>
                </a:lnTo>
                <a:close/>
              </a:path>
              <a:path w="523875" h="196850">
                <a:moveTo>
                  <a:pt x="447367" y="57276"/>
                </a:moveTo>
                <a:lnTo>
                  <a:pt x="402209" y="57276"/>
                </a:lnTo>
                <a:lnTo>
                  <a:pt x="435356" y="61340"/>
                </a:lnTo>
                <a:lnTo>
                  <a:pt x="421639" y="175387"/>
                </a:lnTo>
                <a:lnTo>
                  <a:pt x="433744" y="175387"/>
                </a:lnTo>
                <a:lnTo>
                  <a:pt x="447582" y="61340"/>
                </a:lnTo>
                <a:lnTo>
                  <a:pt x="447801" y="58927"/>
                </a:lnTo>
                <a:lnTo>
                  <a:pt x="447367" y="57276"/>
                </a:lnTo>
                <a:close/>
              </a:path>
              <a:path w="523875" h="196850">
                <a:moveTo>
                  <a:pt x="486431" y="126491"/>
                </a:moveTo>
                <a:lnTo>
                  <a:pt x="473710" y="126491"/>
                </a:lnTo>
                <a:lnTo>
                  <a:pt x="497077" y="195199"/>
                </a:lnTo>
                <a:lnTo>
                  <a:pt x="510286" y="196850"/>
                </a:lnTo>
                <a:lnTo>
                  <a:pt x="486431" y="126491"/>
                </a:lnTo>
                <a:close/>
              </a:path>
              <a:path w="523875" h="196850">
                <a:moveTo>
                  <a:pt x="470154" y="54737"/>
                </a:moveTo>
                <a:lnTo>
                  <a:pt x="453898" y="189991"/>
                </a:lnTo>
                <a:lnTo>
                  <a:pt x="465836" y="191515"/>
                </a:lnTo>
                <a:lnTo>
                  <a:pt x="473710" y="126491"/>
                </a:lnTo>
                <a:lnTo>
                  <a:pt x="486431" y="126491"/>
                </a:lnTo>
                <a:lnTo>
                  <a:pt x="485139" y="122681"/>
                </a:lnTo>
                <a:lnTo>
                  <a:pt x="488750" y="116966"/>
                </a:lnTo>
                <a:lnTo>
                  <a:pt x="474852" y="116966"/>
                </a:lnTo>
                <a:lnTo>
                  <a:pt x="482219" y="56133"/>
                </a:lnTo>
                <a:lnTo>
                  <a:pt x="470154" y="54737"/>
                </a:lnTo>
                <a:close/>
              </a:path>
              <a:path w="523875" h="196850">
                <a:moveTo>
                  <a:pt x="510539" y="59562"/>
                </a:moveTo>
                <a:lnTo>
                  <a:pt x="474852" y="116966"/>
                </a:lnTo>
                <a:lnTo>
                  <a:pt x="488750" y="116966"/>
                </a:lnTo>
                <a:lnTo>
                  <a:pt x="523494" y="61975"/>
                </a:lnTo>
                <a:lnTo>
                  <a:pt x="523621" y="61213"/>
                </a:lnTo>
                <a:lnTo>
                  <a:pt x="510539" y="59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42433" y="2832102"/>
            <a:ext cx="1362710" cy="401955"/>
          </a:xfrm>
          <a:custGeom>
            <a:avLst/>
            <a:gdLst/>
            <a:ahLst/>
            <a:cxnLst/>
            <a:rect l="l" t="t" r="r" b="b"/>
            <a:pathLst>
              <a:path w="1362709" h="401955">
                <a:moveTo>
                  <a:pt x="1287405" y="30571"/>
                </a:moveTo>
                <a:lnTo>
                  <a:pt x="0" y="389127"/>
                </a:lnTo>
                <a:lnTo>
                  <a:pt x="3301" y="401447"/>
                </a:lnTo>
                <a:lnTo>
                  <a:pt x="1290804" y="42773"/>
                </a:lnTo>
                <a:lnTo>
                  <a:pt x="1287405" y="30571"/>
                </a:lnTo>
                <a:close/>
              </a:path>
              <a:path w="1362709" h="401955">
                <a:moveTo>
                  <a:pt x="1350393" y="27177"/>
                </a:moveTo>
                <a:lnTo>
                  <a:pt x="1299590" y="27177"/>
                </a:lnTo>
                <a:lnTo>
                  <a:pt x="1303019" y="39370"/>
                </a:lnTo>
                <a:lnTo>
                  <a:pt x="1290804" y="42773"/>
                </a:lnTo>
                <a:lnTo>
                  <a:pt x="1299337" y="73405"/>
                </a:lnTo>
                <a:lnTo>
                  <a:pt x="1350393" y="27177"/>
                </a:lnTo>
                <a:close/>
              </a:path>
              <a:path w="1362709" h="401955">
                <a:moveTo>
                  <a:pt x="1299590" y="27177"/>
                </a:moveTo>
                <a:lnTo>
                  <a:pt x="1287405" y="30571"/>
                </a:lnTo>
                <a:lnTo>
                  <a:pt x="1290804" y="42773"/>
                </a:lnTo>
                <a:lnTo>
                  <a:pt x="1303019" y="39370"/>
                </a:lnTo>
                <a:lnTo>
                  <a:pt x="1299590" y="27177"/>
                </a:lnTo>
                <a:close/>
              </a:path>
              <a:path w="1362709" h="401955">
                <a:moveTo>
                  <a:pt x="1278889" y="0"/>
                </a:moveTo>
                <a:lnTo>
                  <a:pt x="1287405" y="30571"/>
                </a:lnTo>
                <a:lnTo>
                  <a:pt x="1299590" y="27177"/>
                </a:lnTo>
                <a:lnTo>
                  <a:pt x="1350393" y="27177"/>
                </a:lnTo>
                <a:lnTo>
                  <a:pt x="1362456" y="16255"/>
                </a:lnTo>
                <a:lnTo>
                  <a:pt x="127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73954" y="2353055"/>
            <a:ext cx="1157477" cy="7048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20256" y="2403348"/>
            <a:ext cx="799338" cy="74599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70028" y="2335908"/>
            <a:ext cx="1142930" cy="6913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70028" y="2335910"/>
            <a:ext cx="1143000" cy="691515"/>
          </a:xfrm>
          <a:custGeom>
            <a:avLst/>
            <a:gdLst/>
            <a:ahLst/>
            <a:cxnLst/>
            <a:rect l="l" t="t" r="r" b="b"/>
            <a:pathLst>
              <a:path w="1143000" h="691514">
                <a:moveTo>
                  <a:pt x="7352" y="168658"/>
                </a:moveTo>
                <a:lnTo>
                  <a:pt x="37582" y="112375"/>
                </a:lnTo>
                <a:lnTo>
                  <a:pt x="87935" y="66911"/>
                </a:lnTo>
                <a:lnTo>
                  <a:pt x="155770" y="32753"/>
                </a:lnTo>
                <a:lnTo>
                  <a:pt x="195417" y="20064"/>
                </a:lnTo>
                <a:lnTo>
                  <a:pt x="238444" y="10384"/>
                </a:lnTo>
                <a:lnTo>
                  <a:pt x="284520" y="3773"/>
                </a:lnTo>
                <a:lnTo>
                  <a:pt x="333316" y="291"/>
                </a:lnTo>
                <a:lnTo>
                  <a:pt x="384501" y="0"/>
                </a:lnTo>
                <a:lnTo>
                  <a:pt x="437745" y="2959"/>
                </a:lnTo>
                <a:lnTo>
                  <a:pt x="492717" y="9229"/>
                </a:lnTo>
                <a:lnTo>
                  <a:pt x="549088" y="18872"/>
                </a:lnTo>
                <a:lnTo>
                  <a:pt x="606527" y="31947"/>
                </a:lnTo>
                <a:lnTo>
                  <a:pt x="664704" y="48516"/>
                </a:lnTo>
                <a:lnTo>
                  <a:pt x="721896" y="68132"/>
                </a:lnTo>
                <a:lnTo>
                  <a:pt x="776491" y="90197"/>
                </a:lnTo>
                <a:lnTo>
                  <a:pt x="828253" y="114473"/>
                </a:lnTo>
                <a:lnTo>
                  <a:pt x="876944" y="140720"/>
                </a:lnTo>
                <a:lnTo>
                  <a:pt x="922329" y="168700"/>
                </a:lnTo>
                <a:lnTo>
                  <a:pt x="964170" y="198175"/>
                </a:lnTo>
                <a:lnTo>
                  <a:pt x="1002230" y="228906"/>
                </a:lnTo>
                <a:lnTo>
                  <a:pt x="1036274" y="260654"/>
                </a:lnTo>
                <a:lnTo>
                  <a:pt x="1066064" y="293180"/>
                </a:lnTo>
                <a:lnTo>
                  <a:pt x="1091364" y="326245"/>
                </a:lnTo>
                <a:lnTo>
                  <a:pt x="1111937" y="359612"/>
                </a:lnTo>
                <a:lnTo>
                  <a:pt x="1137957" y="426294"/>
                </a:lnTo>
                <a:lnTo>
                  <a:pt x="1142930" y="459131"/>
                </a:lnTo>
                <a:lnTo>
                  <a:pt x="1142230" y="491315"/>
                </a:lnTo>
                <a:lnTo>
                  <a:pt x="1123163" y="552092"/>
                </a:lnTo>
                <a:lnTo>
                  <a:pt x="1082505" y="603053"/>
                </a:lnTo>
                <a:lnTo>
                  <a:pt x="1023057" y="642937"/>
                </a:lnTo>
                <a:lnTo>
                  <a:pt x="987112" y="658575"/>
                </a:lnTo>
                <a:lnTo>
                  <a:pt x="947460" y="671264"/>
                </a:lnTo>
                <a:lnTo>
                  <a:pt x="904432" y="680944"/>
                </a:lnTo>
                <a:lnTo>
                  <a:pt x="858357" y="687556"/>
                </a:lnTo>
                <a:lnTo>
                  <a:pt x="809566" y="691038"/>
                </a:lnTo>
                <a:lnTo>
                  <a:pt x="758388" y="691332"/>
                </a:lnTo>
                <a:lnTo>
                  <a:pt x="705155" y="688378"/>
                </a:lnTo>
                <a:lnTo>
                  <a:pt x="650196" y="682115"/>
                </a:lnTo>
                <a:lnTo>
                  <a:pt x="593842" y="672483"/>
                </a:lnTo>
                <a:lnTo>
                  <a:pt x="536422" y="659424"/>
                </a:lnTo>
                <a:lnTo>
                  <a:pt x="478268" y="642876"/>
                </a:lnTo>
                <a:lnTo>
                  <a:pt x="421053" y="623239"/>
                </a:lnTo>
                <a:lnTo>
                  <a:pt x="366438" y="601158"/>
                </a:lnTo>
                <a:lnTo>
                  <a:pt x="314660" y="576871"/>
                </a:lnTo>
                <a:lnTo>
                  <a:pt x="265955" y="550616"/>
                </a:lnTo>
                <a:lnTo>
                  <a:pt x="220561" y="522631"/>
                </a:lnTo>
                <a:lnTo>
                  <a:pt x="178712" y="493154"/>
                </a:lnTo>
                <a:lnTo>
                  <a:pt x="140647" y="462423"/>
                </a:lnTo>
                <a:lnTo>
                  <a:pt x="106602" y="430675"/>
                </a:lnTo>
                <a:lnTo>
                  <a:pt x="76813" y="398149"/>
                </a:lnTo>
                <a:lnTo>
                  <a:pt x="51518" y="365082"/>
                </a:lnTo>
                <a:lnTo>
                  <a:pt x="30952" y="331713"/>
                </a:lnTo>
                <a:lnTo>
                  <a:pt x="4956" y="265019"/>
                </a:lnTo>
                <a:lnTo>
                  <a:pt x="0" y="232170"/>
                </a:lnTo>
                <a:lnTo>
                  <a:pt x="719" y="199970"/>
                </a:lnTo>
                <a:lnTo>
                  <a:pt x="7352" y="168658"/>
                </a:lnTo>
                <a:close/>
              </a:path>
            </a:pathLst>
          </a:custGeom>
          <a:ln w="12700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86482" y="2505075"/>
            <a:ext cx="349250" cy="224154"/>
          </a:xfrm>
          <a:custGeom>
            <a:avLst/>
            <a:gdLst/>
            <a:ahLst/>
            <a:cxnLst/>
            <a:rect l="l" t="t" r="r" b="b"/>
            <a:pathLst>
              <a:path w="349250" h="224155">
                <a:moveTo>
                  <a:pt x="246230" y="162178"/>
                </a:moveTo>
                <a:lnTo>
                  <a:pt x="207991" y="162178"/>
                </a:lnTo>
                <a:lnTo>
                  <a:pt x="233772" y="170307"/>
                </a:lnTo>
                <a:lnTo>
                  <a:pt x="229327" y="200660"/>
                </a:lnTo>
                <a:lnTo>
                  <a:pt x="240757" y="204215"/>
                </a:lnTo>
                <a:lnTo>
                  <a:pt x="246230" y="162178"/>
                </a:lnTo>
                <a:close/>
              </a:path>
              <a:path w="349250" h="224155">
                <a:moveTo>
                  <a:pt x="247234" y="63119"/>
                </a:moveTo>
                <a:lnTo>
                  <a:pt x="183353" y="185800"/>
                </a:lnTo>
                <a:lnTo>
                  <a:pt x="183226" y="186182"/>
                </a:lnTo>
                <a:lnTo>
                  <a:pt x="194402" y="189611"/>
                </a:lnTo>
                <a:lnTo>
                  <a:pt x="207991" y="162178"/>
                </a:lnTo>
                <a:lnTo>
                  <a:pt x="246230" y="162178"/>
                </a:lnTo>
                <a:lnTo>
                  <a:pt x="246577" y="159512"/>
                </a:lnTo>
                <a:lnTo>
                  <a:pt x="235550" y="159512"/>
                </a:lnTo>
                <a:lnTo>
                  <a:pt x="212690" y="152400"/>
                </a:lnTo>
                <a:lnTo>
                  <a:pt x="246218" y="85598"/>
                </a:lnTo>
                <a:lnTo>
                  <a:pt x="256200" y="85598"/>
                </a:lnTo>
                <a:lnTo>
                  <a:pt x="258664" y="66675"/>
                </a:lnTo>
                <a:lnTo>
                  <a:pt x="247234" y="63119"/>
                </a:lnTo>
                <a:close/>
              </a:path>
              <a:path w="349250" h="224155">
                <a:moveTo>
                  <a:pt x="172431" y="40004"/>
                </a:moveTo>
                <a:lnTo>
                  <a:pt x="131664" y="169925"/>
                </a:lnTo>
                <a:lnTo>
                  <a:pt x="173193" y="183007"/>
                </a:lnTo>
                <a:lnTo>
                  <a:pt x="176368" y="172720"/>
                </a:lnTo>
                <a:lnTo>
                  <a:pt x="146396" y="163322"/>
                </a:lnTo>
                <a:lnTo>
                  <a:pt x="183988" y="43561"/>
                </a:lnTo>
                <a:lnTo>
                  <a:pt x="172431" y="40004"/>
                </a:lnTo>
                <a:close/>
              </a:path>
              <a:path w="349250" h="224155">
                <a:moveTo>
                  <a:pt x="111344" y="20827"/>
                </a:moveTo>
                <a:lnTo>
                  <a:pt x="70577" y="150749"/>
                </a:lnTo>
                <a:lnTo>
                  <a:pt x="113249" y="164211"/>
                </a:lnTo>
                <a:lnTo>
                  <a:pt x="116424" y="153924"/>
                </a:lnTo>
                <a:lnTo>
                  <a:pt x="85309" y="144272"/>
                </a:lnTo>
                <a:lnTo>
                  <a:pt x="101184" y="93599"/>
                </a:lnTo>
                <a:lnTo>
                  <a:pt x="131896" y="93599"/>
                </a:lnTo>
                <a:lnTo>
                  <a:pt x="132426" y="91948"/>
                </a:lnTo>
                <a:lnTo>
                  <a:pt x="104486" y="83185"/>
                </a:lnTo>
                <a:lnTo>
                  <a:pt x="119726" y="34671"/>
                </a:lnTo>
                <a:lnTo>
                  <a:pt x="153309" y="34671"/>
                </a:lnTo>
                <a:lnTo>
                  <a:pt x="153508" y="34036"/>
                </a:lnTo>
                <a:lnTo>
                  <a:pt x="111344" y="20827"/>
                </a:lnTo>
                <a:close/>
              </a:path>
              <a:path w="349250" h="224155">
                <a:moveTo>
                  <a:pt x="256200" y="85598"/>
                </a:moveTo>
                <a:lnTo>
                  <a:pt x="246218" y="85598"/>
                </a:lnTo>
                <a:lnTo>
                  <a:pt x="235550" y="159512"/>
                </a:lnTo>
                <a:lnTo>
                  <a:pt x="246577" y="159512"/>
                </a:lnTo>
                <a:lnTo>
                  <a:pt x="256200" y="85598"/>
                </a:lnTo>
                <a:close/>
              </a:path>
              <a:path w="349250" h="224155">
                <a:moveTo>
                  <a:pt x="45177" y="0"/>
                </a:moveTo>
                <a:lnTo>
                  <a:pt x="42637" y="253"/>
                </a:lnTo>
                <a:lnTo>
                  <a:pt x="40478" y="1397"/>
                </a:lnTo>
                <a:lnTo>
                  <a:pt x="38192" y="2539"/>
                </a:lnTo>
                <a:lnTo>
                  <a:pt x="36668" y="4445"/>
                </a:lnTo>
                <a:lnTo>
                  <a:pt x="727" y="118745"/>
                </a:lnTo>
                <a:lnTo>
                  <a:pt x="0" y="121412"/>
                </a:lnTo>
                <a:lnTo>
                  <a:pt x="92" y="123951"/>
                </a:lnTo>
                <a:lnTo>
                  <a:pt x="2378" y="128524"/>
                </a:lnTo>
                <a:lnTo>
                  <a:pt x="4410" y="130048"/>
                </a:lnTo>
                <a:lnTo>
                  <a:pt x="7077" y="130937"/>
                </a:lnTo>
                <a:lnTo>
                  <a:pt x="41240" y="141604"/>
                </a:lnTo>
                <a:lnTo>
                  <a:pt x="43907" y="142494"/>
                </a:lnTo>
                <a:lnTo>
                  <a:pt x="53305" y="135254"/>
                </a:lnTo>
                <a:lnTo>
                  <a:pt x="54739" y="130683"/>
                </a:lnTo>
                <a:lnTo>
                  <a:pt x="42002" y="130683"/>
                </a:lnTo>
                <a:lnTo>
                  <a:pt x="12665" y="121412"/>
                </a:lnTo>
                <a:lnTo>
                  <a:pt x="46955" y="11811"/>
                </a:lnTo>
                <a:lnTo>
                  <a:pt x="82769" y="11811"/>
                </a:lnTo>
                <a:lnTo>
                  <a:pt x="82007" y="11557"/>
                </a:lnTo>
                <a:lnTo>
                  <a:pt x="47844" y="888"/>
                </a:lnTo>
                <a:lnTo>
                  <a:pt x="45177" y="0"/>
                </a:lnTo>
                <a:close/>
              </a:path>
              <a:path w="349250" h="224155">
                <a:moveTo>
                  <a:pt x="45431" y="71374"/>
                </a:moveTo>
                <a:lnTo>
                  <a:pt x="42256" y="81279"/>
                </a:lnTo>
                <a:lnTo>
                  <a:pt x="56099" y="85725"/>
                </a:lnTo>
                <a:lnTo>
                  <a:pt x="42002" y="130683"/>
                </a:lnTo>
                <a:lnTo>
                  <a:pt x="54739" y="130683"/>
                </a:lnTo>
                <a:lnTo>
                  <a:pt x="70831" y="79375"/>
                </a:lnTo>
                <a:lnTo>
                  <a:pt x="45431" y="71374"/>
                </a:lnTo>
                <a:close/>
              </a:path>
              <a:path w="349250" h="224155">
                <a:moveTo>
                  <a:pt x="131896" y="93599"/>
                </a:moveTo>
                <a:lnTo>
                  <a:pt x="101184" y="93599"/>
                </a:lnTo>
                <a:lnTo>
                  <a:pt x="129124" y="102235"/>
                </a:lnTo>
                <a:lnTo>
                  <a:pt x="131896" y="93599"/>
                </a:lnTo>
                <a:close/>
              </a:path>
              <a:path w="349250" h="224155">
                <a:moveTo>
                  <a:pt x="82769" y="11811"/>
                </a:moveTo>
                <a:lnTo>
                  <a:pt x="46955" y="11811"/>
                </a:lnTo>
                <a:lnTo>
                  <a:pt x="76419" y="21082"/>
                </a:lnTo>
                <a:lnTo>
                  <a:pt x="67275" y="50291"/>
                </a:lnTo>
                <a:lnTo>
                  <a:pt x="78832" y="53975"/>
                </a:lnTo>
                <a:lnTo>
                  <a:pt x="89206" y="21082"/>
                </a:lnTo>
                <a:lnTo>
                  <a:pt x="89232" y="20827"/>
                </a:lnTo>
                <a:lnTo>
                  <a:pt x="88992" y="18541"/>
                </a:lnTo>
                <a:lnTo>
                  <a:pt x="86706" y="13970"/>
                </a:lnTo>
                <a:lnTo>
                  <a:pt x="84674" y="12446"/>
                </a:lnTo>
                <a:lnTo>
                  <a:pt x="82769" y="11811"/>
                </a:lnTo>
                <a:close/>
              </a:path>
              <a:path w="349250" h="224155">
                <a:moveTo>
                  <a:pt x="153309" y="34671"/>
                </a:moveTo>
                <a:lnTo>
                  <a:pt x="119726" y="34671"/>
                </a:lnTo>
                <a:lnTo>
                  <a:pt x="150333" y="44196"/>
                </a:lnTo>
                <a:lnTo>
                  <a:pt x="153309" y="34671"/>
                </a:lnTo>
                <a:close/>
              </a:path>
              <a:path w="349250" h="224155">
                <a:moveTo>
                  <a:pt x="272380" y="167766"/>
                </a:moveTo>
                <a:lnTo>
                  <a:pt x="261966" y="200787"/>
                </a:lnTo>
                <a:lnTo>
                  <a:pt x="261204" y="203453"/>
                </a:lnTo>
                <a:lnTo>
                  <a:pt x="261331" y="205994"/>
                </a:lnTo>
                <a:lnTo>
                  <a:pt x="262474" y="208152"/>
                </a:lnTo>
                <a:lnTo>
                  <a:pt x="263744" y="210438"/>
                </a:lnTo>
                <a:lnTo>
                  <a:pt x="265649" y="211962"/>
                </a:lnTo>
                <a:lnTo>
                  <a:pt x="301209" y="223138"/>
                </a:lnTo>
                <a:lnTo>
                  <a:pt x="303876" y="224027"/>
                </a:lnTo>
                <a:lnTo>
                  <a:pt x="313147" y="216788"/>
                </a:lnTo>
                <a:lnTo>
                  <a:pt x="314594" y="212216"/>
                </a:lnTo>
                <a:lnTo>
                  <a:pt x="301971" y="212216"/>
                </a:lnTo>
                <a:lnTo>
                  <a:pt x="273904" y="203326"/>
                </a:lnTo>
                <a:lnTo>
                  <a:pt x="283937" y="171323"/>
                </a:lnTo>
                <a:lnTo>
                  <a:pt x="272380" y="167766"/>
                </a:lnTo>
                <a:close/>
              </a:path>
              <a:path w="349250" h="224155">
                <a:moveTo>
                  <a:pt x="306543" y="82041"/>
                </a:moveTo>
                <a:lnTo>
                  <a:pt x="287620" y="119125"/>
                </a:lnTo>
                <a:lnTo>
                  <a:pt x="287874" y="122809"/>
                </a:lnTo>
                <a:lnTo>
                  <a:pt x="289398" y="126619"/>
                </a:lnTo>
                <a:lnTo>
                  <a:pt x="311623" y="181228"/>
                </a:lnTo>
                <a:lnTo>
                  <a:pt x="301971" y="212216"/>
                </a:lnTo>
                <a:lnTo>
                  <a:pt x="314594" y="212216"/>
                </a:lnTo>
                <a:lnTo>
                  <a:pt x="322672" y="186689"/>
                </a:lnTo>
                <a:lnTo>
                  <a:pt x="323688" y="183134"/>
                </a:lnTo>
                <a:lnTo>
                  <a:pt x="323561" y="179450"/>
                </a:lnTo>
                <a:lnTo>
                  <a:pt x="322037" y="175895"/>
                </a:lnTo>
                <a:lnTo>
                  <a:pt x="299685" y="121158"/>
                </a:lnTo>
                <a:lnTo>
                  <a:pt x="308194" y="93725"/>
                </a:lnTo>
                <a:lnTo>
                  <a:pt x="343881" y="93725"/>
                </a:lnTo>
                <a:lnTo>
                  <a:pt x="341976" y="93090"/>
                </a:lnTo>
                <a:lnTo>
                  <a:pt x="309210" y="82803"/>
                </a:lnTo>
                <a:lnTo>
                  <a:pt x="306543" y="82041"/>
                </a:lnTo>
                <a:close/>
              </a:path>
              <a:path w="349250" h="224155">
                <a:moveTo>
                  <a:pt x="343881" y="93725"/>
                </a:moveTo>
                <a:lnTo>
                  <a:pt x="308194" y="93725"/>
                </a:lnTo>
                <a:lnTo>
                  <a:pt x="336261" y="102615"/>
                </a:lnTo>
                <a:lnTo>
                  <a:pt x="327117" y="131825"/>
                </a:lnTo>
                <a:lnTo>
                  <a:pt x="338674" y="135509"/>
                </a:lnTo>
                <a:lnTo>
                  <a:pt x="348199" y="105155"/>
                </a:lnTo>
                <a:lnTo>
                  <a:pt x="349088" y="102488"/>
                </a:lnTo>
                <a:lnTo>
                  <a:pt x="348834" y="100075"/>
                </a:lnTo>
                <a:lnTo>
                  <a:pt x="346548" y="95503"/>
                </a:lnTo>
                <a:lnTo>
                  <a:pt x="344643" y="93979"/>
                </a:lnTo>
                <a:lnTo>
                  <a:pt x="343881" y="93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344" y="2689479"/>
            <a:ext cx="466725" cy="260350"/>
          </a:xfrm>
          <a:custGeom>
            <a:avLst/>
            <a:gdLst/>
            <a:ahLst/>
            <a:cxnLst/>
            <a:rect l="l" t="t" r="r" b="b"/>
            <a:pathLst>
              <a:path w="466725" h="260350">
                <a:moveTo>
                  <a:pt x="128499" y="125095"/>
                </a:moveTo>
                <a:lnTo>
                  <a:pt x="90260" y="125095"/>
                </a:lnTo>
                <a:lnTo>
                  <a:pt x="116041" y="133223"/>
                </a:lnTo>
                <a:lnTo>
                  <a:pt x="111596" y="163575"/>
                </a:lnTo>
                <a:lnTo>
                  <a:pt x="123026" y="167132"/>
                </a:lnTo>
                <a:lnTo>
                  <a:pt x="128499" y="125095"/>
                </a:lnTo>
                <a:close/>
              </a:path>
              <a:path w="466725" h="260350">
                <a:moveTo>
                  <a:pt x="129503" y="26035"/>
                </a:moveTo>
                <a:lnTo>
                  <a:pt x="65495" y="148844"/>
                </a:lnTo>
                <a:lnTo>
                  <a:pt x="65495" y="149098"/>
                </a:lnTo>
                <a:lnTo>
                  <a:pt x="76544" y="152654"/>
                </a:lnTo>
                <a:lnTo>
                  <a:pt x="90260" y="125095"/>
                </a:lnTo>
                <a:lnTo>
                  <a:pt x="128499" y="125095"/>
                </a:lnTo>
                <a:lnTo>
                  <a:pt x="128830" y="122555"/>
                </a:lnTo>
                <a:lnTo>
                  <a:pt x="117819" y="122555"/>
                </a:lnTo>
                <a:lnTo>
                  <a:pt x="94959" y="115443"/>
                </a:lnTo>
                <a:lnTo>
                  <a:pt x="128487" y="48513"/>
                </a:lnTo>
                <a:lnTo>
                  <a:pt x="138470" y="48513"/>
                </a:lnTo>
                <a:lnTo>
                  <a:pt x="140933" y="29591"/>
                </a:lnTo>
                <a:lnTo>
                  <a:pt x="129503" y="26035"/>
                </a:lnTo>
                <a:close/>
              </a:path>
              <a:path w="466725" h="260350">
                <a:moveTo>
                  <a:pt x="45175" y="0"/>
                </a:moveTo>
                <a:lnTo>
                  <a:pt x="725" y="118745"/>
                </a:lnTo>
                <a:lnTo>
                  <a:pt x="0" y="121285"/>
                </a:lnTo>
                <a:lnTo>
                  <a:pt x="90" y="123951"/>
                </a:lnTo>
                <a:lnTo>
                  <a:pt x="40603" y="141350"/>
                </a:lnTo>
                <a:lnTo>
                  <a:pt x="43270" y="142112"/>
                </a:lnTo>
                <a:lnTo>
                  <a:pt x="45810" y="141986"/>
                </a:lnTo>
                <a:lnTo>
                  <a:pt x="50382" y="139700"/>
                </a:lnTo>
                <a:lnTo>
                  <a:pt x="52033" y="137795"/>
                </a:lnTo>
                <a:lnTo>
                  <a:pt x="54352" y="130429"/>
                </a:lnTo>
                <a:lnTo>
                  <a:pt x="41492" y="130429"/>
                </a:lnTo>
                <a:lnTo>
                  <a:pt x="12663" y="121285"/>
                </a:lnTo>
                <a:lnTo>
                  <a:pt x="46953" y="11811"/>
                </a:lnTo>
                <a:lnTo>
                  <a:pt x="82894" y="11811"/>
                </a:lnTo>
                <a:lnTo>
                  <a:pt x="81370" y="11303"/>
                </a:lnTo>
                <a:lnTo>
                  <a:pt x="47842" y="762"/>
                </a:lnTo>
                <a:lnTo>
                  <a:pt x="45175" y="0"/>
                </a:lnTo>
                <a:close/>
              </a:path>
              <a:path w="466725" h="260350">
                <a:moveTo>
                  <a:pt x="51525" y="98425"/>
                </a:moveTo>
                <a:lnTo>
                  <a:pt x="41492" y="130429"/>
                </a:lnTo>
                <a:lnTo>
                  <a:pt x="54352" y="130429"/>
                </a:lnTo>
                <a:lnTo>
                  <a:pt x="63209" y="102108"/>
                </a:lnTo>
                <a:lnTo>
                  <a:pt x="51525" y="98425"/>
                </a:lnTo>
                <a:close/>
              </a:path>
              <a:path w="466725" h="260350">
                <a:moveTo>
                  <a:pt x="138470" y="48513"/>
                </a:moveTo>
                <a:lnTo>
                  <a:pt x="128487" y="48513"/>
                </a:lnTo>
                <a:lnTo>
                  <a:pt x="117819" y="122555"/>
                </a:lnTo>
                <a:lnTo>
                  <a:pt x="128830" y="122555"/>
                </a:lnTo>
                <a:lnTo>
                  <a:pt x="138470" y="48513"/>
                </a:lnTo>
                <a:close/>
              </a:path>
              <a:path w="466725" h="260350">
                <a:moveTo>
                  <a:pt x="82894" y="11811"/>
                </a:moveTo>
                <a:lnTo>
                  <a:pt x="46953" y="11811"/>
                </a:lnTo>
                <a:lnTo>
                  <a:pt x="75909" y="20828"/>
                </a:lnTo>
                <a:lnTo>
                  <a:pt x="66765" y="50037"/>
                </a:lnTo>
                <a:lnTo>
                  <a:pt x="78322" y="53721"/>
                </a:lnTo>
                <a:lnTo>
                  <a:pt x="87847" y="23495"/>
                </a:lnTo>
                <a:lnTo>
                  <a:pt x="88736" y="20828"/>
                </a:lnTo>
                <a:lnTo>
                  <a:pt x="88482" y="18287"/>
                </a:lnTo>
                <a:lnTo>
                  <a:pt x="87339" y="16001"/>
                </a:lnTo>
                <a:lnTo>
                  <a:pt x="86069" y="13716"/>
                </a:lnTo>
                <a:lnTo>
                  <a:pt x="84037" y="12192"/>
                </a:lnTo>
                <a:lnTo>
                  <a:pt x="82894" y="11811"/>
                </a:lnTo>
                <a:close/>
              </a:path>
              <a:path w="466725" h="260350">
                <a:moveTo>
                  <a:pt x="412332" y="115188"/>
                </a:moveTo>
                <a:lnTo>
                  <a:pt x="374486" y="235966"/>
                </a:lnTo>
                <a:lnTo>
                  <a:pt x="373597" y="238633"/>
                </a:lnTo>
                <a:lnTo>
                  <a:pt x="373851" y="241173"/>
                </a:lnTo>
                <a:lnTo>
                  <a:pt x="374994" y="243332"/>
                </a:lnTo>
                <a:lnTo>
                  <a:pt x="376137" y="245618"/>
                </a:lnTo>
                <a:lnTo>
                  <a:pt x="378169" y="247142"/>
                </a:lnTo>
                <a:lnTo>
                  <a:pt x="380836" y="248031"/>
                </a:lnTo>
                <a:lnTo>
                  <a:pt x="416269" y="259207"/>
                </a:lnTo>
                <a:lnTo>
                  <a:pt x="418936" y="259969"/>
                </a:lnTo>
                <a:lnTo>
                  <a:pt x="421476" y="259842"/>
                </a:lnTo>
                <a:lnTo>
                  <a:pt x="426048" y="257556"/>
                </a:lnTo>
                <a:lnTo>
                  <a:pt x="427572" y="255524"/>
                </a:lnTo>
                <a:lnTo>
                  <a:pt x="428461" y="252857"/>
                </a:lnTo>
                <a:lnTo>
                  <a:pt x="429894" y="248285"/>
                </a:lnTo>
                <a:lnTo>
                  <a:pt x="417158" y="248285"/>
                </a:lnTo>
                <a:lnTo>
                  <a:pt x="386297" y="238506"/>
                </a:lnTo>
                <a:lnTo>
                  <a:pt x="423889" y="118745"/>
                </a:lnTo>
                <a:lnTo>
                  <a:pt x="412332" y="115188"/>
                </a:lnTo>
                <a:close/>
              </a:path>
              <a:path w="466725" h="260350">
                <a:moveTo>
                  <a:pt x="454750" y="128397"/>
                </a:moveTo>
                <a:lnTo>
                  <a:pt x="417158" y="248285"/>
                </a:lnTo>
                <a:lnTo>
                  <a:pt x="429894" y="248285"/>
                </a:lnTo>
                <a:lnTo>
                  <a:pt x="466307" y="132080"/>
                </a:lnTo>
                <a:lnTo>
                  <a:pt x="454750" y="128397"/>
                </a:lnTo>
                <a:close/>
              </a:path>
              <a:path w="466725" h="260350">
                <a:moveTo>
                  <a:pt x="349451" y="165735"/>
                </a:moveTo>
                <a:lnTo>
                  <a:pt x="337275" y="165735"/>
                </a:lnTo>
                <a:lnTo>
                  <a:pt x="347689" y="237617"/>
                </a:lnTo>
                <a:lnTo>
                  <a:pt x="360389" y="241681"/>
                </a:lnTo>
                <a:lnTo>
                  <a:pt x="349451" y="165735"/>
                </a:lnTo>
                <a:close/>
              </a:path>
              <a:path w="466725" h="260350">
                <a:moveTo>
                  <a:pt x="346927" y="94615"/>
                </a:moveTo>
                <a:lnTo>
                  <a:pt x="306160" y="224662"/>
                </a:lnTo>
                <a:lnTo>
                  <a:pt x="317717" y="228219"/>
                </a:lnTo>
                <a:lnTo>
                  <a:pt x="337275" y="165735"/>
                </a:lnTo>
                <a:lnTo>
                  <a:pt x="349451" y="165735"/>
                </a:lnTo>
                <a:lnTo>
                  <a:pt x="349213" y="164084"/>
                </a:lnTo>
                <a:lnTo>
                  <a:pt x="356181" y="156591"/>
                </a:lnTo>
                <a:lnTo>
                  <a:pt x="340196" y="156591"/>
                </a:lnTo>
                <a:lnTo>
                  <a:pt x="358484" y="98298"/>
                </a:lnTo>
                <a:lnTo>
                  <a:pt x="346927" y="94615"/>
                </a:lnTo>
                <a:close/>
              </a:path>
              <a:path w="466725" h="260350">
                <a:moveTo>
                  <a:pt x="315685" y="84836"/>
                </a:moveTo>
                <a:lnTo>
                  <a:pt x="274791" y="214757"/>
                </a:lnTo>
                <a:lnTo>
                  <a:pt x="286348" y="218440"/>
                </a:lnTo>
                <a:lnTo>
                  <a:pt x="327115" y="88392"/>
                </a:lnTo>
                <a:lnTo>
                  <a:pt x="315685" y="84836"/>
                </a:lnTo>
                <a:close/>
              </a:path>
              <a:path w="466725" h="260350">
                <a:moveTo>
                  <a:pt x="251042" y="64516"/>
                </a:moveTo>
                <a:lnTo>
                  <a:pt x="247867" y="74803"/>
                </a:lnTo>
                <a:lnTo>
                  <a:pt x="268187" y="81153"/>
                </a:lnTo>
                <a:lnTo>
                  <a:pt x="230595" y="200913"/>
                </a:lnTo>
                <a:lnTo>
                  <a:pt x="242152" y="204597"/>
                </a:lnTo>
                <a:lnTo>
                  <a:pt x="279744" y="84709"/>
                </a:lnTo>
                <a:lnTo>
                  <a:pt x="301795" y="84709"/>
                </a:lnTo>
                <a:lnTo>
                  <a:pt x="302985" y="80899"/>
                </a:lnTo>
                <a:lnTo>
                  <a:pt x="251042" y="64516"/>
                </a:lnTo>
                <a:close/>
              </a:path>
              <a:path w="466725" h="260350">
                <a:moveTo>
                  <a:pt x="192758" y="80899"/>
                </a:moveTo>
                <a:lnTo>
                  <a:pt x="182716" y="80899"/>
                </a:lnTo>
                <a:lnTo>
                  <a:pt x="187415" y="187451"/>
                </a:lnTo>
                <a:lnTo>
                  <a:pt x="195416" y="189865"/>
                </a:lnTo>
                <a:lnTo>
                  <a:pt x="207810" y="150368"/>
                </a:lnTo>
                <a:lnTo>
                  <a:pt x="195797" y="150368"/>
                </a:lnTo>
                <a:lnTo>
                  <a:pt x="192758" y="80899"/>
                </a:lnTo>
                <a:close/>
              </a:path>
              <a:path w="466725" h="260350">
                <a:moveTo>
                  <a:pt x="182589" y="43053"/>
                </a:moveTo>
                <a:lnTo>
                  <a:pt x="141822" y="173100"/>
                </a:lnTo>
                <a:lnTo>
                  <a:pt x="152744" y="176530"/>
                </a:lnTo>
                <a:lnTo>
                  <a:pt x="182716" y="80899"/>
                </a:lnTo>
                <a:lnTo>
                  <a:pt x="192758" y="80899"/>
                </a:lnTo>
                <a:lnTo>
                  <a:pt x="191225" y="45847"/>
                </a:lnTo>
                <a:lnTo>
                  <a:pt x="182589" y="43053"/>
                </a:lnTo>
                <a:close/>
              </a:path>
              <a:path w="466725" h="260350">
                <a:moveTo>
                  <a:pt x="385789" y="106807"/>
                </a:moveTo>
                <a:lnTo>
                  <a:pt x="340196" y="156591"/>
                </a:lnTo>
                <a:lnTo>
                  <a:pt x="356181" y="156591"/>
                </a:lnTo>
                <a:lnTo>
                  <a:pt x="398108" y="111506"/>
                </a:lnTo>
                <a:lnTo>
                  <a:pt x="398235" y="110744"/>
                </a:lnTo>
                <a:lnTo>
                  <a:pt x="385789" y="106807"/>
                </a:lnTo>
                <a:close/>
              </a:path>
              <a:path w="466725" h="260350">
                <a:moveTo>
                  <a:pt x="225388" y="56515"/>
                </a:moveTo>
                <a:lnTo>
                  <a:pt x="195797" y="150368"/>
                </a:lnTo>
                <a:lnTo>
                  <a:pt x="207810" y="150368"/>
                </a:lnTo>
                <a:lnTo>
                  <a:pt x="236183" y="59944"/>
                </a:lnTo>
                <a:lnTo>
                  <a:pt x="225388" y="56515"/>
                </a:lnTo>
                <a:close/>
              </a:path>
              <a:path w="466725" h="260350">
                <a:moveTo>
                  <a:pt x="301795" y="84709"/>
                </a:moveTo>
                <a:lnTo>
                  <a:pt x="279744" y="84709"/>
                </a:lnTo>
                <a:lnTo>
                  <a:pt x="299810" y="91059"/>
                </a:lnTo>
                <a:lnTo>
                  <a:pt x="301795" y="84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76882" y="3707893"/>
            <a:ext cx="72389" cy="1408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61034" y="3186698"/>
            <a:ext cx="1091945" cy="54329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72867" y="3247646"/>
            <a:ext cx="700278" cy="61340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57095" y="3169227"/>
            <a:ext cx="1077976" cy="52993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57095" y="3169229"/>
            <a:ext cx="1078230" cy="530225"/>
          </a:xfrm>
          <a:custGeom>
            <a:avLst/>
            <a:gdLst/>
            <a:ahLst/>
            <a:cxnLst/>
            <a:rect l="l" t="t" r="r" b="b"/>
            <a:pathLst>
              <a:path w="1078230" h="530225">
                <a:moveTo>
                  <a:pt x="1077976" y="239579"/>
                </a:moveTo>
                <a:lnTo>
                  <a:pt x="1060892" y="179768"/>
                </a:lnTo>
                <a:lnTo>
                  <a:pt x="1017728" y="126150"/>
                </a:lnTo>
                <a:lnTo>
                  <a:pt x="987400" y="102113"/>
                </a:lnTo>
                <a:lnTo>
                  <a:pt x="951792" y="80162"/>
                </a:lnTo>
                <a:lnTo>
                  <a:pt x="911320" y="60477"/>
                </a:lnTo>
                <a:lnTo>
                  <a:pt x="866396" y="43237"/>
                </a:lnTo>
                <a:lnTo>
                  <a:pt x="817434" y="28623"/>
                </a:lnTo>
                <a:lnTo>
                  <a:pt x="764848" y="16812"/>
                </a:lnTo>
                <a:lnTo>
                  <a:pt x="709052" y="7985"/>
                </a:lnTo>
                <a:lnTo>
                  <a:pt x="650460" y="2321"/>
                </a:lnTo>
                <a:lnTo>
                  <a:pt x="589485" y="0"/>
                </a:lnTo>
                <a:lnTo>
                  <a:pt x="526542" y="1200"/>
                </a:lnTo>
                <a:lnTo>
                  <a:pt x="463766" y="5924"/>
                </a:lnTo>
                <a:lnTo>
                  <a:pt x="403282" y="13966"/>
                </a:lnTo>
                <a:lnTo>
                  <a:pt x="345485" y="25108"/>
                </a:lnTo>
                <a:lnTo>
                  <a:pt x="290770" y="39135"/>
                </a:lnTo>
                <a:lnTo>
                  <a:pt x="239532" y="55830"/>
                </a:lnTo>
                <a:lnTo>
                  <a:pt x="192166" y="74975"/>
                </a:lnTo>
                <a:lnTo>
                  <a:pt x="149066" y="96354"/>
                </a:lnTo>
                <a:lnTo>
                  <a:pt x="110627" y="119752"/>
                </a:lnTo>
                <a:lnTo>
                  <a:pt x="77245" y="144950"/>
                </a:lnTo>
                <a:lnTo>
                  <a:pt x="49314" y="171733"/>
                </a:lnTo>
                <a:lnTo>
                  <a:pt x="11385" y="229186"/>
                </a:lnTo>
                <a:lnTo>
                  <a:pt x="0" y="290379"/>
                </a:lnTo>
                <a:lnTo>
                  <a:pt x="5074" y="320967"/>
                </a:lnTo>
                <a:lnTo>
                  <a:pt x="35612" y="377849"/>
                </a:lnTo>
                <a:lnTo>
                  <a:pt x="90575" y="427813"/>
                </a:lnTo>
                <a:lnTo>
                  <a:pt x="126183" y="449755"/>
                </a:lnTo>
                <a:lnTo>
                  <a:pt x="166655" y="469433"/>
                </a:lnTo>
                <a:lnTo>
                  <a:pt x="211579" y="486667"/>
                </a:lnTo>
                <a:lnTo>
                  <a:pt x="260541" y="501278"/>
                </a:lnTo>
                <a:lnTo>
                  <a:pt x="313127" y="513090"/>
                </a:lnTo>
                <a:lnTo>
                  <a:pt x="368923" y="521922"/>
                </a:lnTo>
                <a:lnTo>
                  <a:pt x="427515" y="527596"/>
                </a:lnTo>
                <a:lnTo>
                  <a:pt x="488490" y="529934"/>
                </a:lnTo>
                <a:lnTo>
                  <a:pt x="551434" y="528758"/>
                </a:lnTo>
                <a:lnTo>
                  <a:pt x="614209" y="524008"/>
                </a:lnTo>
                <a:lnTo>
                  <a:pt x="674693" y="515945"/>
                </a:lnTo>
                <a:lnTo>
                  <a:pt x="732490" y="504785"/>
                </a:lnTo>
                <a:lnTo>
                  <a:pt x="787205" y="490744"/>
                </a:lnTo>
                <a:lnTo>
                  <a:pt x="838443" y="474040"/>
                </a:lnTo>
                <a:lnTo>
                  <a:pt x="885809" y="454889"/>
                </a:lnTo>
                <a:lnTo>
                  <a:pt x="928909" y="433508"/>
                </a:lnTo>
                <a:lnTo>
                  <a:pt x="967348" y="410112"/>
                </a:lnTo>
                <a:lnTo>
                  <a:pt x="1000730" y="384920"/>
                </a:lnTo>
                <a:lnTo>
                  <a:pt x="1028661" y="358146"/>
                </a:lnTo>
                <a:lnTo>
                  <a:pt x="1066590" y="300724"/>
                </a:lnTo>
                <a:lnTo>
                  <a:pt x="1077976" y="239579"/>
                </a:lnTo>
                <a:close/>
              </a:path>
            </a:pathLst>
          </a:custGeom>
          <a:ln w="12700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82850" y="3322703"/>
            <a:ext cx="426720" cy="155575"/>
          </a:xfrm>
          <a:custGeom>
            <a:avLst/>
            <a:gdLst/>
            <a:ahLst/>
            <a:cxnLst/>
            <a:rect l="l" t="t" r="r" b="b"/>
            <a:pathLst>
              <a:path w="426719" h="155575">
                <a:moveTo>
                  <a:pt x="11175" y="18796"/>
                </a:moveTo>
                <a:lnTo>
                  <a:pt x="0" y="19431"/>
                </a:lnTo>
                <a:lnTo>
                  <a:pt x="6350" y="155448"/>
                </a:lnTo>
                <a:lnTo>
                  <a:pt x="17780" y="154939"/>
                </a:lnTo>
                <a:lnTo>
                  <a:pt x="13716" y="68707"/>
                </a:lnTo>
                <a:lnTo>
                  <a:pt x="13588" y="67563"/>
                </a:lnTo>
                <a:lnTo>
                  <a:pt x="13081" y="64008"/>
                </a:lnTo>
                <a:lnTo>
                  <a:pt x="11937" y="58165"/>
                </a:lnTo>
                <a:lnTo>
                  <a:pt x="23004" y="58165"/>
                </a:lnTo>
                <a:lnTo>
                  <a:pt x="11175" y="18796"/>
                </a:lnTo>
                <a:close/>
              </a:path>
              <a:path w="426719" h="155575">
                <a:moveTo>
                  <a:pt x="69159" y="55879"/>
                </a:moveTo>
                <a:lnTo>
                  <a:pt x="58927" y="55879"/>
                </a:lnTo>
                <a:lnTo>
                  <a:pt x="58419" y="61849"/>
                </a:lnTo>
                <a:lnTo>
                  <a:pt x="58265" y="64008"/>
                </a:lnTo>
                <a:lnTo>
                  <a:pt x="58261" y="68707"/>
                </a:lnTo>
                <a:lnTo>
                  <a:pt x="62230" y="152908"/>
                </a:lnTo>
                <a:lnTo>
                  <a:pt x="73660" y="152273"/>
                </a:lnTo>
                <a:lnTo>
                  <a:pt x="69159" y="55879"/>
                </a:lnTo>
                <a:close/>
              </a:path>
              <a:path w="426719" h="155575">
                <a:moveTo>
                  <a:pt x="23004" y="58165"/>
                </a:moveTo>
                <a:lnTo>
                  <a:pt x="11937" y="58165"/>
                </a:lnTo>
                <a:lnTo>
                  <a:pt x="38226" y="141224"/>
                </a:lnTo>
                <a:lnTo>
                  <a:pt x="40639" y="141097"/>
                </a:lnTo>
                <a:lnTo>
                  <a:pt x="47262" y="110236"/>
                </a:lnTo>
                <a:lnTo>
                  <a:pt x="37973" y="110236"/>
                </a:lnTo>
                <a:lnTo>
                  <a:pt x="37718" y="108076"/>
                </a:lnTo>
                <a:lnTo>
                  <a:pt x="37592" y="106807"/>
                </a:lnTo>
                <a:lnTo>
                  <a:pt x="37464" y="106299"/>
                </a:lnTo>
                <a:lnTo>
                  <a:pt x="23004" y="58165"/>
                </a:lnTo>
                <a:close/>
              </a:path>
              <a:path w="426719" h="155575">
                <a:moveTo>
                  <a:pt x="67310" y="16256"/>
                </a:moveTo>
                <a:lnTo>
                  <a:pt x="56006" y="16763"/>
                </a:lnTo>
                <a:lnTo>
                  <a:pt x="38100" y="106299"/>
                </a:lnTo>
                <a:lnTo>
                  <a:pt x="37973" y="110236"/>
                </a:lnTo>
                <a:lnTo>
                  <a:pt x="47262" y="110236"/>
                </a:lnTo>
                <a:lnTo>
                  <a:pt x="58927" y="55879"/>
                </a:lnTo>
                <a:lnTo>
                  <a:pt x="69159" y="55879"/>
                </a:lnTo>
                <a:lnTo>
                  <a:pt x="67310" y="16256"/>
                </a:lnTo>
                <a:close/>
              </a:path>
              <a:path w="426719" h="155575">
                <a:moveTo>
                  <a:pt x="120523" y="13335"/>
                </a:moveTo>
                <a:lnTo>
                  <a:pt x="108585" y="13970"/>
                </a:lnTo>
                <a:lnTo>
                  <a:pt x="90821" y="151002"/>
                </a:lnTo>
                <a:lnTo>
                  <a:pt x="90805" y="151511"/>
                </a:lnTo>
                <a:lnTo>
                  <a:pt x="102488" y="151002"/>
                </a:lnTo>
                <a:lnTo>
                  <a:pt x="105791" y="120523"/>
                </a:lnTo>
                <a:lnTo>
                  <a:pt x="132842" y="119252"/>
                </a:lnTo>
                <a:lnTo>
                  <a:pt x="144369" y="119252"/>
                </a:lnTo>
                <a:lnTo>
                  <a:pt x="142224" y="109727"/>
                </a:lnTo>
                <a:lnTo>
                  <a:pt x="106806" y="109727"/>
                </a:lnTo>
                <a:lnTo>
                  <a:pt x="115443" y="35433"/>
                </a:lnTo>
                <a:lnTo>
                  <a:pt x="125498" y="35433"/>
                </a:lnTo>
                <a:lnTo>
                  <a:pt x="120523" y="13335"/>
                </a:lnTo>
                <a:close/>
              </a:path>
              <a:path w="426719" h="155575">
                <a:moveTo>
                  <a:pt x="144369" y="119252"/>
                </a:moveTo>
                <a:lnTo>
                  <a:pt x="132842" y="119252"/>
                </a:lnTo>
                <a:lnTo>
                  <a:pt x="139064" y="149225"/>
                </a:lnTo>
                <a:lnTo>
                  <a:pt x="151002" y="148716"/>
                </a:lnTo>
                <a:lnTo>
                  <a:pt x="144369" y="119252"/>
                </a:lnTo>
                <a:close/>
              </a:path>
              <a:path w="426719" h="155575">
                <a:moveTo>
                  <a:pt x="125498" y="35433"/>
                </a:moveTo>
                <a:lnTo>
                  <a:pt x="115443" y="35433"/>
                </a:lnTo>
                <a:lnTo>
                  <a:pt x="130810" y="108585"/>
                </a:lnTo>
                <a:lnTo>
                  <a:pt x="106806" y="109727"/>
                </a:lnTo>
                <a:lnTo>
                  <a:pt x="142224" y="109727"/>
                </a:lnTo>
                <a:lnTo>
                  <a:pt x="125498" y="35433"/>
                </a:lnTo>
                <a:close/>
              </a:path>
              <a:path w="426719" h="155575">
                <a:moveTo>
                  <a:pt x="180212" y="102997"/>
                </a:moveTo>
                <a:lnTo>
                  <a:pt x="168148" y="103632"/>
                </a:lnTo>
                <a:lnTo>
                  <a:pt x="169925" y="140970"/>
                </a:lnTo>
                <a:lnTo>
                  <a:pt x="170942" y="143256"/>
                </a:lnTo>
                <a:lnTo>
                  <a:pt x="172847" y="144907"/>
                </a:lnTo>
                <a:lnTo>
                  <a:pt x="174751" y="146685"/>
                </a:lnTo>
                <a:lnTo>
                  <a:pt x="217043" y="145541"/>
                </a:lnTo>
                <a:lnTo>
                  <a:pt x="223519" y="138429"/>
                </a:lnTo>
                <a:lnTo>
                  <a:pt x="223433" y="136525"/>
                </a:lnTo>
                <a:lnTo>
                  <a:pt x="181863" y="136525"/>
                </a:lnTo>
                <a:lnTo>
                  <a:pt x="180212" y="102997"/>
                </a:lnTo>
                <a:close/>
              </a:path>
              <a:path w="426719" h="155575">
                <a:moveTo>
                  <a:pt x="210693" y="9398"/>
                </a:moveTo>
                <a:lnTo>
                  <a:pt x="170687" y="11302"/>
                </a:lnTo>
                <a:lnTo>
                  <a:pt x="168401" y="12319"/>
                </a:lnTo>
                <a:lnTo>
                  <a:pt x="166750" y="14224"/>
                </a:lnTo>
                <a:lnTo>
                  <a:pt x="164973" y="16128"/>
                </a:lnTo>
                <a:lnTo>
                  <a:pt x="164211" y="18414"/>
                </a:lnTo>
                <a:lnTo>
                  <a:pt x="165607" y="48895"/>
                </a:lnTo>
                <a:lnTo>
                  <a:pt x="165735" y="52704"/>
                </a:lnTo>
                <a:lnTo>
                  <a:pt x="167258" y="56007"/>
                </a:lnTo>
                <a:lnTo>
                  <a:pt x="209676" y="102615"/>
                </a:lnTo>
                <a:lnTo>
                  <a:pt x="211200" y="135127"/>
                </a:lnTo>
                <a:lnTo>
                  <a:pt x="181863" y="136525"/>
                </a:lnTo>
                <a:lnTo>
                  <a:pt x="223433" y="136525"/>
                </a:lnTo>
                <a:lnTo>
                  <a:pt x="221869" y="104139"/>
                </a:lnTo>
                <a:lnTo>
                  <a:pt x="221742" y="100329"/>
                </a:lnTo>
                <a:lnTo>
                  <a:pt x="220344" y="97027"/>
                </a:lnTo>
                <a:lnTo>
                  <a:pt x="177800" y="50546"/>
                </a:lnTo>
                <a:lnTo>
                  <a:pt x="176402" y="21844"/>
                </a:lnTo>
                <a:lnTo>
                  <a:pt x="205867" y="20447"/>
                </a:lnTo>
                <a:lnTo>
                  <a:pt x="217891" y="20447"/>
                </a:lnTo>
                <a:lnTo>
                  <a:pt x="217677" y="16001"/>
                </a:lnTo>
                <a:lnTo>
                  <a:pt x="216788" y="13715"/>
                </a:lnTo>
                <a:lnTo>
                  <a:pt x="214883" y="11937"/>
                </a:lnTo>
                <a:lnTo>
                  <a:pt x="212979" y="10287"/>
                </a:lnTo>
                <a:lnTo>
                  <a:pt x="210693" y="9398"/>
                </a:lnTo>
                <a:close/>
              </a:path>
              <a:path w="426719" h="155575">
                <a:moveTo>
                  <a:pt x="217891" y="20447"/>
                </a:moveTo>
                <a:lnTo>
                  <a:pt x="205867" y="20447"/>
                </a:lnTo>
                <a:lnTo>
                  <a:pt x="207263" y="51053"/>
                </a:lnTo>
                <a:lnTo>
                  <a:pt x="219329" y="50419"/>
                </a:lnTo>
                <a:lnTo>
                  <a:pt x="217891" y="20447"/>
                </a:lnTo>
                <a:close/>
              </a:path>
              <a:path w="426719" h="155575">
                <a:moveTo>
                  <a:pt x="265326" y="18161"/>
                </a:moveTo>
                <a:lnTo>
                  <a:pt x="253237" y="18161"/>
                </a:lnTo>
                <a:lnTo>
                  <a:pt x="259080" y="143637"/>
                </a:lnTo>
                <a:lnTo>
                  <a:pt x="271144" y="143001"/>
                </a:lnTo>
                <a:lnTo>
                  <a:pt x="265326" y="18161"/>
                </a:lnTo>
                <a:close/>
              </a:path>
              <a:path w="426719" h="155575">
                <a:moveTo>
                  <a:pt x="285876" y="5969"/>
                </a:moveTo>
                <a:lnTo>
                  <a:pt x="231520" y="8509"/>
                </a:lnTo>
                <a:lnTo>
                  <a:pt x="232029" y="19176"/>
                </a:lnTo>
                <a:lnTo>
                  <a:pt x="253237" y="18161"/>
                </a:lnTo>
                <a:lnTo>
                  <a:pt x="265326" y="18161"/>
                </a:lnTo>
                <a:lnTo>
                  <a:pt x="265302" y="17652"/>
                </a:lnTo>
                <a:lnTo>
                  <a:pt x="286385" y="16637"/>
                </a:lnTo>
                <a:lnTo>
                  <a:pt x="285876" y="5969"/>
                </a:lnTo>
                <a:close/>
              </a:path>
              <a:path w="426719" h="155575">
                <a:moveTo>
                  <a:pt x="344043" y="3175"/>
                </a:moveTo>
                <a:lnTo>
                  <a:pt x="299847" y="5207"/>
                </a:lnTo>
                <a:lnTo>
                  <a:pt x="306197" y="141350"/>
                </a:lnTo>
                <a:lnTo>
                  <a:pt x="350900" y="139191"/>
                </a:lnTo>
                <a:lnTo>
                  <a:pt x="350574" y="130048"/>
                </a:lnTo>
                <a:lnTo>
                  <a:pt x="317881" y="130048"/>
                </a:lnTo>
                <a:lnTo>
                  <a:pt x="315341" y="77088"/>
                </a:lnTo>
                <a:lnTo>
                  <a:pt x="344550" y="75691"/>
                </a:lnTo>
                <a:lnTo>
                  <a:pt x="344107" y="66166"/>
                </a:lnTo>
                <a:lnTo>
                  <a:pt x="314832" y="66166"/>
                </a:lnTo>
                <a:lnTo>
                  <a:pt x="312419" y="15366"/>
                </a:lnTo>
                <a:lnTo>
                  <a:pt x="344550" y="13843"/>
                </a:lnTo>
                <a:lnTo>
                  <a:pt x="344043" y="3175"/>
                </a:lnTo>
                <a:close/>
              </a:path>
              <a:path w="426719" h="155575">
                <a:moveTo>
                  <a:pt x="350519" y="128524"/>
                </a:moveTo>
                <a:lnTo>
                  <a:pt x="317881" y="130048"/>
                </a:lnTo>
                <a:lnTo>
                  <a:pt x="350574" y="130048"/>
                </a:lnTo>
                <a:lnTo>
                  <a:pt x="350519" y="128524"/>
                </a:lnTo>
                <a:close/>
              </a:path>
              <a:path w="426719" h="155575">
                <a:moveTo>
                  <a:pt x="344043" y="64770"/>
                </a:moveTo>
                <a:lnTo>
                  <a:pt x="314832" y="66166"/>
                </a:lnTo>
                <a:lnTo>
                  <a:pt x="344107" y="66166"/>
                </a:lnTo>
                <a:lnTo>
                  <a:pt x="344043" y="64770"/>
                </a:lnTo>
                <a:close/>
              </a:path>
              <a:path w="426719" h="155575">
                <a:moveTo>
                  <a:pt x="410718" y="0"/>
                </a:moveTo>
                <a:lnTo>
                  <a:pt x="362204" y="2286"/>
                </a:lnTo>
                <a:lnTo>
                  <a:pt x="368681" y="138429"/>
                </a:lnTo>
                <a:lnTo>
                  <a:pt x="380745" y="137795"/>
                </a:lnTo>
                <a:lnTo>
                  <a:pt x="374904" y="12446"/>
                </a:lnTo>
                <a:lnTo>
                  <a:pt x="405892" y="10922"/>
                </a:lnTo>
                <a:lnTo>
                  <a:pt x="418037" y="10922"/>
                </a:lnTo>
                <a:lnTo>
                  <a:pt x="417830" y="6476"/>
                </a:lnTo>
                <a:lnTo>
                  <a:pt x="416813" y="4190"/>
                </a:lnTo>
                <a:lnTo>
                  <a:pt x="414908" y="2539"/>
                </a:lnTo>
                <a:lnTo>
                  <a:pt x="413004" y="762"/>
                </a:lnTo>
                <a:lnTo>
                  <a:pt x="410718" y="0"/>
                </a:lnTo>
                <a:close/>
              </a:path>
              <a:path w="426719" h="155575">
                <a:moveTo>
                  <a:pt x="418037" y="10922"/>
                </a:moveTo>
                <a:lnTo>
                  <a:pt x="405892" y="10922"/>
                </a:lnTo>
                <a:lnTo>
                  <a:pt x="408305" y="61087"/>
                </a:lnTo>
                <a:lnTo>
                  <a:pt x="386714" y="62102"/>
                </a:lnTo>
                <a:lnTo>
                  <a:pt x="385191" y="64643"/>
                </a:lnTo>
                <a:lnTo>
                  <a:pt x="413893" y="136271"/>
                </a:lnTo>
                <a:lnTo>
                  <a:pt x="426593" y="135636"/>
                </a:lnTo>
                <a:lnTo>
                  <a:pt x="400176" y="71500"/>
                </a:lnTo>
                <a:lnTo>
                  <a:pt x="407669" y="71500"/>
                </a:lnTo>
                <a:lnTo>
                  <a:pt x="416432" y="71120"/>
                </a:lnTo>
                <a:lnTo>
                  <a:pt x="420624" y="67563"/>
                </a:lnTo>
                <a:lnTo>
                  <a:pt x="420369" y="60960"/>
                </a:lnTo>
                <a:lnTo>
                  <a:pt x="418037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73782" y="3537458"/>
            <a:ext cx="264160" cy="148590"/>
          </a:xfrm>
          <a:custGeom>
            <a:avLst/>
            <a:gdLst/>
            <a:ahLst/>
            <a:cxnLst/>
            <a:rect l="l" t="t" r="r" b="b"/>
            <a:pathLst>
              <a:path w="264160" h="148589">
                <a:moveTo>
                  <a:pt x="47243" y="10159"/>
                </a:moveTo>
                <a:lnTo>
                  <a:pt x="6476" y="12064"/>
                </a:lnTo>
                <a:lnTo>
                  <a:pt x="4191" y="13080"/>
                </a:lnTo>
                <a:lnTo>
                  <a:pt x="2540" y="14986"/>
                </a:lnTo>
                <a:lnTo>
                  <a:pt x="762" y="16890"/>
                </a:lnTo>
                <a:lnTo>
                  <a:pt x="0" y="19176"/>
                </a:lnTo>
                <a:lnTo>
                  <a:pt x="5715" y="141731"/>
                </a:lnTo>
                <a:lnTo>
                  <a:pt x="6731" y="144017"/>
                </a:lnTo>
                <a:lnTo>
                  <a:pt x="8636" y="145668"/>
                </a:lnTo>
                <a:lnTo>
                  <a:pt x="10541" y="147446"/>
                </a:lnTo>
                <a:lnTo>
                  <a:pt x="53593" y="146303"/>
                </a:lnTo>
                <a:lnTo>
                  <a:pt x="60325" y="139191"/>
                </a:lnTo>
                <a:lnTo>
                  <a:pt x="60242" y="137286"/>
                </a:lnTo>
                <a:lnTo>
                  <a:pt x="17653" y="137286"/>
                </a:lnTo>
                <a:lnTo>
                  <a:pt x="12318" y="22605"/>
                </a:lnTo>
                <a:lnTo>
                  <a:pt x="42544" y="21081"/>
                </a:lnTo>
                <a:lnTo>
                  <a:pt x="54695" y="21081"/>
                </a:lnTo>
                <a:lnTo>
                  <a:pt x="54482" y="16637"/>
                </a:lnTo>
                <a:lnTo>
                  <a:pt x="53467" y="14350"/>
                </a:lnTo>
                <a:lnTo>
                  <a:pt x="51562" y="12700"/>
                </a:lnTo>
                <a:lnTo>
                  <a:pt x="49656" y="10921"/>
                </a:lnTo>
                <a:lnTo>
                  <a:pt x="47243" y="10159"/>
                </a:lnTo>
                <a:close/>
              </a:path>
              <a:path w="264160" h="148589">
                <a:moveTo>
                  <a:pt x="58547" y="101726"/>
                </a:moveTo>
                <a:lnTo>
                  <a:pt x="46355" y="102361"/>
                </a:lnTo>
                <a:lnTo>
                  <a:pt x="47879" y="135889"/>
                </a:lnTo>
                <a:lnTo>
                  <a:pt x="17653" y="137286"/>
                </a:lnTo>
                <a:lnTo>
                  <a:pt x="60242" y="137286"/>
                </a:lnTo>
                <a:lnTo>
                  <a:pt x="58547" y="101726"/>
                </a:lnTo>
                <a:close/>
              </a:path>
              <a:path w="264160" h="148589">
                <a:moveTo>
                  <a:pt x="54695" y="21081"/>
                </a:moveTo>
                <a:lnTo>
                  <a:pt x="42544" y="21081"/>
                </a:lnTo>
                <a:lnTo>
                  <a:pt x="43942" y="51688"/>
                </a:lnTo>
                <a:lnTo>
                  <a:pt x="56134" y="51180"/>
                </a:lnTo>
                <a:lnTo>
                  <a:pt x="54695" y="21081"/>
                </a:lnTo>
                <a:close/>
              </a:path>
              <a:path w="264160" h="148589">
                <a:moveTo>
                  <a:pt x="87884" y="8254"/>
                </a:moveTo>
                <a:lnTo>
                  <a:pt x="75818" y="8889"/>
                </a:lnTo>
                <a:lnTo>
                  <a:pt x="82168" y="144906"/>
                </a:lnTo>
                <a:lnTo>
                  <a:pt x="94234" y="144398"/>
                </a:lnTo>
                <a:lnTo>
                  <a:pt x="91186" y="78993"/>
                </a:lnTo>
                <a:lnTo>
                  <a:pt x="123951" y="77469"/>
                </a:lnTo>
                <a:lnTo>
                  <a:pt x="136110" y="77469"/>
                </a:lnTo>
                <a:lnTo>
                  <a:pt x="135663" y="68071"/>
                </a:lnTo>
                <a:lnTo>
                  <a:pt x="90678" y="68071"/>
                </a:lnTo>
                <a:lnTo>
                  <a:pt x="87884" y="8254"/>
                </a:lnTo>
                <a:close/>
              </a:path>
              <a:path w="264160" h="148589">
                <a:moveTo>
                  <a:pt x="136110" y="77469"/>
                </a:moveTo>
                <a:lnTo>
                  <a:pt x="123951" y="77469"/>
                </a:lnTo>
                <a:lnTo>
                  <a:pt x="127126" y="142874"/>
                </a:lnTo>
                <a:lnTo>
                  <a:pt x="139192" y="142239"/>
                </a:lnTo>
                <a:lnTo>
                  <a:pt x="136110" y="77469"/>
                </a:lnTo>
                <a:close/>
              </a:path>
              <a:path w="264160" h="148589">
                <a:moveTo>
                  <a:pt x="132715" y="6095"/>
                </a:moveTo>
                <a:lnTo>
                  <a:pt x="120650" y="6730"/>
                </a:lnTo>
                <a:lnTo>
                  <a:pt x="123443" y="66547"/>
                </a:lnTo>
                <a:lnTo>
                  <a:pt x="90678" y="68071"/>
                </a:lnTo>
                <a:lnTo>
                  <a:pt x="135663" y="68071"/>
                </a:lnTo>
                <a:lnTo>
                  <a:pt x="132715" y="6095"/>
                </a:lnTo>
                <a:close/>
              </a:path>
              <a:path w="264160" h="148589">
                <a:moveTo>
                  <a:pt x="199136" y="3047"/>
                </a:moveTo>
                <a:lnTo>
                  <a:pt x="154940" y="5079"/>
                </a:lnTo>
                <a:lnTo>
                  <a:pt x="161417" y="141223"/>
                </a:lnTo>
                <a:lnTo>
                  <a:pt x="206120" y="139064"/>
                </a:lnTo>
                <a:lnTo>
                  <a:pt x="205685" y="129920"/>
                </a:lnTo>
                <a:lnTo>
                  <a:pt x="172974" y="129920"/>
                </a:lnTo>
                <a:lnTo>
                  <a:pt x="170434" y="76834"/>
                </a:lnTo>
                <a:lnTo>
                  <a:pt x="199644" y="75564"/>
                </a:lnTo>
                <a:lnTo>
                  <a:pt x="199200" y="66039"/>
                </a:lnTo>
                <a:lnTo>
                  <a:pt x="169925" y="66039"/>
                </a:lnTo>
                <a:lnTo>
                  <a:pt x="167512" y="15239"/>
                </a:lnTo>
                <a:lnTo>
                  <a:pt x="199644" y="13715"/>
                </a:lnTo>
                <a:lnTo>
                  <a:pt x="199136" y="3047"/>
                </a:lnTo>
                <a:close/>
              </a:path>
              <a:path w="264160" h="148589">
                <a:moveTo>
                  <a:pt x="205612" y="128396"/>
                </a:moveTo>
                <a:lnTo>
                  <a:pt x="172974" y="129920"/>
                </a:lnTo>
                <a:lnTo>
                  <a:pt x="205685" y="129920"/>
                </a:lnTo>
                <a:lnTo>
                  <a:pt x="205612" y="128396"/>
                </a:lnTo>
                <a:close/>
              </a:path>
              <a:path w="264160" h="148589">
                <a:moveTo>
                  <a:pt x="199136" y="64642"/>
                </a:moveTo>
                <a:lnTo>
                  <a:pt x="169925" y="66039"/>
                </a:lnTo>
                <a:lnTo>
                  <a:pt x="199200" y="66039"/>
                </a:lnTo>
                <a:lnTo>
                  <a:pt x="199136" y="64642"/>
                </a:lnTo>
                <a:close/>
              </a:path>
              <a:path w="264160" h="148589">
                <a:moveTo>
                  <a:pt x="262763" y="0"/>
                </a:moveTo>
                <a:lnTo>
                  <a:pt x="218948" y="2158"/>
                </a:lnTo>
                <a:lnTo>
                  <a:pt x="225298" y="138175"/>
                </a:lnTo>
                <a:lnTo>
                  <a:pt x="237362" y="137667"/>
                </a:lnTo>
                <a:lnTo>
                  <a:pt x="234442" y="74802"/>
                </a:lnTo>
                <a:lnTo>
                  <a:pt x="263651" y="73405"/>
                </a:lnTo>
                <a:lnTo>
                  <a:pt x="263208" y="63880"/>
                </a:lnTo>
                <a:lnTo>
                  <a:pt x="233934" y="63880"/>
                </a:lnTo>
                <a:lnTo>
                  <a:pt x="231520" y="12191"/>
                </a:lnTo>
                <a:lnTo>
                  <a:pt x="263270" y="10667"/>
                </a:lnTo>
                <a:lnTo>
                  <a:pt x="262763" y="0"/>
                </a:lnTo>
                <a:close/>
              </a:path>
              <a:path w="264160" h="148589">
                <a:moveTo>
                  <a:pt x="263144" y="62483"/>
                </a:moveTo>
                <a:lnTo>
                  <a:pt x="233934" y="63880"/>
                </a:lnTo>
                <a:lnTo>
                  <a:pt x="263208" y="63880"/>
                </a:lnTo>
                <a:lnTo>
                  <a:pt x="263144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55421" y="3698749"/>
            <a:ext cx="142367" cy="1520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2563" y="3093720"/>
            <a:ext cx="1091946" cy="64541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6111" y="3183635"/>
            <a:ext cx="717042" cy="79933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7993" y="3075434"/>
            <a:ext cx="1078991" cy="63245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7991" y="3075432"/>
            <a:ext cx="1079500" cy="632460"/>
          </a:xfrm>
          <a:custGeom>
            <a:avLst/>
            <a:gdLst/>
            <a:ahLst/>
            <a:cxnLst/>
            <a:rect l="l" t="t" r="r" b="b"/>
            <a:pathLst>
              <a:path w="1079500" h="632460">
                <a:moveTo>
                  <a:pt x="0" y="316229"/>
                </a:moveTo>
                <a:lnTo>
                  <a:pt x="12443" y="248398"/>
                </a:lnTo>
                <a:lnTo>
                  <a:pt x="48018" y="185633"/>
                </a:lnTo>
                <a:lnTo>
                  <a:pt x="73657" y="156633"/>
                </a:lnTo>
                <a:lnTo>
                  <a:pt x="104091" y="129479"/>
                </a:lnTo>
                <a:lnTo>
                  <a:pt x="138992" y="104363"/>
                </a:lnTo>
                <a:lnTo>
                  <a:pt x="178030" y="81479"/>
                </a:lnTo>
                <a:lnTo>
                  <a:pt x="220876" y="61020"/>
                </a:lnTo>
                <a:lnTo>
                  <a:pt x="267202" y="43180"/>
                </a:lnTo>
                <a:lnTo>
                  <a:pt x="316677" y="28149"/>
                </a:lnTo>
                <a:lnTo>
                  <a:pt x="368973" y="16123"/>
                </a:lnTo>
                <a:lnTo>
                  <a:pt x="423761" y="7294"/>
                </a:lnTo>
                <a:lnTo>
                  <a:pt x="480712" y="1855"/>
                </a:lnTo>
                <a:lnTo>
                  <a:pt x="539496" y="0"/>
                </a:lnTo>
                <a:lnTo>
                  <a:pt x="598277" y="1855"/>
                </a:lnTo>
                <a:lnTo>
                  <a:pt x="655226" y="7294"/>
                </a:lnTo>
                <a:lnTo>
                  <a:pt x="710013" y="16123"/>
                </a:lnTo>
                <a:lnTo>
                  <a:pt x="762308" y="28149"/>
                </a:lnTo>
                <a:lnTo>
                  <a:pt x="811783" y="43180"/>
                </a:lnTo>
                <a:lnTo>
                  <a:pt x="858109" y="61020"/>
                </a:lnTo>
                <a:lnTo>
                  <a:pt x="900956" y="81479"/>
                </a:lnTo>
                <a:lnTo>
                  <a:pt x="939995" y="104363"/>
                </a:lnTo>
                <a:lnTo>
                  <a:pt x="974896" y="129479"/>
                </a:lnTo>
                <a:lnTo>
                  <a:pt x="1005331" y="156633"/>
                </a:lnTo>
                <a:lnTo>
                  <a:pt x="1030971" y="185633"/>
                </a:lnTo>
                <a:lnTo>
                  <a:pt x="1066548" y="248398"/>
                </a:lnTo>
                <a:lnTo>
                  <a:pt x="1078991" y="316229"/>
                </a:lnTo>
                <a:lnTo>
                  <a:pt x="1075826" y="350682"/>
                </a:lnTo>
                <a:lnTo>
                  <a:pt x="1051486" y="416173"/>
                </a:lnTo>
                <a:lnTo>
                  <a:pt x="1005331" y="475826"/>
                </a:lnTo>
                <a:lnTo>
                  <a:pt x="974896" y="502980"/>
                </a:lnTo>
                <a:lnTo>
                  <a:pt x="939995" y="528096"/>
                </a:lnTo>
                <a:lnTo>
                  <a:pt x="900956" y="550980"/>
                </a:lnTo>
                <a:lnTo>
                  <a:pt x="858109" y="571439"/>
                </a:lnTo>
                <a:lnTo>
                  <a:pt x="811784" y="589279"/>
                </a:lnTo>
                <a:lnTo>
                  <a:pt x="762308" y="604310"/>
                </a:lnTo>
                <a:lnTo>
                  <a:pt x="710013" y="616336"/>
                </a:lnTo>
                <a:lnTo>
                  <a:pt x="655226" y="625165"/>
                </a:lnTo>
                <a:lnTo>
                  <a:pt x="598277" y="630604"/>
                </a:lnTo>
                <a:lnTo>
                  <a:pt x="539496" y="632459"/>
                </a:lnTo>
                <a:lnTo>
                  <a:pt x="480712" y="630604"/>
                </a:lnTo>
                <a:lnTo>
                  <a:pt x="423761" y="625165"/>
                </a:lnTo>
                <a:lnTo>
                  <a:pt x="368973" y="616336"/>
                </a:lnTo>
                <a:lnTo>
                  <a:pt x="316677" y="604310"/>
                </a:lnTo>
                <a:lnTo>
                  <a:pt x="267202" y="589279"/>
                </a:lnTo>
                <a:lnTo>
                  <a:pt x="220876" y="571439"/>
                </a:lnTo>
                <a:lnTo>
                  <a:pt x="178030" y="550980"/>
                </a:lnTo>
                <a:lnTo>
                  <a:pt x="138992" y="528096"/>
                </a:lnTo>
                <a:lnTo>
                  <a:pt x="104091" y="502980"/>
                </a:lnTo>
                <a:lnTo>
                  <a:pt x="73657" y="475826"/>
                </a:lnTo>
                <a:lnTo>
                  <a:pt x="48018" y="446826"/>
                </a:lnTo>
                <a:lnTo>
                  <a:pt x="12443" y="384061"/>
                </a:lnTo>
                <a:lnTo>
                  <a:pt x="0" y="316229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978511" y="3198624"/>
            <a:ext cx="517525" cy="66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925" marR="5080" indent="-22860" algn="just">
              <a:lnSpc>
                <a:spcPct val="99600"/>
              </a:lnSpc>
              <a:spcBef>
                <a:spcPts val="110"/>
              </a:spcBef>
            </a:pPr>
            <a:r>
              <a:rPr sz="1400" dirty="0">
                <a:latin typeface="Agency FB"/>
                <a:cs typeface="Agency FB"/>
              </a:rPr>
              <a:t>BER</a:t>
            </a:r>
            <a:r>
              <a:rPr sz="1400" spc="10" dirty="0">
                <a:latin typeface="Agency FB"/>
                <a:cs typeface="Agency FB"/>
              </a:rPr>
              <a:t>N</a:t>
            </a:r>
            <a:r>
              <a:rPr sz="1400" spc="15" dirty="0">
                <a:latin typeface="Agency FB"/>
                <a:cs typeface="Agency FB"/>
              </a:rPr>
              <a:t>Y</a:t>
            </a:r>
            <a:r>
              <a:rPr sz="1400" spc="5" dirty="0">
                <a:latin typeface="Agency FB"/>
                <a:cs typeface="Agency FB"/>
              </a:rPr>
              <a:t>A</a:t>
            </a:r>
            <a:r>
              <a:rPr sz="1400" dirty="0">
                <a:latin typeface="Agency FB"/>
                <a:cs typeface="Agency FB"/>
              </a:rPr>
              <a:t>-  </a:t>
            </a:r>
            <a:r>
              <a:rPr sz="1400" spc="10" dirty="0">
                <a:latin typeface="Agency FB"/>
                <a:cs typeface="Agency FB"/>
              </a:rPr>
              <a:t>NYI </a:t>
            </a:r>
            <a:r>
              <a:rPr sz="1400" spc="5" dirty="0">
                <a:latin typeface="Agency FB"/>
                <a:cs typeface="Agency FB"/>
              </a:rPr>
              <a:t>DAN  </a:t>
            </a:r>
            <a:r>
              <a:rPr sz="1400" dirty="0">
                <a:latin typeface="Agency FB"/>
                <a:cs typeface="Agency FB"/>
              </a:rPr>
              <a:t>MENARI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429638" y="4441316"/>
            <a:ext cx="197865" cy="9867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64666" y="4555237"/>
            <a:ext cx="1058417" cy="61645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23160" y="4642103"/>
            <a:ext cx="741426" cy="58597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60094" y="4536949"/>
            <a:ext cx="1045463" cy="60350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60092" y="4536949"/>
            <a:ext cx="1045844" cy="603885"/>
          </a:xfrm>
          <a:custGeom>
            <a:avLst/>
            <a:gdLst/>
            <a:ahLst/>
            <a:cxnLst/>
            <a:rect l="l" t="t" r="r" b="b"/>
            <a:pathLst>
              <a:path w="1045845" h="603885">
                <a:moveTo>
                  <a:pt x="0" y="301751"/>
                </a:moveTo>
                <a:lnTo>
                  <a:pt x="13807" y="232572"/>
                </a:lnTo>
                <a:lnTo>
                  <a:pt x="53135" y="169061"/>
                </a:lnTo>
                <a:lnTo>
                  <a:pt x="81389" y="139999"/>
                </a:lnTo>
                <a:lnTo>
                  <a:pt x="114846" y="113033"/>
                </a:lnTo>
                <a:lnTo>
                  <a:pt x="153114" y="88391"/>
                </a:lnTo>
                <a:lnTo>
                  <a:pt x="195800" y="66300"/>
                </a:lnTo>
                <a:lnTo>
                  <a:pt x="242513" y="46986"/>
                </a:lnTo>
                <a:lnTo>
                  <a:pt x="292859" y="30675"/>
                </a:lnTo>
                <a:lnTo>
                  <a:pt x="346446" y="17594"/>
                </a:lnTo>
                <a:lnTo>
                  <a:pt x="402882" y="7971"/>
                </a:lnTo>
                <a:lnTo>
                  <a:pt x="461775" y="2030"/>
                </a:lnTo>
                <a:lnTo>
                  <a:pt x="522731" y="0"/>
                </a:lnTo>
                <a:lnTo>
                  <a:pt x="583688" y="2030"/>
                </a:lnTo>
                <a:lnTo>
                  <a:pt x="642581" y="7971"/>
                </a:lnTo>
                <a:lnTo>
                  <a:pt x="699017" y="17594"/>
                </a:lnTo>
                <a:lnTo>
                  <a:pt x="752604" y="30675"/>
                </a:lnTo>
                <a:lnTo>
                  <a:pt x="802950" y="46986"/>
                </a:lnTo>
                <a:lnTo>
                  <a:pt x="849663" y="66300"/>
                </a:lnTo>
                <a:lnTo>
                  <a:pt x="892349" y="88392"/>
                </a:lnTo>
                <a:lnTo>
                  <a:pt x="930617" y="113033"/>
                </a:lnTo>
                <a:lnTo>
                  <a:pt x="964074" y="139999"/>
                </a:lnTo>
                <a:lnTo>
                  <a:pt x="992328" y="169061"/>
                </a:lnTo>
                <a:lnTo>
                  <a:pt x="1014986" y="199995"/>
                </a:lnTo>
                <a:lnTo>
                  <a:pt x="1041946" y="266566"/>
                </a:lnTo>
                <a:lnTo>
                  <a:pt x="1045463" y="301751"/>
                </a:lnTo>
                <a:lnTo>
                  <a:pt x="1041946" y="336937"/>
                </a:lnTo>
                <a:lnTo>
                  <a:pt x="1014986" y="403508"/>
                </a:lnTo>
                <a:lnTo>
                  <a:pt x="992328" y="434442"/>
                </a:lnTo>
                <a:lnTo>
                  <a:pt x="964074" y="463504"/>
                </a:lnTo>
                <a:lnTo>
                  <a:pt x="930617" y="490470"/>
                </a:lnTo>
                <a:lnTo>
                  <a:pt x="892349" y="515112"/>
                </a:lnTo>
                <a:lnTo>
                  <a:pt x="849663" y="537203"/>
                </a:lnTo>
                <a:lnTo>
                  <a:pt x="802950" y="556517"/>
                </a:lnTo>
                <a:lnTo>
                  <a:pt x="752604" y="572828"/>
                </a:lnTo>
                <a:lnTo>
                  <a:pt x="699017" y="585909"/>
                </a:lnTo>
                <a:lnTo>
                  <a:pt x="642581" y="595532"/>
                </a:lnTo>
                <a:lnTo>
                  <a:pt x="583688" y="601473"/>
                </a:lnTo>
                <a:lnTo>
                  <a:pt x="522731" y="603503"/>
                </a:lnTo>
                <a:lnTo>
                  <a:pt x="461775" y="601473"/>
                </a:lnTo>
                <a:lnTo>
                  <a:pt x="402882" y="595532"/>
                </a:lnTo>
                <a:lnTo>
                  <a:pt x="346446" y="585909"/>
                </a:lnTo>
                <a:lnTo>
                  <a:pt x="292859" y="572828"/>
                </a:lnTo>
                <a:lnTo>
                  <a:pt x="242513" y="556517"/>
                </a:lnTo>
                <a:lnTo>
                  <a:pt x="195800" y="537203"/>
                </a:lnTo>
                <a:lnTo>
                  <a:pt x="153114" y="515111"/>
                </a:lnTo>
                <a:lnTo>
                  <a:pt x="114846" y="490470"/>
                </a:lnTo>
                <a:lnTo>
                  <a:pt x="81389" y="463504"/>
                </a:lnTo>
                <a:lnTo>
                  <a:pt x="53135" y="434442"/>
                </a:lnTo>
                <a:lnTo>
                  <a:pt x="30477" y="403508"/>
                </a:lnTo>
                <a:lnTo>
                  <a:pt x="3517" y="336937"/>
                </a:lnTo>
                <a:lnTo>
                  <a:pt x="0" y="301751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506472" y="4656582"/>
            <a:ext cx="554990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0"/>
              </a:spcBef>
            </a:pPr>
            <a:r>
              <a:rPr sz="1400" spc="5" dirty="0">
                <a:latin typeface="Agency FB"/>
                <a:cs typeface="Agency FB"/>
              </a:rPr>
              <a:t>ALAS</a:t>
            </a:r>
            <a:endParaRPr sz="1400">
              <a:latin typeface="Agency FB"/>
              <a:cs typeface="Agency FB"/>
            </a:endParaRPr>
          </a:p>
          <a:p>
            <a:pPr algn="ctr">
              <a:lnSpc>
                <a:spcPts val="1675"/>
              </a:lnSpc>
            </a:pPr>
            <a:r>
              <a:rPr sz="1400" dirty="0">
                <a:latin typeface="Agency FB"/>
                <a:cs typeface="Agency FB"/>
              </a:rPr>
              <a:t>MAKANKU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08888" y="4294634"/>
            <a:ext cx="358140" cy="132715"/>
          </a:xfrm>
          <a:custGeom>
            <a:avLst/>
            <a:gdLst/>
            <a:ahLst/>
            <a:cxnLst/>
            <a:rect l="l" t="t" r="r" b="b"/>
            <a:pathLst>
              <a:path w="358140" h="132714">
                <a:moveTo>
                  <a:pt x="61074" y="59817"/>
                </a:moveTo>
                <a:lnTo>
                  <a:pt x="0" y="119253"/>
                </a:lnTo>
                <a:lnTo>
                  <a:pt x="84162" y="132461"/>
                </a:lnTo>
                <a:lnTo>
                  <a:pt x="75767" y="106045"/>
                </a:lnTo>
                <a:lnTo>
                  <a:pt x="62445" y="106045"/>
                </a:lnTo>
                <a:lnTo>
                  <a:pt x="58597" y="93980"/>
                </a:lnTo>
                <a:lnTo>
                  <a:pt x="70707" y="90126"/>
                </a:lnTo>
                <a:lnTo>
                  <a:pt x="61074" y="59817"/>
                </a:lnTo>
                <a:close/>
              </a:path>
              <a:path w="358140" h="132714">
                <a:moveTo>
                  <a:pt x="70707" y="90126"/>
                </a:moveTo>
                <a:lnTo>
                  <a:pt x="58597" y="93980"/>
                </a:lnTo>
                <a:lnTo>
                  <a:pt x="62445" y="106045"/>
                </a:lnTo>
                <a:lnTo>
                  <a:pt x="74544" y="102199"/>
                </a:lnTo>
                <a:lnTo>
                  <a:pt x="70707" y="90126"/>
                </a:lnTo>
                <a:close/>
              </a:path>
              <a:path w="358140" h="132714">
                <a:moveTo>
                  <a:pt x="74544" y="102199"/>
                </a:moveTo>
                <a:lnTo>
                  <a:pt x="62445" y="106045"/>
                </a:lnTo>
                <a:lnTo>
                  <a:pt x="75767" y="106045"/>
                </a:lnTo>
                <a:lnTo>
                  <a:pt x="74544" y="102199"/>
                </a:lnTo>
                <a:close/>
              </a:path>
              <a:path w="358140" h="132714">
                <a:moveTo>
                  <a:pt x="353949" y="0"/>
                </a:moveTo>
                <a:lnTo>
                  <a:pt x="70707" y="90126"/>
                </a:lnTo>
                <a:lnTo>
                  <a:pt x="74544" y="102199"/>
                </a:lnTo>
                <a:lnTo>
                  <a:pt x="357759" y="12192"/>
                </a:lnTo>
                <a:lnTo>
                  <a:pt x="353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8871" y="4465320"/>
            <a:ext cx="1056894" cy="67894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9372" y="4561334"/>
            <a:ext cx="674370" cy="58597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4300" y="4447032"/>
            <a:ext cx="1043940" cy="6659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4300" y="4447034"/>
            <a:ext cx="1043940" cy="666115"/>
          </a:xfrm>
          <a:custGeom>
            <a:avLst/>
            <a:gdLst/>
            <a:ahLst/>
            <a:cxnLst/>
            <a:rect l="l" t="t" r="r" b="b"/>
            <a:pathLst>
              <a:path w="1043940" h="666114">
                <a:moveTo>
                  <a:pt x="0" y="332994"/>
                </a:moveTo>
                <a:lnTo>
                  <a:pt x="12039" y="261562"/>
                </a:lnTo>
                <a:lnTo>
                  <a:pt x="46458" y="195468"/>
                </a:lnTo>
                <a:lnTo>
                  <a:pt x="71263" y="164930"/>
                </a:lnTo>
                <a:lnTo>
                  <a:pt x="100709" y="136337"/>
                </a:lnTo>
                <a:lnTo>
                  <a:pt x="134476" y="109890"/>
                </a:lnTo>
                <a:lnTo>
                  <a:pt x="172246" y="85794"/>
                </a:lnTo>
                <a:lnTo>
                  <a:pt x="213700" y="64251"/>
                </a:lnTo>
                <a:lnTo>
                  <a:pt x="258521" y="45466"/>
                </a:lnTo>
                <a:lnTo>
                  <a:pt x="306389" y="29640"/>
                </a:lnTo>
                <a:lnTo>
                  <a:pt x="356986" y="16977"/>
                </a:lnTo>
                <a:lnTo>
                  <a:pt x="409994" y="7680"/>
                </a:lnTo>
                <a:lnTo>
                  <a:pt x="465095" y="1954"/>
                </a:lnTo>
                <a:lnTo>
                  <a:pt x="521970" y="0"/>
                </a:lnTo>
                <a:lnTo>
                  <a:pt x="578844" y="1954"/>
                </a:lnTo>
                <a:lnTo>
                  <a:pt x="633945" y="7680"/>
                </a:lnTo>
                <a:lnTo>
                  <a:pt x="686953" y="16977"/>
                </a:lnTo>
                <a:lnTo>
                  <a:pt x="737550" y="29640"/>
                </a:lnTo>
                <a:lnTo>
                  <a:pt x="785418" y="45466"/>
                </a:lnTo>
                <a:lnTo>
                  <a:pt x="830239" y="64251"/>
                </a:lnTo>
                <a:lnTo>
                  <a:pt x="871693" y="85794"/>
                </a:lnTo>
                <a:lnTo>
                  <a:pt x="909463" y="109890"/>
                </a:lnTo>
                <a:lnTo>
                  <a:pt x="943230" y="136337"/>
                </a:lnTo>
                <a:lnTo>
                  <a:pt x="972676" y="164930"/>
                </a:lnTo>
                <a:lnTo>
                  <a:pt x="997481" y="195468"/>
                </a:lnTo>
                <a:lnTo>
                  <a:pt x="1031900" y="261562"/>
                </a:lnTo>
                <a:lnTo>
                  <a:pt x="1043940" y="332994"/>
                </a:lnTo>
                <a:lnTo>
                  <a:pt x="1040877" y="369275"/>
                </a:lnTo>
                <a:lnTo>
                  <a:pt x="1017329" y="438241"/>
                </a:lnTo>
                <a:lnTo>
                  <a:pt x="972676" y="501057"/>
                </a:lnTo>
                <a:lnTo>
                  <a:pt x="943230" y="529650"/>
                </a:lnTo>
                <a:lnTo>
                  <a:pt x="909463" y="556097"/>
                </a:lnTo>
                <a:lnTo>
                  <a:pt x="871693" y="580193"/>
                </a:lnTo>
                <a:lnTo>
                  <a:pt x="830239" y="601736"/>
                </a:lnTo>
                <a:lnTo>
                  <a:pt x="785418" y="620522"/>
                </a:lnTo>
                <a:lnTo>
                  <a:pt x="737550" y="636347"/>
                </a:lnTo>
                <a:lnTo>
                  <a:pt x="686953" y="649010"/>
                </a:lnTo>
                <a:lnTo>
                  <a:pt x="633945" y="658307"/>
                </a:lnTo>
                <a:lnTo>
                  <a:pt x="578844" y="664033"/>
                </a:lnTo>
                <a:lnTo>
                  <a:pt x="521970" y="665988"/>
                </a:lnTo>
                <a:lnTo>
                  <a:pt x="465095" y="664033"/>
                </a:lnTo>
                <a:lnTo>
                  <a:pt x="409994" y="658307"/>
                </a:lnTo>
                <a:lnTo>
                  <a:pt x="356986" y="649010"/>
                </a:lnTo>
                <a:lnTo>
                  <a:pt x="306389" y="636347"/>
                </a:lnTo>
                <a:lnTo>
                  <a:pt x="258521" y="620522"/>
                </a:lnTo>
                <a:lnTo>
                  <a:pt x="213700" y="601736"/>
                </a:lnTo>
                <a:lnTo>
                  <a:pt x="172246" y="580193"/>
                </a:lnTo>
                <a:lnTo>
                  <a:pt x="134476" y="556097"/>
                </a:lnTo>
                <a:lnTo>
                  <a:pt x="100709" y="529650"/>
                </a:lnTo>
                <a:lnTo>
                  <a:pt x="71263" y="501057"/>
                </a:lnTo>
                <a:lnTo>
                  <a:pt x="46458" y="470519"/>
                </a:lnTo>
                <a:lnTo>
                  <a:pt x="12039" y="404425"/>
                </a:lnTo>
                <a:lnTo>
                  <a:pt x="0" y="332994"/>
                </a:lnTo>
                <a:close/>
              </a:path>
            </a:pathLst>
          </a:custGeom>
          <a:ln w="12191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392988" y="4576064"/>
            <a:ext cx="487680" cy="4571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57785">
              <a:lnSpc>
                <a:spcPts val="1670"/>
              </a:lnSpc>
              <a:spcBef>
                <a:spcPts val="165"/>
              </a:spcBef>
            </a:pPr>
            <a:r>
              <a:rPr sz="1400" spc="5" dirty="0">
                <a:latin typeface="Agency FB"/>
                <a:cs typeface="Agency FB"/>
              </a:rPr>
              <a:t>TEBAK  </a:t>
            </a:r>
            <a:r>
              <a:rPr sz="1400" spc="-5" dirty="0">
                <a:latin typeface="Agency FB"/>
                <a:cs typeface="Agency FB"/>
              </a:rPr>
              <a:t>PRO</a:t>
            </a:r>
            <a:r>
              <a:rPr sz="1400" spc="-25" dirty="0">
                <a:latin typeface="Agency FB"/>
                <a:cs typeface="Agency FB"/>
              </a:rPr>
              <a:t>F</a:t>
            </a:r>
            <a:r>
              <a:rPr sz="1400" dirty="0">
                <a:latin typeface="Agency FB"/>
                <a:cs typeface="Agency FB"/>
              </a:rPr>
              <a:t>E</a:t>
            </a:r>
            <a:r>
              <a:rPr sz="1400" spc="10" dirty="0">
                <a:latin typeface="Agency FB"/>
                <a:cs typeface="Agency FB"/>
              </a:rPr>
              <a:t>S</a:t>
            </a:r>
            <a:r>
              <a:rPr sz="1400" dirty="0">
                <a:latin typeface="Agency FB"/>
                <a:cs typeface="Agency FB"/>
              </a:rPr>
              <a:t>I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920239" y="4447034"/>
            <a:ext cx="76200" cy="1748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77111" y="4672586"/>
            <a:ext cx="977646" cy="61493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0180" y="4757928"/>
            <a:ext cx="685038" cy="58597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72541" y="4654296"/>
            <a:ext cx="964691" cy="6019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72539" y="4654296"/>
            <a:ext cx="965200" cy="601980"/>
          </a:xfrm>
          <a:custGeom>
            <a:avLst/>
            <a:gdLst/>
            <a:ahLst/>
            <a:cxnLst/>
            <a:rect l="l" t="t" r="r" b="b"/>
            <a:pathLst>
              <a:path w="965200" h="601979">
                <a:moveTo>
                  <a:pt x="0" y="300989"/>
                </a:moveTo>
                <a:lnTo>
                  <a:pt x="12736" y="231972"/>
                </a:lnTo>
                <a:lnTo>
                  <a:pt x="49016" y="168617"/>
                </a:lnTo>
                <a:lnTo>
                  <a:pt x="75082" y="139628"/>
                </a:lnTo>
                <a:lnTo>
                  <a:pt x="105949" y="112731"/>
                </a:lnTo>
                <a:lnTo>
                  <a:pt x="141255" y="88153"/>
                </a:lnTo>
                <a:lnTo>
                  <a:pt x="180640" y="66120"/>
                </a:lnTo>
                <a:lnTo>
                  <a:pt x="223742" y="46857"/>
                </a:lnTo>
                <a:lnTo>
                  <a:pt x="270198" y="30591"/>
                </a:lnTo>
                <a:lnTo>
                  <a:pt x="319649" y="17546"/>
                </a:lnTo>
                <a:lnTo>
                  <a:pt x="371731" y="7948"/>
                </a:lnTo>
                <a:lnTo>
                  <a:pt x="426084" y="2024"/>
                </a:lnTo>
                <a:lnTo>
                  <a:pt x="482346" y="0"/>
                </a:lnTo>
                <a:lnTo>
                  <a:pt x="538607" y="2024"/>
                </a:lnTo>
                <a:lnTo>
                  <a:pt x="592960" y="7948"/>
                </a:lnTo>
                <a:lnTo>
                  <a:pt x="645042" y="17546"/>
                </a:lnTo>
                <a:lnTo>
                  <a:pt x="694493" y="30591"/>
                </a:lnTo>
                <a:lnTo>
                  <a:pt x="740949" y="46857"/>
                </a:lnTo>
                <a:lnTo>
                  <a:pt x="784051" y="66120"/>
                </a:lnTo>
                <a:lnTo>
                  <a:pt x="823436" y="88153"/>
                </a:lnTo>
                <a:lnTo>
                  <a:pt x="858742" y="112731"/>
                </a:lnTo>
                <a:lnTo>
                  <a:pt x="889609" y="139628"/>
                </a:lnTo>
                <a:lnTo>
                  <a:pt x="915675" y="168617"/>
                </a:lnTo>
                <a:lnTo>
                  <a:pt x="951955" y="231972"/>
                </a:lnTo>
                <a:lnTo>
                  <a:pt x="964691" y="300989"/>
                </a:lnTo>
                <a:lnTo>
                  <a:pt x="961447" y="336093"/>
                </a:lnTo>
                <a:lnTo>
                  <a:pt x="936577" y="402505"/>
                </a:lnTo>
                <a:lnTo>
                  <a:pt x="889609" y="462351"/>
                </a:lnTo>
                <a:lnTo>
                  <a:pt x="858742" y="489248"/>
                </a:lnTo>
                <a:lnTo>
                  <a:pt x="823436" y="513826"/>
                </a:lnTo>
                <a:lnTo>
                  <a:pt x="784051" y="535859"/>
                </a:lnTo>
                <a:lnTo>
                  <a:pt x="740949" y="555122"/>
                </a:lnTo>
                <a:lnTo>
                  <a:pt x="694493" y="571388"/>
                </a:lnTo>
                <a:lnTo>
                  <a:pt x="645042" y="584433"/>
                </a:lnTo>
                <a:lnTo>
                  <a:pt x="592960" y="594031"/>
                </a:lnTo>
                <a:lnTo>
                  <a:pt x="538607" y="599955"/>
                </a:lnTo>
                <a:lnTo>
                  <a:pt x="482346" y="601979"/>
                </a:lnTo>
                <a:lnTo>
                  <a:pt x="426084" y="599955"/>
                </a:lnTo>
                <a:lnTo>
                  <a:pt x="371731" y="594031"/>
                </a:lnTo>
                <a:lnTo>
                  <a:pt x="319649" y="584433"/>
                </a:lnTo>
                <a:lnTo>
                  <a:pt x="270198" y="571388"/>
                </a:lnTo>
                <a:lnTo>
                  <a:pt x="223742" y="555122"/>
                </a:lnTo>
                <a:lnTo>
                  <a:pt x="180640" y="535859"/>
                </a:lnTo>
                <a:lnTo>
                  <a:pt x="141255" y="513826"/>
                </a:lnTo>
                <a:lnTo>
                  <a:pt x="105949" y="489248"/>
                </a:lnTo>
                <a:lnTo>
                  <a:pt x="75082" y="462351"/>
                </a:lnTo>
                <a:lnTo>
                  <a:pt x="49016" y="433362"/>
                </a:lnTo>
                <a:lnTo>
                  <a:pt x="12736" y="370007"/>
                </a:lnTo>
                <a:lnTo>
                  <a:pt x="0" y="300989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522857" y="4773295"/>
            <a:ext cx="464820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dirty="0">
                <a:latin typeface="Agency FB"/>
                <a:cs typeface="Agency FB"/>
              </a:rPr>
              <a:t>BO</a:t>
            </a:r>
            <a:r>
              <a:rPr sz="1400" spc="10" dirty="0">
                <a:latin typeface="Agency FB"/>
                <a:cs typeface="Agency FB"/>
              </a:rPr>
              <a:t>N</a:t>
            </a:r>
            <a:r>
              <a:rPr sz="1400" dirty="0">
                <a:latin typeface="Agency FB"/>
                <a:cs typeface="Agency FB"/>
              </a:rPr>
              <a:t>EKA</a:t>
            </a:r>
            <a:endParaRPr sz="1400">
              <a:latin typeface="Agency FB"/>
              <a:cs typeface="Agency FB"/>
            </a:endParaRPr>
          </a:p>
          <a:p>
            <a:pPr marL="12700">
              <a:lnSpc>
                <a:spcPts val="1675"/>
              </a:lnSpc>
            </a:pPr>
            <a:r>
              <a:rPr sz="1400" dirty="0">
                <a:latin typeface="Agency FB"/>
                <a:cs typeface="Agency FB"/>
              </a:rPr>
              <a:t>T</a:t>
            </a:r>
            <a:r>
              <a:rPr sz="1400" spc="20" dirty="0">
                <a:latin typeface="Agency FB"/>
                <a:cs typeface="Agency FB"/>
              </a:rPr>
              <a:t>A</a:t>
            </a:r>
            <a:r>
              <a:rPr sz="1400" dirty="0">
                <a:latin typeface="Agency FB"/>
                <a:cs typeface="Agency FB"/>
              </a:rPr>
              <a:t>N</a:t>
            </a:r>
            <a:r>
              <a:rPr sz="1400" spc="-20" dirty="0">
                <a:latin typeface="Agency FB"/>
                <a:cs typeface="Agency FB"/>
              </a:rPr>
              <a:t>G</a:t>
            </a:r>
            <a:r>
              <a:rPr sz="1400" spc="10" dirty="0">
                <a:latin typeface="Agency FB"/>
                <a:cs typeface="Agency FB"/>
              </a:rPr>
              <a:t>A</a:t>
            </a:r>
            <a:r>
              <a:rPr sz="1400" dirty="0">
                <a:latin typeface="Agency FB"/>
                <a:cs typeface="Agency FB"/>
              </a:rPr>
              <a:t>N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405371" y="5882640"/>
            <a:ext cx="1046226" cy="63779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03492" y="5971032"/>
            <a:ext cx="677418" cy="58597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00800" y="5864352"/>
            <a:ext cx="1033272" cy="62484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00800" y="5864352"/>
            <a:ext cx="1033780" cy="624840"/>
          </a:xfrm>
          <a:custGeom>
            <a:avLst/>
            <a:gdLst/>
            <a:ahLst/>
            <a:cxnLst/>
            <a:rect l="l" t="t" r="r" b="b"/>
            <a:pathLst>
              <a:path w="1033779" h="624839">
                <a:moveTo>
                  <a:pt x="0" y="312420"/>
                </a:moveTo>
                <a:lnTo>
                  <a:pt x="13642" y="240785"/>
                </a:lnTo>
                <a:lnTo>
                  <a:pt x="52504" y="175026"/>
                </a:lnTo>
                <a:lnTo>
                  <a:pt x="80424" y="144936"/>
                </a:lnTo>
                <a:lnTo>
                  <a:pt x="113486" y="117018"/>
                </a:lnTo>
                <a:lnTo>
                  <a:pt x="151304" y="91506"/>
                </a:lnTo>
                <a:lnTo>
                  <a:pt x="193490" y="68635"/>
                </a:lnTo>
                <a:lnTo>
                  <a:pt x="239656" y="48640"/>
                </a:lnTo>
                <a:lnTo>
                  <a:pt x="289415" y="31755"/>
                </a:lnTo>
                <a:lnTo>
                  <a:pt x="342380" y="18213"/>
                </a:lnTo>
                <a:lnTo>
                  <a:pt x="398163" y="8251"/>
                </a:lnTo>
                <a:lnTo>
                  <a:pt x="456378" y="2101"/>
                </a:lnTo>
                <a:lnTo>
                  <a:pt x="516635" y="0"/>
                </a:lnTo>
                <a:lnTo>
                  <a:pt x="576893" y="2101"/>
                </a:lnTo>
                <a:lnTo>
                  <a:pt x="635108" y="8251"/>
                </a:lnTo>
                <a:lnTo>
                  <a:pt x="690891" y="18213"/>
                </a:lnTo>
                <a:lnTo>
                  <a:pt x="743856" y="31755"/>
                </a:lnTo>
                <a:lnTo>
                  <a:pt x="793615" y="48640"/>
                </a:lnTo>
                <a:lnTo>
                  <a:pt x="839781" y="68635"/>
                </a:lnTo>
                <a:lnTo>
                  <a:pt x="881967" y="91506"/>
                </a:lnTo>
                <a:lnTo>
                  <a:pt x="919785" y="117018"/>
                </a:lnTo>
                <a:lnTo>
                  <a:pt x="952847" y="144936"/>
                </a:lnTo>
                <a:lnTo>
                  <a:pt x="980767" y="175026"/>
                </a:lnTo>
                <a:lnTo>
                  <a:pt x="1003157" y="207054"/>
                </a:lnTo>
                <a:lnTo>
                  <a:pt x="1029796" y="275985"/>
                </a:lnTo>
                <a:lnTo>
                  <a:pt x="1033272" y="312420"/>
                </a:lnTo>
                <a:lnTo>
                  <a:pt x="1029796" y="348854"/>
                </a:lnTo>
                <a:lnTo>
                  <a:pt x="1003157" y="417785"/>
                </a:lnTo>
                <a:lnTo>
                  <a:pt x="980767" y="449813"/>
                </a:lnTo>
                <a:lnTo>
                  <a:pt x="952847" y="479903"/>
                </a:lnTo>
                <a:lnTo>
                  <a:pt x="919785" y="507821"/>
                </a:lnTo>
                <a:lnTo>
                  <a:pt x="881967" y="533333"/>
                </a:lnTo>
                <a:lnTo>
                  <a:pt x="839781" y="556204"/>
                </a:lnTo>
                <a:lnTo>
                  <a:pt x="793615" y="576199"/>
                </a:lnTo>
                <a:lnTo>
                  <a:pt x="743856" y="593084"/>
                </a:lnTo>
                <a:lnTo>
                  <a:pt x="690891" y="606626"/>
                </a:lnTo>
                <a:lnTo>
                  <a:pt x="635108" y="616588"/>
                </a:lnTo>
                <a:lnTo>
                  <a:pt x="576893" y="622738"/>
                </a:lnTo>
                <a:lnTo>
                  <a:pt x="516635" y="624840"/>
                </a:lnTo>
                <a:lnTo>
                  <a:pt x="456378" y="622738"/>
                </a:lnTo>
                <a:lnTo>
                  <a:pt x="398163" y="616588"/>
                </a:lnTo>
                <a:lnTo>
                  <a:pt x="342380" y="606626"/>
                </a:lnTo>
                <a:lnTo>
                  <a:pt x="289415" y="593084"/>
                </a:lnTo>
                <a:lnTo>
                  <a:pt x="239656" y="576199"/>
                </a:lnTo>
                <a:lnTo>
                  <a:pt x="193490" y="556204"/>
                </a:lnTo>
                <a:lnTo>
                  <a:pt x="151304" y="533333"/>
                </a:lnTo>
                <a:lnTo>
                  <a:pt x="113486" y="507821"/>
                </a:lnTo>
                <a:lnTo>
                  <a:pt x="80424" y="479903"/>
                </a:lnTo>
                <a:lnTo>
                  <a:pt x="52504" y="449813"/>
                </a:lnTo>
                <a:lnTo>
                  <a:pt x="30114" y="417785"/>
                </a:lnTo>
                <a:lnTo>
                  <a:pt x="3475" y="348854"/>
                </a:lnTo>
                <a:lnTo>
                  <a:pt x="0" y="312420"/>
                </a:lnTo>
                <a:close/>
              </a:path>
            </a:pathLst>
          </a:custGeom>
          <a:ln w="1219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6688075" y="5986373"/>
            <a:ext cx="461009" cy="452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ts val="1675"/>
              </a:lnSpc>
              <a:spcBef>
                <a:spcPts val="105"/>
              </a:spcBef>
            </a:pPr>
            <a:r>
              <a:rPr sz="1400" dirty="0">
                <a:latin typeface="Agency FB"/>
                <a:cs typeface="Agency FB"/>
              </a:rPr>
              <a:t>“MY</a:t>
            </a:r>
            <a:r>
              <a:rPr sz="1400" spc="-120" dirty="0">
                <a:latin typeface="Agency FB"/>
                <a:cs typeface="Agency FB"/>
              </a:rPr>
              <a:t> </a:t>
            </a:r>
            <a:r>
              <a:rPr sz="1400" spc="-5" dirty="0">
                <a:latin typeface="Agency FB"/>
                <a:cs typeface="Agency FB"/>
              </a:rPr>
              <a:t>ICE</a:t>
            </a:r>
            <a:endParaRPr sz="1400">
              <a:latin typeface="Agency FB"/>
              <a:cs typeface="Agency FB"/>
            </a:endParaRPr>
          </a:p>
          <a:p>
            <a:pPr marL="12700">
              <a:lnSpc>
                <a:spcPts val="1675"/>
              </a:lnSpc>
            </a:pPr>
            <a:r>
              <a:rPr sz="1400" dirty="0">
                <a:latin typeface="Agency FB"/>
                <a:cs typeface="Agency FB"/>
              </a:rPr>
              <a:t>CR</a:t>
            </a:r>
            <a:r>
              <a:rPr sz="1400" spc="5" dirty="0">
                <a:latin typeface="Agency FB"/>
                <a:cs typeface="Agency FB"/>
              </a:rPr>
              <a:t>E</a:t>
            </a:r>
            <a:r>
              <a:rPr sz="1400" spc="25" dirty="0">
                <a:latin typeface="Agency FB"/>
                <a:cs typeface="Agency FB"/>
              </a:rPr>
              <a:t>A</a:t>
            </a:r>
            <a:r>
              <a:rPr sz="1400" dirty="0">
                <a:latin typeface="Agency FB"/>
                <a:cs typeface="Agency FB"/>
              </a:rPr>
              <a:t>M”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092574" y="5903353"/>
            <a:ext cx="394335" cy="280670"/>
          </a:xfrm>
          <a:custGeom>
            <a:avLst/>
            <a:gdLst/>
            <a:ahLst/>
            <a:cxnLst/>
            <a:rect l="l" t="t" r="r" b="b"/>
            <a:pathLst>
              <a:path w="394335" h="280670">
                <a:moveTo>
                  <a:pt x="328065" y="241905"/>
                </a:moveTo>
                <a:lnTo>
                  <a:pt x="309752" y="267855"/>
                </a:lnTo>
                <a:lnTo>
                  <a:pt x="394080" y="280657"/>
                </a:lnTo>
                <a:lnTo>
                  <a:pt x="377177" y="249237"/>
                </a:lnTo>
                <a:lnTo>
                  <a:pt x="338454" y="249237"/>
                </a:lnTo>
                <a:lnTo>
                  <a:pt x="328065" y="241905"/>
                </a:lnTo>
                <a:close/>
              </a:path>
              <a:path w="394335" h="280670">
                <a:moveTo>
                  <a:pt x="335402" y="231508"/>
                </a:moveTo>
                <a:lnTo>
                  <a:pt x="328065" y="241905"/>
                </a:lnTo>
                <a:lnTo>
                  <a:pt x="338454" y="249237"/>
                </a:lnTo>
                <a:lnTo>
                  <a:pt x="345821" y="238861"/>
                </a:lnTo>
                <a:lnTo>
                  <a:pt x="335402" y="231508"/>
                </a:lnTo>
                <a:close/>
              </a:path>
              <a:path w="394335" h="280670">
                <a:moveTo>
                  <a:pt x="353694" y="205587"/>
                </a:moveTo>
                <a:lnTo>
                  <a:pt x="335402" y="231508"/>
                </a:lnTo>
                <a:lnTo>
                  <a:pt x="345821" y="238861"/>
                </a:lnTo>
                <a:lnTo>
                  <a:pt x="338454" y="249237"/>
                </a:lnTo>
                <a:lnTo>
                  <a:pt x="377177" y="249237"/>
                </a:lnTo>
                <a:lnTo>
                  <a:pt x="353694" y="205587"/>
                </a:lnTo>
                <a:close/>
              </a:path>
              <a:path w="394335" h="280670">
                <a:moveTo>
                  <a:pt x="7365" y="0"/>
                </a:moveTo>
                <a:lnTo>
                  <a:pt x="0" y="10375"/>
                </a:lnTo>
                <a:lnTo>
                  <a:pt x="328065" y="241905"/>
                </a:lnTo>
                <a:lnTo>
                  <a:pt x="335402" y="231508"/>
                </a:lnTo>
                <a:lnTo>
                  <a:pt x="7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59908" y="6132574"/>
            <a:ext cx="977646" cy="63322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21452" y="6222496"/>
            <a:ext cx="653034" cy="58597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55337" y="6114288"/>
            <a:ext cx="964691" cy="6202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55335" y="6114290"/>
            <a:ext cx="965200" cy="620395"/>
          </a:xfrm>
          <a:custGeom>
            <a:avLst/>
            <a:gdLst/>
            <a:ahLst/>
            <a:cxnLst/>
            <a:rect l="l" t="t" r="r" b="b"/>
            <a:pathLst>
              <a:path w="965200" h="620395">
                <a:moveTo>
                  <a:pt x="0" y="310134"/>
                </a:moveTo>
                <a:lnTo>
                  <a:pt x="12736" y="239022"/>
                </a:lnTo>
                <a:lnTo>
                  <a:pt x="49016" y="173743"/>
                </a:lnTo>
                <a:lnTo>
                  <a:pt x="75082" y="143873"/>
                </a:lnTo>
                <a:lnTo>
                  <a:pt x="105949" y="116159"/>
                </a:lnTo>
                <a:lnTo>
                  <a:pt x="141255" y="90835"/>
                </a:lnTo>
                <a:lnTo>
                  <a:pt x="180640" y="68132"/>
                </a:lnTo>
                <a:lnTo>
                  <a:pt x="223742" y="48283"/>
                </a:lnTo>
                <a:lnTo>
                  <a:pt x="270198" y="31521"/>
                </a:lnTo>
                <a:lnTo>
                  <a:pt x="319649" y="18080"/>
                </a:lnTo>
                <a:lnTo>
                  <a:pt x="371731" y="8190"/>
                </a:lnTo>
                <a:lnTo>
                  <a:pt x="426084" y="2086"/>
                </a:lnTo>
                <a:lnTo>
                  <a:pt x="482346" y="0"/>
                </a:lnTo>
                <a:lnTo>
                  <a:pt x="538607" y="2086"/>
                </a:lnTo>
                <a:lnTo>
                  <a:pt x="592960" y="8190"/>
                </a:lnTo>
                <a:lnTo>
                  <a:pt x="645042" y="18080"/>
                </a:lnTo>
                <a:lnTo>
                  <a:pt x="694493" y="31521"/>
                </a:lnTo>
                <a:lnTo>
                  <a:pt x="740949" y="48283"/>
                </a:lnTo>
                <a:lnTo>
                  <a:pt x="784051" y="68132"/>
                </a:lnTo>
                <a:lnTo>
                  <a:pt x="823436" y="90835"/>
                </a:lnTo>
                <a:lnTo>
                  <a:pt x="858742" y="116159"/>
                </a:lnTo>
                <a:lnTo>
                  <a:pt x="889609" y="143873"/>
                </a:lnTo>
                <a:lnTo>
                  <a:pt x="915675" y="173743"/>
                </a:lnTo>
                <a:lnTo>
                  <a:pt x="951955" y="239022"/>
                </a:lnTo>
                <a:lnTo>
                  <a:pt x="964691" y="310134"/>
                </a:lnTo>
                <a:lnTo>
                  <a:pt x="961447" y="346302"/>
                </a:lnTo>
                <a:lnTo>
                  <a:pt x="936577" y="414730"/>
                </a:lnTo>
                <a:lnTo>
                  <a:pt x="889609" y="476394"/>
                </a:lnTo>
                <a:lnTo>
                  <a:pt x="858742" y="504108"/>
                </a:lnTo>
                <a:lnTo>
                  <a:pt x="823436" y="529432"/>
                </a:lnTo>
                <a:lnTo>
                  <a:pt x="784051" y="552135"/>
                </a:lnTo>
                <a:lnTo>
                  <a:pt x="740949" y="571984"/>
                </a:lnTo>
                <a:lnTo>
                  <a:pt x="694493" y="588746"/>
                </a:lnTo>
                <a:lnTo>
                  <a:pt x="645042" y="602187"/>
                </a:lnTo>
                <a:lnTo>
                  <a:pt x="592960" y="612077"/>
                </a:lnTo>
                <a:lnTo>
                  <a:pt x="538607" y="618181"/>
                </a:lnTo>
                <a:lnTo>
                  <a:pt x="482346" y="620268"/>
                </a:lnTo>
                <a:lnTo>
                  <a:pt x="426084" y="618181"/>
                </a:lnTo>
                <a:lnTo>
                  <a:pt x="371731" y="612077"/>
                </a:lnTo>
                <a:lnTo>
                  <a:pt x="319649" y="602187"/>
                </a:lnTo>
                <a:lnTo>
                  <a:pt x="270198" y="588746"/>
                </a:lnTo>
                <a:lnTo>
                  <a:pt x="223742" y="571984"/>
                </a:lnTo>
                <a:lnTo>
                  <a:pt x="180640" y="552135"/>
                </a:lnTo>
                <a:lnTo>
                  <a:pt x="141255" y="529432"/>
                </a:lnTo>
                <a:lnTo>
                  <a:pt x="105949" y="504108"/>
                </a:lnTo>
                <a:lnTo>
                  <a:pt x="75082" y="476394"/>
                </a:lnTo>
                <a:lnTo>
                  <a:pt x="49016" y="446524"/>
                </a:lnTo>
                <a:lnTo>
                  <a:pt x="12736" y="381245"/>
                </a:lnTo>
                <a:lnTo>
                  <a:pt x="0" y="310134"/>
                </a:lnTo>
                <a:close/>
              </a:path>
            </a:pathLst>
          </a:custGeom>
          <a:ln w="12192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5606036" y="6237223"/>
            <a:ext cx="462915" cy="4571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4765" marR="5080" indent="-12700">
              <a:lnSpc>
                <a:spcPts val="1670"/>
              </a:lnSpc>
              <a:spcBef>
                <a:spcPts val="165"/>
              </a:spcBef>
            </a:pPr>
            <a:r>
              <a:rPr sz="1400" spc="-10" dirty="0">
                <a:latin typeface="Agency FB"/>
                <a:cs typeface="Agency FB"/>
              </a:rPr>
              <a:t>D</a:t>
            </a:r>
            <a:r>
              <a:rPr sz="1400" dirty="0">
                <a:latin typeface="Agency FB"/>
                <a:cs typeface="Agency FB"/>
              </a:rPr>
              <a:t>R</a:t>
            </a:r>
            <a:r>
              <a:rPr sz="1400" spc="25" dirty="0">
                <a:latin typeface="Agency FB"/>
                <a:cs typeface="Agency FB"/>
              </a:rPr>
              <a:t>A</a:t>
            </a:r>
            <a:r>
              <a:rPr sz="1400" spc="10" dirty="0">
                <a:latin typeface="Agency FB"/>
                <a:cs typeface="Agency FB"/>
              </a:rPr>
              <a:t>W</a:t>
            </a:r>
            <a:r>
              <a:rPr sz="1400" spc="-20" dirty="0">
                <a:latin typeface="Agency FB"/>
                <a:cs typeface="Agency FB"/>
              </a:rPr>
              <a:t>I</a:t>
            </a:r>
            <a:r>
              <a:rPr sz="1400" dirty="0">
                <a:latin typeface="Agency FB"/>
                <a:cs typeface="Agency FB"/>
              </a:rPr>
              <a:t>N  G</a:t>
            </a:r>
            <a:r>
              <a:rPr sz="1400" spc="-70" dirty="0">
                <a:latin typeface="Agency FB"/>
                <a:cs typeface="Agency FB"/>
              </a:rPr>
              <a:t> </a:t>
            </a:r>
            <a:r>
              <a:rPr sz="1400" spc="5" dirty="0">
                <a:latin typeface="Agency FB"/>
                <a:cs typeface="Agency FB"/>
              </a:rPr>
              <a:t>CARD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494784" y="5957303"/>
            <a:ext cx="76200" cy="279400"/>
          </a:xfrm>
          <a:custGeom>
            <a:avLst/>
            <a:gdLst/>
            <a:ahLst/>
            <a:cxnLst/>
            <a:rect l="l" t="t" r="r" b="b"/>
            <a:pathLst>
              <a:path w="76200" h="279400">
                <a:moveTo>
                  <a:pt x="31839" y="202970"/>
                </a:moveTo>
                <a:lnTo>
                  <a:pt x="0" y="203060"/>
                </a:lnTo>
                <a:lnTo>
                  <a:pt x="38353" y="279145"/>
                </a:lnTo>
                <a:lnTo>
                  <a:pt x="69837" y="215671"/>
                </a:lnTo>
                <a:lnTo>
                  <a:pt x="31876" y="215671"/>
                </a:lnTo>
                <a:lnTo>
                  <a:pt x="31839" y="202970"/>
                </a:lnTo>
                <a:close/>
              </a:path>
              <a:path w="76200" h="279400">
                <a:moveTo>
                  <a:pt x="44539" y="202934"/>
                </a:moveTo>
                <a:lnTo>
                  <a:pt x="31839" y="202970"/>
                </a:lnTo>
                <a:lnTo>
                  <a:pt x="31876" y="215671"/>
                </a:lnTo>
                <a:lnTo>
                  <a:pt x="44576" y="215633"/>
                </a:lnTo>
                <a:lnTo>
                  <a:pt x="44539" y="202934"/>
                </a:lnTo>
                <a:close/>
              </a:path>
              <a:path w="76200" h="279400">
                <a:moveTo>
                  <a:pt x="76200" y="202844"/>
                </a:moveTo>
                <a:lnTo>
                  <a:pt x="44539" y="202934"/>
                </a:lnTo>
                <a:lnTo>
                  <a:pt x="44576" y="215633"/>
                </a:lnTo>
                <a:lnTo>
                  <a:pt x="31876" y="215671"/>
                </a:lnTo>
                <a:lnTo>
                  <a:pt x="69837" y="215671"/>
                </a:lnTo>
                <a:lnTo>
                  <a:pt x="76200" y="202844"/>
                </a:lnTo>
                <a:close/>
              </a:path>
              <a:path w="76200" h="279400">
                <a:moveTo>
                  <a:pt x="43941" y="0"/>
                </a:moveTo>
                <a:lnTo>
                  <a:pt x="31241" y="25"/>
                </a:lnTo>
                <a:lnTo>
                  <a:pt x="31839" y="202970"/>
                </a:lnTo>
                <a:lnTo>
                  <a:pt x="44539" y="202934"/>
                </a:lnTo>
                <a:lnTo>
                  <a:pt x="439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38015" y="6254496"/>
            <a:ext cx="1241298" cy="55549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10230" y="6332219"/>
            <a:ext cx="928877" cy="52349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933446" y="6236208"/>
            <a:ext cx="1228343" cy="54254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33446" y="6236210"/>
            <a:ext cx="1228725" cy="542925"/>
          </a:xfrm>
          <a:custGeom>
            <a:avLst/>
            <a:gdLst/>
            <a:ahLst/>
            <a:cxnLst/>
            <a:rect l="l" t="t" r="r" b="b"/>
            <a:pathLst>
              <a:path w="1228725" h="542925">
                <a:moveTo>
                  <a:pt x="0" y="271271"/>
                </a:moveTo>
                <a:lnTo>
                  <a:pt x="12477" y="216600"/>
                </a:lnTo>
                <a:lnTo>
                  <a:pt x="48261" y="165679"/>
                </a:lnTo>
                <a:lnTo>
                  <a:pt x="104885" y="119600"/>
                </a:lnTo>
                <a:lnTo>
                  <a:pt x="140240" y="98716"/>
                </a:lnTo>
                <a:lnTo>
                  <a:pt x="179879" y="79452"/>
                </a:lnTo>
                <a:lnTo>
                  <a:pt x="223493" y="61944"/>
                </a:lnTo>
                <a:lnTo>
                  <a:pt x="270774" y="46328"/>
                </a:lnTo>
                <a:lnTo>
                  <a:pt x="321412" y="32740"/>
                </a:lnTo>
                <a:lnTo>
                  <a:pt x="375100" y="21317"/>
                </a:lnTo>
                <a:lnTo>
                  <a:pt x="431528" y="12195"/>
                </a:lnTo>
                <a:lnTo>
                  <a:pt x="490389" y="5511"/>
                </a:lnTo>
                <a:lnTo>
                  <a:pt x="551373" y="1400"/>
                </a:lnTo>
                <a:lnTo>
                  <a:pt x="614171" y="0"/>
                </a:lnTo>
                <a:lnTo>
                  <a:pt x="676970" y="1400"/>
                </a:lnTo>
                <a:lnTo>
                  <a:pt x="737954" y="5511"/>
                </a:lnTo>
                <a:lnTo>
                  <a:pt x="796815" y="12195"/>
                </a:lnTo>
                <a:lnTo>
                  <a:pt x="853243" y="21317"/>
                </a:lnTo>
                <a:lnTo>
                  <a:pt x="906931" y="32740"/>
                </a:lnTo>
                <a:lnTo>
                  <a:pt x="957569" y="46328"/>
                </a:lnTo>
                <a:lnTo>
                  <a:pt x="1004850" y="61944"/>
                </a:lnTo>
                <a:lnTo>
                  <a:pt x="1048464" y="79452"/>
                </a:lnTo>
                <a:lnTo>
                  <a:pt x="1088103" y="98716"/>
                </a:lnTo>
                <a:lnTo>
                  <a:pt x="1123458" y="119600"/>
                </a:lnTo>
                <a:lnTo>
                  <a:pt x="1180082" y="165679"/>
                </a:lnTo>
                <a:lnTo>
                  <a:pt x="1215866" y="216600"/>
                </a:lnTo>
                <a:lnTo>
                  <a:pt x="1228343" y="271271"/>
                </a:lnTo>
                <a:lnTo>
                  <a:pt x="1225173" y="299008"/>
                </a:lnTo>
                <a:lnTo>
                  <a:pt x="1200733" y="351940"/>
                </a:lnTo>
                <a:lnTo>
                  <a:pt x="1154220" y="400577"/>
                </a:lnTo>
                <a:lnTo>
                  <a:pt x="1088103" y="443826"/>
                </a:lnTo>
                <a:lnTo>
                  <a:pt x="1048464" y="463090"/>
                </a:lnTo>
                <a:lnTo>
                  <a:pt x="1004850" y="480598"/>
                </a:lnTo>
                <a:lnTo>
                  <a:pt x="957569" y="496214"/>
                </a:lnTo>
                <a:lnTo>
                  <a:pt x="906931" y="509802"/>
                </a:lnTo>
                <a:lnTo>
                  <a:pt x="853243" y="521225"/>
                </a:lnTo>
                <a:lnTo>
                  <a:pt x="796815" y="530347"/>
                </a:lnTo>
                <a:lnTo>
                  <a:pt x="737954" y="537031"/>
                </a:lnTo>
                <a:lnTo>
                  <a:pt x="676970" y="541142"/>
                </a:lnTo>
                <a:lnTo>
                  <a:pt x="614171" y="542542"/>
                </a:lnTo>
                <a:lnTo>
                  <a:pt x="551373" y="541142"/>
                </a:lnTo>
                <a:lnTo>
                  <a:pt x="490389" y="537031"/>
                </a:lnTo>
                <a:lnTo>
                  <a:pt x="431528" y="530347"/>
                </a:lnTo>
                <a:lnTo>
                  <a:pt x="375100" y="521225"/>
                </a:lnTo>
                <a:lnTo>
                  <a:pt x="321412" y="509802"/>
                </a:lnTo>
                <a:lnTo>
                  <a:pt x="270774" y="496214"/>
                </a:lnTo>
                <a:lnTo>
                  <a:pt x="223493" y="480598"/>
                </a:lnTo>
                <a:lnTo>
                  <a:pt x="179879" y="463090"/>
                </a:lnTo>
                <a:lnTo>
                  <a:pt x="140240" y="443826"/>
                </a:lnTo>
                <a:lnTo>
                  <a:pt x="104885" y="422943"/>
                </a:lnTo>
                <a:lnTo>
                  <a:pt x="48261" y="376864"/>
                </a:lnTo>
                <a:lnTo>
                  <a:pt x="12477" y="325943"/>
                </a:lnTo>
                <a:lnTo>
                  <a:pt x="0" y="271271"/>
                </a:lnTo>
                <a:close/>
              </a:path>
            </a:pathLst>
          </a:custGeom>
          <a:ln w="1219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4193796" y="6347256"/>
            <a:ext cx="709295" cy="4571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01295" marR="5080" indent="-189230">
              <a:lnSpc>
                <a:spcPts val="1670"/>
              </a:lnSpc>
              <a:spcBef>
                <a:spcPts val="165"/>
              </a:spcBef>
            </a:pPr>
            <a:r>
              <a:rPr sz="1400" dirty="0">
                <a:latin typeface="Agency FB"/>
                <a:cs typeface="Agency FB"/>
              </a:rPr>
              <a:t>TEBAK</a:t>
            </a:r>
            <a:r>
              <a:rPr sz="1400" spc="-105" dirty="0">
                <a:latin typeface="Agency FB"/>
                <a:cs typeface="Agency FB"/>
              </a:rPr>
              <a:t> </a:t>
            </a:r>
            <a:r>
              <a:rPr sz="1400" dirty="0">
                <a:latin typeface="Agency FB"/>
                <a:cs typeface="Agency FB"/>
              </a:rPr>
              <a:t>NAMA  BUAH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063239" y="5576191"/>
            <a:ext cx="438150" cy="127635"/>
          </a:xfrm>
          <a:custGeom>
            <a:avLst/>
            <a:gdLst/>
            <a:ahLst/>
            <a:cxnLst/>
            <a:rect l="l" t="t" r="r" b="b"/>
            <a:pathLst>
              <a:path w="438150" h="127635">
                <a:moveTo>
                  <a:pt x="65659" y="53238"/>
                </a:moveTo>
                <a:lnTo>
                  <a:pt x="0" y="107594"/>
                </a:lnTo>
                <a:lnTo>
                  <a:pt x="82804" y="127457"/>
                </a:lnTo>
                <a:lnTo>
                  <a:pt x="76323" y="99402"/>
                </a:lnTo>
                <a:lnTo>
                  <a:pt x="63246" y="99402"/>
                </a:lnTo>
                <a:lnTo>
                  <a:pt x="60452" y="87033"/>
                </a:lnTo>
                <a:lnTo>
                  <a:pt x="72802" y="84162"/>
                </a:lnTo>
                <a:lnTo>
                  <a:pt x="65659" y="53238"/>
                </a:lnTo>
                <a:close/>
              </a:path>
              <a:path w="438150" h="127635">
                <a:moveTo>
                  <a:pt x="72802" y="84162"/>
                </a:moveTo>
                <a:lnTo>
                  <a:pt x="60452" y="87033"/>
                </a:lnTo>
                <a:lnTo>
                  <a:pt x="63246" y="99402"/>
                </a:lnTo>
                <a:lnTo>
                  <a:pt x="75657" y="96519"/>
                </a:lnTo>
                <a:lnTo>
                  <a:pt x="72802" y="84162"/>
                </a:lnTo>
                <a:close/>
              </a:path>
              <a:path w="438150" h="127635">
                <a:moveTo>
                  <a:pt x="75657" y="96519"/>
                </a:moveTo>
                <a:lnTo>
                  <a:pt x="63246" y="99402"/>
                </a:lnTo>
                <a:lnTo>
                  <a:pt x="76323" y="99402"/>
                </a:lnTo>
                <a:lnTo>
                  <a:pt x="75657" y="96519"/>
                </a:lnTo>
                <a:close/>
              </a:path>
              <a:path w="438150" h="127635">
                <a:moveTo>
                  <a:pt x="434848" y="0"/>
                </a:moveTo>
                <a:lnTo>
                  <a:pt x="72802" y="84162"/>
                </a:lnTo>
                <a:lnTo>
                  <a:pt x="75657" y="96519"/>
                </a:lnTo>
                <a:lnTo>
                  <a:pt x="437642" y="12407"/>
                </a:lnTo>
                <a:lnTo>
                  <a:pt x="434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92453" y="5494020"/>
            <a:ext cx="988313" cy="65151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252472" y="5585459"/>
            <a:ext cx="703326" cy="58597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87881" y="5475732"/>
            <a:ext cx="975359" cy="63855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87879" y="5475732"/>
            <a:ext cx="975360" cy="638810"/>
          </a:xfrm>
          <a:custGeom>
            <a:avLst/>
            <a:gdLst/>
            <a:ahLst/>
            <a:cxnLst/>
            <a:rect l="l" t="t" r="r" b="b"/>
            <a:pathLst>
              <a:path w="975360" h="638810">
                <a:moveTo>
                  <a:pt x="0" y="319278"/>
                </a:moveTo>
                <a:lnTo>
                  <a:pt x="12878" y="246072"/>
                </a:lnTo>
                <a:lnTo>
                  <a:pt x="49563" y="178870"/>
                </a:lnTo>
                <a:lnTo>
                  <a:pt x="75918" y="148119"/>
                </a:lnTo>
                <a:lnTo>
                  <a:pt x="107128" y="119588"/>
                </a:lnTo>
                <a:lnTo>
                  <a:pt x="142827" y="93516"/>
                </a:lnTo>
                <a:lnTo>
                  <a:pt x="182648" y="70143"/>
                </a:lnTo>
                <a:lnTo>
                  <a:pt x="226227" y="49709"/>
                </a:lnTo>
                <a:lnTo>
                  <a:pt x="273198" y="32452"/>
                </a:lnTo>
                <a:lnTo>
                  <a:pt x="323194" y="18614"/>
                </a:lnTo>
                <a:lnTo>
                  <a:pt x="375850" y="8432"/>
                </a:lnTo>
                <a:lnTo>
                  <a:pt x="430800" y="2148"/>
                </a:lnTo>
                <a:lnTo>
                  <a:pt x="487680" y="0"/>
                </a:lnTo>
                <a:lnTo>
                  <a:pt x="544559" y="2148"/>
                </a:lnTo>
                <a:lnTo>
                  <a:pt x="599509" y="8432"/>
                </a:lnTo>
                <a:lnTo>
                  <a:pt x="652165" y="18614"/>
                </a:lnTo>
                <a:lnTo>
                  <a:pt x="702161" y="32452"/>
                </a:lnTo>
                <a:lnTo>
                  <a:pt x="749132" y="49709"/>
                </a:lnTo>
                <a:lnTo>
                  <a:pt x="792711" y="70143"/>
                </a:lnTo>
                <a:lnTo>
                  <a:pt x="832532" y="93516"/>
                </a:lnTo>
                <a:lnTo>
                  <a:pt x="868231" y="119588"/>
                </a:lnTo>
                <a:lnTo>
                  <a:pt x="899441" y="148119"/>
                </a:lnTo>
                <a:lnTo>
                  <a:pt x="925796" y="178870"/>
                </a:lnTo>
                <a:lnTo>
                  <a:pt x="946932" y="211600"/>
                </a:lnTo>
                <a:lnTo>
                  <a:pt x="972079" y="282044"/>
                </a:lnTo>
                <a:lnTo>
                  <a:pt x="975359" y="319278"/>
                </a:lnTo>
                <a:lnTo>
                  <a:pt x="972079" y="356511"/>
                </a:lnTo>
                <a:lnTo>
                  <a:pt x="946932" y="426955"/>
                </a:lnTo>
                <a:lnTo>
                  <a:pt x="925796" y="459685"/>
                </a:lnTo>
                <a:lnTo>
                  <a:pt x="899441" y="490436"/>
                </a:lnTo>
                <a:lnTo>
                  <a:pt x="868231" y="518967"/>
                </a:lnTo>
                <a:lnTo>
                  <a:pt x="832532" y="545039"/>
                </a:lnTo>
                <a:lnTo>
                  <a:pt x="792711" y="568412"/>
                </a:lnTo>
                <a:lnTo>
                  <a:pt x="749132" y="588846"/>
                </a:lnTo>
                <a:lnTo>
                  <a:pt x="702161" y="606103"/>
                </a:lnTo>
                <a:lnTo>
                  <a:pt x="652165" y="619941"/>
                </a:lnTo>
                <a:lnTo>
                  <a:pt x="599509" y="630123"/>
                </a:lnTo>
                <a:lnTo>
                  <a:pt x="544559" y="636407"/>
                </a:lnTo>
                <a:lnTo>
                  <a:pt x="487680" y="638556"/>
                </a:lnTo>
                <a:lnTo>
                  <a:pt x="430800" y="636407"/>
                </a:lnTo>
                <a:lnTo>
                  <a:pt x="375850" y="630123"/>
                </a:lnTo>
                <a:lnTo>
                  <a:pt x="323194" y="619941"/>
                </a:lnTo>
                <a:lnTo>
                  <a:pt x="273198" y="606103"/>
                </a:lnTo>
                <a:lnTo>
                  <a:pt x="226227" y="588846"/>
                </a:lnTo>
                <a:lnTo>
                  <a:pt x="182648" y="568412"/>
                </a:lnTo>
                <a:lnTo>
                  <a:pt x="142827" y="545039"/>
                </a:lnTo>
                <a:lnTo>
                  <a:pt x="107128" y="518967"/>
                </a:lnTo>
                <a:lnTo>
                  <a:pt x="75918" y="490436"/>
                </a:lnTo>
                <a:lnTo>
                  <a:pt x="49563" y="459685"/>
                </a:lnTo>
                <a:lnTo>
                  <a:pt x="28427" y="426955"/>
                </a:lnTo>
                <a:lnTo>
                  <a:pt x="3280" y="356511"/>
                </a:lnTo>
                <a:lnTo>
                  <a:pt x="0" y="319278"/>
                </a:lnTo>
                <a:close/>
              </a:path>
            </a:pathLst>
          </a:custGeom>
          <a:ln w="12192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2336040" y="5600801"/>
            <a:ext cx="480059" cy="4571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</a:pPr>
            <a:r>
              <a:rPr sz="1400" spc="5" dirty="0">
                <a:latin typeface="Agency FB"/>
                <a:cs typeface="Agency FB"/>
              </a:rPr>
              <a:t>CAKE</a:t>
            </a:r>
            <a:r>
              <a:rPr sz="1400" spc="-114" dirty="0">
                <a:latin typeface="Agency FB"/>
                <a:cs typeface="Agency FB"/>
              </a:rPr>
              <a:t> </a:t>
            </a:r>
            <a:r>
              <a:rPr sz="1400" dirty="0">
                <a:latin typeface="Agency FB"/>
                <a:cs typeface="Agency FB"/>
              </a:rPr>
              <a:t>TO  MY</a:t>
            </a:r>
            <a:r>
              <a:rPr sz="1400" spc="-90" dirty="0">
                <a:latin typeface="Agency FB"/>
                <a:cs typeface="Agency FB"/>
              </a:rPr>
              <a:t> </a:t>
            </a:r>
            <a:r>
              <a:rPr sz="1400" dirty="0">
                <a:latin typeface="Agency FB"/>
                <a:cs typeface="Agency FB"/>
              </a:rPr>
              <a:t>MOM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499103" y="5859970"/>
            <a:ext cx="181356" cy="18949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814827" y="6019802"/>
            <a:ext cx="989838" cy="63169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020567" y="6108191"/>
            <a:ext cx="607314" cy="58597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10257" y="6001511"/>
            <a:ext cx="976883" cy="61874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810257" y="6001513"/>
            <a:ext cx="977265" cy="619125"/>
          </a:xfrm>
          <a:custGeom>
            <a:avLst/>
            <a:gdLst/>
            <a:ahLst/>
            <a:cxnLst/>
            <a:rect l="l" t="t" r="r" b="b"/>
            <a:pathLst>
              <a:path w="977264" h="619125">
                <a:moveTo>
                  <a:pt x="0" y="309372"/>
                </a:moveTo>
                <a:lnTo>
                  <a:pt x="12900" y="238434"/>
                </a:lnTo>
                <a:lnTo>
                  <a:pt x="49647" y="173316"/>
                </a:lnTo>
                <a:lnTo>
                  <a:pt x="76047" y="143519"/>
                </a:lnTo>
                <a:lnTo>
                  <a:pt x="107308" y="115873"/>
                </a:lnTo>
                <a:lnTo>
                  <a:pt x="143065" y="90611"/>
                </a:lnTo>
                <a:lnTo>
                  <a:pt x="182951" y="67964"/>
                </a:lnTo>
                <a:lnTo>
                  <a:pt x="226598" y="48164"/>
                </a:lnTo>
                <a:lnTo>
                  <a:pt x="273642" y="31444"/>
                </a:lnTo>
                <a:lnTo>
                  <a:pt x="323715" y="18035"/>
                </a:lnTo>
                <a:lnTo>
                  <a:pt x="376450" y="8170"/>
                </a:lnTo>
                <a:lnTo>
                  <a:pt x="431481" y="2081"/>
                </a:lnTo>
                <a:lnTo>
                  <a:pt x="488442" y="0"/>
                </a:lnTo>
                <a:lnTo>
                  <a:pt x="545402" y="2081"/>
                </a:lnTo>
                <a:lnTo>
                  <a:pt x="600433" y="8170"/>
                </a:lnTo>
                <a:lnTo>
                  <a:pt x="653168" y="18035"/>
                </a:lnTo>
                <a:lnTo>
                  <a:pt x="703241" y="31444"/>
                </a:lnTo>
                <a:lnTo>
                  <a:pt x="750285" y="48164"/>
                </a:lnTo>
                <a:lnTo>
                  <a:pt x="793932" y="67964"/>
                </a:lnTo>
                <a:lnTo>
                  <a:pt x="833818" y="90611"/>
                </a:lnTo>
                <a:lnTo>
                  <a:pt x="869575" y="115873"/>
                </a:lnTo>
                <a:lnTo>
                  <a:pt x="900836" y="143519"/>
                </a:lnTo>
                <a:lnTo>
                  <a:pt x="927236" y="173316"/>
                </a:lnTo>
                <a:lnTo>
                  <a:pt x="948407" y="205031"/>
                </a:lnTo>
                <a:lnTo>
                  <a:pt x="973597" y="273291"/>
                </a:lnTo>
                <a:lnTo>
                  <a:pt x="976883" y="309372"/>
                </a:lnTo>
                <a:lnTo>
                  <a:pt x="973597" y="345452"/>
                </a:lnTo>
                <a:lnTo>
                  <a:pt x="948407" y="413712"/>
                </a:lnTo>
                <a:lnTo>
                  <a:pt x="927236" y="445427"/>
                </a:lnTo>
                <a:lnTo>
                  <a:pt x="900836" y="475224"/>
                </a:lnTo>
                <a:lnTo>
                  <a:pt x="869575" y="502870"/>
                </a:lnTo>
                <a:lnTo>
                  <a:pt x="833818" y="528132"/>
                </a:lnTo>
                <a:lnTo>
                  <a:pt x="793932" y="550779"/>
                </a:lnTo>
                <a:lnTo>
                  <a:pt x="750285" y="570579"/>
                </a:lnTo>
                <a:lnTo>
                  <a:pt x="703241" y="587299"/>
                </a:lnTo>
                <a:lnTo>
                  <a:pt x="653168" y="600708"/>
                </a:lnTo>
                <a:lnTo>
                  <a:pt x="600433" y="610573"/>
                </a:lnTo>
                <a:lnTo>
                  <a:pt x="545402" y="616662"/>
                </a:lnTo>
                <a:lnTo>
                  <a:pt x="488442" y="618744"/>
                </a:lnTo>
                <a:lnTo>
                  <a:pt x="431481" y="616662"/>
                </a:lnTo>
                <a:lnTo>
                  <a:pt x="376450" y="610573"/>
                </a:lnTo>
                <a:lnTo>
                  <a:pt x="323715" y="600708"/>
                </a:lnTo>
                <a:lnTo>
                  <a:pt x="273642" y="587299"/>
                </a:lnTo>
                <a:lnTo>
                  <a:pt x="226598" y="570579"/>
                </a:lnTo>
                <a:lnTo>
                  <a:pt x="182951" y="550779"/>
                </a:lnTo>
                <a:lnTo>
                  <a:pt x="143065" y="528132"/>
                </a:lnTo>
                <a:lnTo>
                  <a:pt x="107308" y="502870"/>
                </a:lnTo>
                <a:lnTo>
                  <a:pt x="76047" y="475224"/>
                </a:lnTo>
                <a:lnTo>
                  <a:pt x="49647" y="445427"/>
                </a:lnTo>
                <a:lnTo>
                  <a:pt x="28476" y="413712"/>
                </a:lnTo>
                <a:lnTo>
                  <a:pt x="3286" y="345452"/>
                </a:lnTo>
                <a:lnTo>
                  <a:pt x="0" y="309372"/>
                </a:lnTo>
                <a:close/>
              </a:path>
            </a:pathLst>
          </a:custGeom>
          <a:ln w="1219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3103628" y="6123228"/>
            <a:ext cx="394335" cy="4571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2540">
              <a:lnSpc>
                <a:spcPts val="1670"/>
              </a:lnSpc>
              <a:spcBef>
                <a:spcPts val="165"/>
              </a:spcBef>
            </a:pPr>
            <a:r>
              <a:rPr sz="1400" spc="-5" dirty="0">
                <a:latin typeface="Agency FB"/>
                <a:cs typeface="Agency FB"/>
              </a:rPr>
              <a:t>GER</a:t>
            </a:r>
            <a:r>
              <a:rPr sz="1400" spc="20" dirty="0">
                <a:latin typeface="Agency FB"/>
                <a:cs typeface="Agency FB"/>
              </a:rPr>
              <a:t>A</a:t>
            </a:r>
            <a:r>
              <a:rPr sz="1400" dirty="0">
                <a:latin typeface="Agency FB"/>
                <a:cs typeface="Agency FB"/>
              </a:rPr>
              <a:t>K  H</a:t>
            </a:r>
            <a:r>
              <a:rPr sz="1400" spc="-15" dirty="0">
                <a:latin typeface="Agency FB"/>
                <a:cs typeface="Agency FB"/>
              </a:rPr>
              <a:t>U</a:t>
            </a:r>
            <a:r>
              <a:rPr sz="1400" dirty="0">
                <a:latin typeface="Agency FB"/>
                <a:cs typeface="Agency FB"/>
              </a:rPr>
              <a:t>R</a:t>
            </a:r>
            <a:r>
              <a:rPr sz="1400" spc="-20" dirty="0">
                <a:latin typeface="Agency FB"/>
                <a:cs typeface="Agency FB"/>
              </a:rPr>
              <a:t>U</a:t>
            </a:r>
            <a:r>
              <a:rPr sz="1400" dirty="0">
                <a:latin typeface="Agency FB"/>
                <a:cs typeface="Agency FB"/>
              </a:rPr>
              <a:t>F</a:t>
            </a:r>
            <a:endParaRPr sz="1400">
              <a:latin typeface="Agency FB"/>
              <a:cs typeface="Agency FB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449442" y="5719624"/>
            <a:ext cx="1000760" cy="342265"/>
          </a:xfrm>
          <a:custGeom>
            <a:avLst/>
            <a:gdLst/>
            <a:ahLst/>
            <a:cxnLst/>
            <a:rect l="l" t="t" r="r" b="b"/>
            <a:pathLst>
              <a:path w="1000760" h="342264">
                <a:moveTo>
                  <a:pt x="926231" y="311808"/>
                </a:moveTo>
                <a:lnTo>
                  <a:pt x="916432" y="342049"/>
                </a:lnTo>
                <a:lnTo>
                  <a:pt x="1000760" y="329260"/>
                </a:lnTo>
                <a:lnTo>
                  <a:pt x="986994" y="315747"/>
                </a:lnTo>
                <a:lnTo>
                  <a:pt x="938403" y="315747"/>
                </a:lnTo>
                <a:lnTo>
                  <a:pt x="926231" y="311808"/>
                </a:lnTo>
                <a:close/>
              </a:path>
              <a:path w="1000760" h="342264">
                <a:moveTo>
                  <a:pt x="930135" y="299761"/>
                </a:moveTo>
                <a:lnTo>
                  <a:pt x="926231" y="311808"/>
                </a:lnTo>
                <a:lnTo>
                  <a:pt x="938403" y="315747"/>
                </a:lnTo>
                <a:lnTo>
                  <a:pt x="942213" y="303669"/>
                </a:lnTo>
                <a:lnTo>
                  <a:pt x="930135" y="299761"/>
                </a:lnTo>
                <a:close/>
              </a:path>
              <a:path w="1000760" h="342264">
                <a:moveTo>
                  <a:pt x="939927" y="269544"/>
                </a:moveTo>
                <a:lnTo>
                  <a:pt x="930135" y="299761"/>
                </a:lnTo>
                <a:lnTo>
                  <a:pt x="942213" y="303669"/>
                </a:lnTo>
                <a:lnTo>
                  <a:pt x="938403" y="315747"/>
                </a:lnTo>
                <a:lnTo>
                  <a:pt x="986994" y="315747"/>
                </a:lnTo>
                <a:lnTo>
                  <a:pt x="939927" y="269544"/>
                </a:lnTo>
                <a:close/>
              </a:path>
              <a:path w="1000760" h="342264">
                <a:moveTo>
                  <a:pt x="3810" y="0"/>
                </a:moveTo>
                <a:lnTo>
                  <a:pt x="0" y="12090"/>
                </a:lnTo>
                <a:lnTo>
                  <a:pt x="926231" y="311808"/>
                </a:lnTo>
                <a:lnTo>
                  <a:pt x="930135" y="299761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65847" y="4678681"/>
            <a:ext cx="76200" cy="343535"/>
          </a:xfrm>
          <a:custGeom>
            <a:avLst/>
            <a:gdLst/>
            <a:ahLst/>
            <a:cxnLst/>
            <a:rect l="l" t="t" r="r" b="b"/>
            <a:pathLst>
              <a:path w="76200" h="343535">
                <a:moveTo>
                  <a:pt x="31750" y="266827"/>
                </a:moveTo>
                <a:lnTo>
                  <a:pt x="0" y="266827"/>
                </a:lnTo>
                <a:lnTo>
                  <a:pt x="38100" y="343027"/>
                </a:lnTo>
                <a:lnTo>
                  <a:pt x="69850" y="279527"/>
                </a:lnTo>
                <a:lnTo>
                  <a:pt x="31750" y="279527"/>
                </a:lnTo>
                <a:lnTo>
                  <a:pt x="31750" y="266827"/>
                </a:lnTo>
                <a:close/>
              </a:path>
              <a:path w="76200" h="343535">
                <a:moveTo>
                  <a:pt x="44450" y="0"/>
                </a:moveTo>
                <a:lnTo>
                  <a:pt x="31750" y="0"/>
                </a:lnTo>
                <a:lnTo>
                  <a:pt x="31750" y="279527"/>
                </a:lnTo>
                <a:lnTo>
                  <a:pt x="44450" y="279527"/>
                </a:lnTo>
                <a:lnTo>
                  <a:pt x="44450" y="0"/>
                </a:lnTo>
                <a:close/>
              </a:path>
              <a:path w="76200" h="343535">
                <a:moveTo>
                  <a:pt x="76200" y="266827"/>
                </a:moveTo>
                <a:lnTo>
                  <a:pt x="44450" y="266827"/>
                </a:lnTo>
                <a:lnTo>
                  <a:pt x="44450" y="279527"/>
                </a:lnTo>
                <a:lnTo>
                  <a:pt x="69850" y="279527"/>
                </a:lnTo>
                <a:lnTo>
                  <a:pt x="76200" y="266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66692" y="167426"/>
            <a:ext cx="1941220" cy="30317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95700" y="2"/>
            <a:ext cx="3771138" cy="66065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350009" y="348997"/>
            <a:ext cx="701801" cy="67741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48713" y="348997"/>
            <a:ext cx="2844545" cy="67741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90159" y="348997"/>
            <a:ext cx="505206" cy="67741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92267" y="348997"/>
            <a:ext cx="1575054" cy="67741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>
            <a:spLocks noGrp="1"/>
          </p:cNvSpPr>
          <p:nvPr>
            <p:ph type="title"/>
          </p:nvPr>
        </p:nvSpPr>
        <p:spPr>
          <a:xfrm>
            <a:off x="1829561" y="57403"/>
            <a:ext cx="543941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710565" marR="5080" indent="-698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Implementasi </a:t>
            </a:r>
            <a:r>
              <a:rPr sz="2400" spc="-20" dirty="0">
                <a:latin typeface="Gill Sans MT"/>
                <a:cs typeface="Gill Sans MT"/>
              </a:rPr>
              <a:t>Pengembangan</a:t>
            </a:r>
            <a:r>
              <a:rPr sz="2400" spc="-430" dirty="0">
                <a:latin typeface="Gill Sans MT"/>
                <a:cs typeface="Gill Sans MT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Tematik  </a:t>
            </a:r>
            <a:r>
              <a:rPr sz="2400" dirty="0">
                <a:latin typeface="Gill Sans MT"/>
                <a:cs typeface="Gill Sans MT"/>
              </a:rPr>
              <a:t>di </a:t>
            </a:r>
            <a:r>
              <a:rPr sz="2400" spc="-60" dirty="0">
                <a:latin typeface="Gill Sans MT"/>
                <a:cs typeface="Gill Sans MT"/>
              </a:rPr>
              <a:t>TAMAN</a:t>
            </a:r>
            <a:r>
              <a:rPr sz="2400" spc="-39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KANAK-KANAK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672846" y="800864"/>
            <a:ext cx="15995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5" dirty="0">
                <a:latin typeface="Gill Sans MT"/>
                <a:cs typeface="Gill Sans MT"/>
              </a:rPr>
              <a:t>Kelompok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75" dirty="0">
                <a:latin typeface="Gill Sans MT"/>
                <a:cs typeface="Gill Sans MT"/>
              </a:rPr>
              <a:t>Tema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20" dirty="0">
                <a:latin typeface="Gill Sans MT"/>
                <a:cs typeface="Gill Sans MT"/>
              </a:rPr>
              <a:t>Proyek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Tema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416678" y="800864"/>
            <a:ext cx="25387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: TK</a:t>
            </a:r>
            <a:r>
              <a:rPr sz="2000" spc="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</a:t>
            </a:r>
            <a:endParaRPr sz="2000">
              <a:latin typeface="Gill Sans MT"/>
              <a:cs typeface="Gill Sans MT"/>
            </a:endParaRPr>
          </a:p>
          <a:p>
            <a:pPr marL="12700"/>
            <a:r>
              <a:rPr sz="2000" dirty="0">
                <a:latin typeface="Gill Sans MT"/>
                <a:cs typeface="Gill Sans MT"/>
              </a:rPr>
              <a:t>: Makanan dan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Minuman</a:t>
            </a:r>
            <a:endParaRPr sz="2000">
              <a:latin typeface="Gill Sans MT"/>
              <a:cs typeface="Gill Sans MT"/>
            </a:endParaRPr>
          </a:p>
          <a:p>
            <a:pPr marL="12700"/>
            <a:r>
              <a:rPr sz="2000" dirty="0">
                <a:latin typeface="Gill Sans MT"/>
                <a:cs typeface="Gill Sans MT"/>
              </a:rPr>
              <a:t>:</a:t>
            </a:r>
            <a:r>
              <a:rPr sz="2000" spc="32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RESTORAN</a:t>
            </a:r>
            <a:endParaRPr sz="20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6328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9919" y="6524629"/>
            <a:ext cx="2724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41046" y="383285"/>
            <a:ext cx="6518909" cy="5283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Arial Rounded MT Bold"/>
                <a:cs typeface="Arial Rounded MT Bold"/>
              </a:rPr>
              <a:t>Implikasi </a:t>
            </a:r>
            <a:r>
              <a:rPr sz="3300" spc="-5" dirty="0">
                <a:latin typeface="Arial Rounded MT Bold"/>
                <a:cs typeface="Arial Rounded MT Bold"/>
              </a:rPr>
              <a:t>Pembelajaran</a:t>
            </a:r>
            <a:r>
              <a:rPr sz="3300" spc="-85" dirty="0">
                <a:latin typeface="Arial Rounded MT Bold"/>
                <a:cs typeface="Arial Rounded MT Bold"/>
              </a:rPr>
              <a:t> </a:t>
            </a:r>
            <a:r>
              <a:rPr sz="3300" dirty="0">
                <a:latin typeface="Arial Rounded MT Bold"/>
                <a:cs typeface="Arial Rounded MT Bold"/>
              </a:rPr>
              <a:t>Tematik</a:t>
            </a:r>
            <a:endParaRPr sz="33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7244" y="1552005"/>
            <a:ext cx="7512050" cy="43960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spc="-5" dirty="0">
                <a:latin typeface="Arial"/>
                <a:cs typeface="Arial"/>
              </a:rPr>
              <a:t>Implikasi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bagi:</a:t>
            </a:r>
            <a:endParaRPr sz="2400">
              <a:latin typeface="Arial"/>
              <a:cs typeface="Arial"/>
            </a:endParaRPr>
          </a:p>
          <a:p>
            <a:pPr marL="241300" marR="5080" indent="-228600">
              <a:spcBef>
                <a:spcPts val="580"/>
              </a:spcBef>
            </a:pPr>
            <a:r>
              <a:rPr sz="2150" spc="250" dirty="0">
                <a:solidFill>
                  <a:srgbClr val="B1B1B1"/>
                </a:solidFill>
                <a:latin typeface="Wingdings"/>
                <a:cs typeface="Wingdings"/>
              </a:rPr>
              <a:t>◼</a:t>
            </a:r>
            <a:r>
              <a:rPr sz="2400" b="1" spc="250" dirty="0">
                <a:solidFill>
                  <a:srgbClr val="3366FF"/>
                </a:solidFill>
                <a:latin typeface="Arial"/>
                <a:cs typeface="Arial"/>
              </a:rPr>
              <a:t>GURU </a:t>
            </a:r>
            <a:r>
              <a:rPr sz="2400" dirty="0">
                <a:solidFill>
                  <a:srgbClr val="3366FF"/>
                </a:solidFill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harus </a:t>
            </a:r>
            <a:r>
              <a:rPr sz="2400" dirty="0">
                <a:latin typeface="Arial"/>
                <a:cs typeface="Arial"/>
              </a:rPr>
              <a:t>kreatif </a:t>
            </a:r>
            <a:r>
              <a:rPr sz="2400" spc="-5" dirty="0">
                <a:latin typeface="Arial"/>
                <a:cs typeface="Arial"/>
              </a:rPr>
              <a:t>dalam menyiapkan  kegiatan/pengalaman belajar bagi peserta didik,  memilih </a:t>
            </a:r>
            <a:r>
              <a:rPr sz="2400" dirty="0">
                <a:latin typeface="Arial"/>
                <a:cs typeface="Arial"/>
              </a:rPr>
              <a:t>kompetensi </a:t>
            </a:r>
            <a:r>
              <a:rPr sz="2400" spc="-5" dirty="0">
                <a:latin typeface="Arial"/>
                <a:cs typeface="Arial"/>
              </a:rPr>
              <a:t>dari berbagai </a:t>
            </a:r>
            <a:r>
              <a:rPr sz="2400" dirty="0">
                <a:latin typeface="Arial"/>
                <a:cs typeface="Arial"/>
              </a:rPr>
              <a:t>mata </a:t>
            </a:r>
            <a:r>
              <a:rPr sz="2400" spc="-5" dirty="0">
                <a:latin typeface="Arial"/>
                <a:cs typeface="Arial"/>
              </a:rPr>
              <a:t>pelajaran dan  mengaturnya agar pembelajaran menjadi lebih  bermakna, menarik, menyenangkan dan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utuh.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41300" marR="5080" indent="-228600"/>
            <a:r>
              <a:rPr sz="2150" spc="150" dirty="0">
                <a:solidFill>
                  <a:srgbClr val="B1B1B1"/>
                </a:solidFill>
                <a:latin typeface="Wingdings"/>
                <a:cs typeface="Wingdings"/>
              </a:rPr>
              <a:t>◼</a:t>
            </a:r>
            <a:r>
              <a:rPr sz="2400" b="1" spc="150" dirty="0">
                <a:solidFill>
                  <a:srgbClr val="3366FF"/>
                </a:solidFill>
                <a:latin typeface="Arial"/>
                <a:cs typeface="Arial"/>
              </a:rPr>
              <a:t>PESERTA </a:t>
            </a: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DIDIK</a:t>
            </a:r>
            <a:r>
              <a:rPr sz="2400" dirty="0">
                <a:solidFill>
                  <a:srgbClr val="3366FF"/>
                </a:solidFill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harus siap mengikuti kegiatan  pembelajaran baik secara individual, pasangan,  kelompok kecil ataupun klasikal dan mengikuti secara  </a:t>
            </a:r>
            <a:r>
              <a:rPr sz="2400" dirty="0">
                <a:latin typeface="Arial"/>
                <a:cs typeface="Arial"/>
              </a:rPr>
              <a:t>aktif </a:t>
            </a:r>
            <a:r>
              <a:rPr sz="2400" spc="-5" dirty="0">
                <a:latin typeface="Arial"/>
                <a:cs typeface="Arial"/>
              </a:rPr>
              <a:t>kegiatan pembelajaran yang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bervariasi.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6381749"/>
            <a:ext cx="9144000" cy="477520"/>
          </a:xfrm>
          <a:custGeom>
            <a:avLst/>
            <a:gdLst/>
            <a:ahLst/>
            <a:cxnLst/>
            <a:rect l="l" t="t" r="r" b="b"/>
            <a:pathLst>
              <a:path w="9144000" h="477520">
                <a:moveTo>
                  <a:pt x="0" y="477012"/>
                </a:moveTo>
                <a:lnTo>
                  <a:pt x="9144000" y="477012"/>
                </a:lnTo>
                <a:lnTo>
                  <a:pt x="914400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1" y="6381749"/>
            <a:ext cx="9144000" cy="477520"/>
          </a:xfrm>
          <a:custGeom>
            <a:avLst/>
            <a:gdLst/>
            <a:ahLst/>
            <a:cxnLst/>
            <a:rect l="l" t="t" r="r" b="b"/>
            <a:pathLst>
              <a:path w="9144000" h="477520">
                <a:moveTo>
                  <a:pt x="0" y="477012"/>
                </a:moveTo>
                <a:lnTo>
                  <a:pt x="9144000" y="477012"/>
                </a:lnTo>
                <a:lnTo>
                  <a:pt x="914400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ln w="25908">
            <a:solidFill>
              <a:srgbClr val="94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006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2743200" cy="1167765"/>
          </a:xfrm>
          <a:custGeom>
            <a:avLst/>
            <a:gdLst/>
            <a:ahLst/>
            <a:cxnLst/>
            <a:rect l="l" t="t" r="r" b="b"/>
            <a:pathLst>
              <a:path w="2743200" h="1167765">
                <a:moveTo>
                  <a:pt x="2743200" y="0"/>
                </a:moveTo>
                <a:lnTo>
                  <a:pt x="0" y="0"/>
                </a:lnTo>
                <a:lnTo>
                  <a:pt x="0" y="1167384"/>
                </a:lnTo>
                <a:lnTo>
                  <a:pt x="304800" y="1167384"/>
                </a:lnTo>
                <a:lnTo>
                  <a:pt x="304800" y="1057783"/>
                </a:lnTo>
                <a:lnTo>
                  <a:pt x="307602" y="1030370"/>
                </a:lnTo>
                <a:lnTo>
                  <a:pt x="317971" y="975594"/>
                </a:lnTo>
                <a:lnTo>
                  <a:pt x="339179" y="920452"/>
                </a:lnTo>
                <a:lnTo>
                  <a:pt x="371226" y="866707"/>
                </a:lnTo>
                <a:lnTo>
                  <a:pt x="413270" y="822932"/>
                </a:lnTo>
                <a:lnTo>
                  <a:pt x="465311" y="789078"/>
                </a:lnTo>
                <a:lnTo>
                  <a:pt x="561975" y="762380"/>
                </a:lnTo>
                <a:lnTo>
                  <a:pt x="2743200" y="762380"/>
                </a:lnTo>
                <a:lnTo>
                  <a:pt x="2743200" y="0"/>
                </a:lnTo>
                <a:close/>
              </a:path>
              <a:path w="2743200" h="1167765">
                <a:moveTo>
                  <a:pt x="2743200" y="762380"/>
                </a:moveTo>
                <a:lnTo>
                  <a:pt x="561975" y="762380"/>
                </a:lnTo>
                <a:lnTo>
                  <a:pt x="603250" y="765555"/>
                </a:lnTo>
                <a:lnTo>
                  <a:pt x="2743200" y="76238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981200"/>
            <a:ext cx="7010400" cy="317500"/>
          </a:xfrm>
          <a:custGeom>
            <a:avLst/>
            <a:gdLst/>
            <a:ahLst/>
            <a:cxnLst/>
            <a:rect l="l" t="t" r="r" b="b"/>
            <a:pathLst>
              <a:path w="7010400" h="317500">
                <a:moveTo>
                  <a:pt x="0" y="316991"/>
                </a:moveTo>
                <a:lnTo>
                  <a:pt x="7010400" y="316991"/>
                </a:lnTo>
                <a:lnTo>
                  <a:pt x="7010400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1981200"/>
            <a:ext cx="393700" cy="318770"/>
          </a:xfrm>
          <a:custGeom>
            <a:avLst/>
            <a:gdLst/>
            <a:ahLst/>
            <a:cxnLst/>
            <a:rect l="l" t="t" r="r" b="b"/>
            <a:pathLst>
              <a:path w="393700" h="318769">
                <a:moveTo>
                  <a:pt x="393192" y="0"/>
                </a:moveTo>
                <a:lnTo>
                  <a:pt x="196595" y="0"/>
                </a:lnTo>
                <a:lnTo>
                  <a:pt x="144334" y="5685"/>
                </a:lnTo>
                <a:lnTo>
                  <a:pt x="97372" y="21731"/>
                </a:lnTo>
                <a:lnTo>
                  <a:pt x="57583" y="46624"/>
                </a:lnTo>
                <a:lnTo>
                  <a:pt x="26842" y="78852"/>
                </a:lnTo>
                <a:lnTo>
                  <a:pt x="7022" y="116901"/>
                </a:lnTo>
                <a:lnTo>
                  <a:pt x="0" y="159258"/>
                </a:lnTo>
                <a:lnTo>
                  <a:pt x="7022" y="201614"/>
                </a:lnTo>
                <a:lnTo>
                  <a:pt x="26842" y="239663"/>
                </a:lnTo>
                <a:lnTo>
                  <a:pt x="57583" y="271891"/>
                </a:lnTo>
                <a:lnTo>
                  <a:pt x="97372" y="296784"/>
                </a:lnTo>
                <a:lnTo>
                  <a:pt x="144334" y="312830"/>
                </a:lnTo>
                <a:lnTo>
                  <a:pt x="196595" y="318515"/>
                </a:lnTo>
                <a:lnTo>
                  <a:pt x="393192" y="318515"/>
                </a:lnTo>
                <a:lnTo>
                  <a:pt x="393192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74823" y="4000502"/>
            <a:ext cx="6334125" cy="26269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33750">
              <a:lnSpc>
                <a:spcPct val="100000"/>
              </a:lnSpc>
              <a:spcBef>
                <a:spcPts val="800"/>
              </a:spcBef>
            </a:pPr>
            <a:r>
              <a:rPr sz="4000" b="1" spc="-5" dirty="0">
                <a:solidFill>
                  <a:srgbClr val="003366"/>
                </a:solidFill>
                <a:latin typeface="Calibri"/>
                <a:cs typeface="Calibri"/>
              </a:rPr>
              <a:t>Yuliani</a:t>
            </a:r>
            <a:r>
              <a:rPr sz="4000" b="1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3366"/>
                </a:solidFill>
                <a:latin typeface="Calibri"/>
                <a:cs typeface="Calibri"/>
              </a:rPr>
              <a:t>Nurani</a:t>
            </a:r>
            <a:endParaRPr sz="4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90"/>
              </a:spcBef>
            </a:pPr>
            <a:r>
              <a:rPr sz="2800" spc="-5" dirty="0">
                <a:solidFill>
                  <a:srgbClr val="003366"/>
                </a:solidFill>
                <a:latin typeface="Wingdings 2"/>
                <a:cs typeface="Wingdings 2"/>
              </a:rPr>
              <a:t></a:t>
            </a:r>
            <a:r>
              <a:rPr sz="2800" spc="-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Arial Narrow"/>
                <a:cs typeface="Arial Narrow"/>
              </a:rPr>
              <a:t>0811 </a:t>
            </a:r>
            <a:r>
              <a:rPr sz="2800" spc="-5" dirty="0">
                <a:solidFill>
                  <a:srgbClr val="003366"/>
                </a:solidFill>
                <a:latin typeface="Arial Narrow"/>
                <a:cs typeface="Arial Narrow"/>
              </a:rPr>
              <a:t>816 </a:t>
            </a:r>
            <a:r>
              <a:rPr sz="2800" spc="-10" dirty="0">
                <a:solidFill>
                  <a:srgbClr val="003366"/>
                </a:solidFill>
                <a:latin typeface="Arial Narrow"/>
                <a:cs typeface="Arial Narrow"/>
              </a:rPr>
              <a:t>1607 </a:t>
            </a:r>
            <a:r>
              <a:rPr sz="2800" spc="-5" dirty="0">
                <a:solidFill>
                  <a:srgbClr val="003366"/>
                </a:solidFill>
                <a:latin typeface="Arial Narrow"/>
                <a:cs typeface="Arial Narrow"/>
              </a:rPr>
              <a:t>– (021) </a:t>
            </a:r>
            <a:r>
              <a:rPr sz="2800" spc="-10" dirty="0">
                <a:solidFill>
                  <a:srgbClr val="003366"/>
                </a:solidFill>
                <a:latin typeface="Arial Narrow"/>
                <a:cs typeface="Arial Narrow"/>
              </a:rPr>
              <a:t>478 </a:t>
            </a:r>
            <a:r>
              <a:rPr sz="2800" spc="-5" dirty="0">
                <a:solidFill>
                  <a:srgbClr val="003366"/>
                </a:solidFill>
                <a:latin typeface="Arial Narrow"/>
                <a:cs typeface="Arial Narrow"/>
              </a:rPr>
              <a:t>65</a:t>
            </a:r>
            <a:r>
              <a:rPr sz="2800" spc="-50" dirty="0">
                <a:solidFill>
                  <a:srgbClr val="003366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Arial Narrow"/>
                <a:cs typeface="Arial Narrow"/>
              </a:rPr>
              <a:t>605</a:t>
            </a:r>
            <a:endParaRPr sz="2800">
              <a:latin typeface="Arial Narrow"/>
              <a:cs typeface="Arial Narrow"/>
            </a:endParaRPr>
          </a:p>
          <a:p>
            <a:pPr marL="800100" marR="5715" indent="-788035" algn="r">
              <a:lnSpc>
                <a:spcPct val="110000"/>
              </a:lnSpc>
              <a:spcBef>
                <a:spcPts val="40"/>
              </a:spcBef>
            </a:pPr>
            <a:r>
              <a:rPr sz="2800" spc="-10" dirty="0">
                <a:solidFill>
                  <a:srgbClr val="003366"/>
                </a:solidFill>
                <a:latin typeface="Arial Narrow"/>
                <a:cs typeface="Arial Narrow"/>
              </a:rPr>
              <a:t>Pendidikan Guru Pendidikan Anak </a:t>
            </a:r>
            <a:r>
              <a:rPr sz="2800" spc="-5" dirty="0">
                <a:solidFill>
                  <a:srgbClr val="003366"/>
                </a:solidFill>
                <a:latin typeface="Arial Narrow"/>
                <a:cs typeface="Arial Narrow"/>
              </a:rPr>
              <a:t>Usia</a:t>
            </a:r>
            <a:r>
              <a:rPr sz="2800" spc="150" dirty="0">
                <a:solidFill>
                  <a:srgbClr val="003366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Arial Narrow"/>
                <a:cs typeface="Arial Narrow"/>
              </a:rPr>
              <a:t>Dini/</a:t>
            </a:r>
            <a:r>
              <a:rPr sz="2800" spc="25" dirty="0">
                <a:solidFill>
                  <a:srgbClr val="003366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Arial Narrow"/>
                <a:cs typeface="Arial Narrow"/>
              </a:rPr>
              <a:t>FIP  </a:t>
            </a:r>
            <a:r>
              <a:rPr sz="2800" spc="-10" dirty="0">
                <a:solidFill>
                  <a:srgbClr val="003366"/>
                </a:solidFill>
                <a:latin typeface="Arial Narrow"/>
                <a:cs typeface="Arial Narrow"/>
              </a:rPr>
              <a:t>Pascasarjana </a:t>
            </a:r>
            <a:r>
              <a:rPr sz="2800" spc="-5" dirty="0">
                <a:solidFill>
                  <a:srgbClr val="003366"/>
                </a:solidFill>
                <a:latin typeface="Arial Narrow"/>
                <a:cs typeface="Arial Narrow"/>
              </a:rPr>
              <a:t>~ Universitas</a:t>
            </a:r>
            <a:r>
              <a:rPr sz="2800" spc="65" dirty="0">
                <a:solidFill>
                  <a:srgbClr val="003366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Arial Narrow"/>
                <a:cs typeface="Arial Narrow"/>
              </a:rPr>
              <a:t>Negeri</a:t>
            </a:r>
            <a:r>
              <a:rPr sz="2800" spc="20" dirty="0">
                <a:solidFill>
                  <a:srgbClr val="003366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Arial Narrow"/>
                <a:cs typeface="Arial Narrow"/>
              </a:rPr>
              <a:t>Jakarta  Email:</a:t>
            </a:r>
            <a:r>
              <a:rPr sz="2800" spc="35" dirty="0">
                <a:solidFill>
                  <a:srgbClr val="003366"/>
                </a:solidFill>
                <a:latin typeface="Arial Narrow"/>
                <a:cs typeface="Arial Narrow"/>
              </a:rPr>
              <a:t> </a:t>
            </a:r>
            <a:r>
              <a:rPr sz="2800" u="heavy" spc="-1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Narrow"/>
                <a:cs typeface="Arial Narrow"/>
                <a:hlinkClick r:id="rId2"/>
              </a:rPr>
              <a:t>yuliani.nurani@gmail.com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4711" y="5533644"/>
            <a:ext cx="791718" cy="375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6091" y="5302250"/>
            <a:ext cx="665226" cy="580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6091" y="5302250"/>
            <a:ext cx="665480" cy="581025"/>
          </a:xfrm>
          <a:custGeom>
            <a:avLst/>
            <a:gdLst/>
            <a:ahLst/>
            <a:cxnLst/>
            <a:rect l="l" t="t" r="r" b="b"/>
            <a:pathLst>
              <a:path w="665480" h="581025">
                <a:moveTo>
                  <a:pt x="254762" y="580758"/>
                </a:moveTo>
                <a:lnTo>
                  <a:pt x="0" y="114934"/>
                </a:lnTo>
                <a:lnTo>
                  <a:pt x="122428" y="48006"/>
                </a:lnTo>
                <a:lnTo>
                  <a:pt x="207899" y="204215"/>
                </a:lnTo>
                <a:lnTo>
                  <a:pt x="581406" y="0"/>
                </a:lnTo>
                <a:lnTo>
                  <a:pt x="665226" y="153288"/>
                </a:lnTo>
                <a:lnTo>
                  <a:pt x="291719" y="357505"/>
                </a:lnTo>
                <a:lnTo>
                  <a:pt x="377190" y="513791"/>
                </a:lnTo>
                <a:lnTo>
                  <a:pt x="254762" y="580758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4232" y="5440679"/>
            <a:ext cx="540270" cy="2872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966" y="4745228"/>
            <a:ext cx="435392" cy="480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3212" y="4911978"/>
            <a:ext cx="111450" cy="164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955" y="4745228"/>
            <a:ext cx="435609" cy="480059"/>
          </a:xfrm>
          <a:custGeom>
            <a:avLst/>
            <a:gdLst/>
            <a:ahLst/>
            <a:cxnLst/>
            <a:rect l="l" t="t" r="r" b="b"/>
            <a:pathLst>
              <a:path w="435610" h="480060">
                <a:moveTo>
                  <a:pt x="7905" y="287274"/>
                </a:moveTo>
                <a:lnTo>
                  <a:pt x="1881" y="246006"/>
                </a:lnTo>
                <a:lnTo>
                  <a:pt x="0" y="208692"/>
                </a:lnTo>
                <a:lnTo>
                  <a:pt x="2262" y="175331"/>
                </a:lnTo>
                <a:lnTo>
                  <a:pt x="18809" y="119705"/>
                </a:lnTo>
                <a:lnTo>
                  <a:pt x="49619" y="74556"/>
                </a:lnTo>
                <a:lnTo>
                  <a:pt x="94835" y="39215"/>
                </a:lnTo>
                <a:lnTo>
                  <a:pt x="157077" y="14156"/>
                </a:lnTo>
                <a:lnTo>
                  <a:pt x="194722" y="5461"/>
                </a:lnTo>
                <a:lnTo>
                  <a:pt x="212121" y="2159"/>
                </a:lnTo>
                <a:lnTo>
                  <a:pt x="269652" y="311531"/>
                </a:lnTo>
                <a:lnTo>
                  <a:pt x="286513" y="305484"/>
                </a:lnTo>
                <a:lnTo>
                  <a:pt x="321214" y="281178"/>
                </a:lnTo>
                <a:lnTo>
                  <a:pt x="338127" y="235386"/>
                </a:lnTo>
                <a:lnTo>
                  <a:pt x="336581" y="217932"/>
                </a:lnTo>
                <a:lnTo>
                  <a:pt x="317150" y="176784"/>
                </a:lnTo>
                <a:lnTo>
                  <a:pt x="286670" y="154559"/>
                </a:lnTo>
                <a:lnTo>
                  <a:pt x="272446" y="0"/>
                </a:lnTo>
                <a:lnTo>
                  <a:pt x="331724" y="28781"/>
                </a:lnTo>
                <a:lnTo>
                  <a:pt x="375189" y="67945"/>
                </a:lnTo>
                <a:lnTo>
                  <a:pt x="406050" y="124301"/>
                </a:lnTo>
                <a:lnTo>
                  <a:pt x="418052" y="161420"/>
                </a:lnTo>
                <a:lnTo>
                  <a:pt x="427767" y="204470"/>
                </a:lnTo>
                <a:lnTo>
                  <a:pt x="433389" y="242595"/>
                </a:lnTo>
                <a:lnTo>
                  <a:pt x="435403" y="276971"/>
                </a:lnTo>
                <a:lnTo>
                  <a:pt x="433822" y="307607"/>
                </a:lnTo>
                <a:lnTo>
                  <a:pt x="419774" y="358880"/>
                </a:lnTo>
                <a:lnTo>
                  <a:pt x="391009" y="403508"/>
                </a:lnTo>
                <a:lnTo>
                  <a:pt x="347960" y="441805"/>
                </a:lnTo>
                <a:lnTo>
                  <a:pt x="293008" y="467625"/>
                </a:lnTo>
                <a:lnTo>
                  <a:pt x="215649" y="480058"/>
                </a:lnTo>
                <a:lnTo>
                  <a:pt x="173101" y="476234"/>
                </a:lnTo>
                <a:lnTo>
                  <a:pt x="133647" y="464004"/>
                </a:lnTo>
                <a:lnTo>
                  <a:pt x="97313" y="443357"/>
                </a:lnTo>
                <a:lnTo>
                  <a:pt x="65591" y="415022"/>
                </a:lnTo>
                <a:lnTo>
                  <a:pt x="40132" y="379555"/>
                </a:lnTo>
                <a:lnTo>
                  <a:pt x="20911" y="336968"/>
                </a:lnTo>
                <a:lnTo>
                  <a:pt x="7905" y="287274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311" y="5329428"/>
            <a:ext cx="534149" cy="265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2158" y="4333366"/>
            <a:ext cx="418846" cy="347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2158" y="4333366"/>
            <a:ext cx="419100" cy="347980"/>
          </a:xfrm>
          <a:custGeom>
            <a:avLst/>
            <a:gdLst/>
            <a:ahLst/>
            <a:cxnLst/>
            <a:rect l="l" t="t" r="r" b="b"/>
            <a:pathLst>
              <a:path w="419100" h="347979">
                <a:moveTo>
                  <a:pt x="6857" y="74294"/>
                </a:moveTo>
                <a:lnTo>
                  <a:pt x="9362" y="56703"/>
                </a:lnTo>
                <a:lnTo>
                  <a:pt x="14604" y="38433"/>
                </a:lnTo>
                <a:lnTo>
                  <a:pt x="22609" y="19520"/>
                </a:lnTo>
                <a:lnTo>
                  <a:pt x="33400" y="0"/>
                </a:lnTo>
                <a:lnTo>
                  <a:pt x="141731" y="55752"/>
                </a:lnTo>
                <a:lnTo>
                  <a:pt x="135828" y="68534"/>
                </a:lnTo>
                <a:lnTo>
                  <a:pt x="131460" y="79994"/>
                </a:lnTo>
                <a:lnTo>
                  <a:pt x="128641" y="90096"/>
                </a:lnTo>
                <a:lnTo>
                  <a:pt x="127381" y="98805"/>
                </a:lnTo>
                <a:lnTo>
                  <a:pt x="127978" y="113472"/>
                </a:lnTo>
                <a:lnTo>
                  <a:pt x="149606" y="148208"/>
                </a:lnTo>
                <a:lnTo>
                  <a:pt x="199770" y="169767"/>
                </a:lnTo>
                <a:lnTo>
                  <a:pt x="281940" y="181228"/>
                </a:lnTo>
                <a:lnTo>
                  <a:pt x="418846" y="190245"/>
                </a:lnTo>
                <a:lnTo>
                  <a:pt x="408559" y="347598"/>
                </a:lnTo>
                <a:lnTo>
                  <a:pt x="0" y="320801"/>
                </a:lnTo>
                <a:lnTo>
                  <a:pt x="9525" y="174243"/>
                </a:lnTo>
                <a:lnTo>
                  <a:pt x="76453" y="178561"/>
                </a:lnTo>
                <a:lnTo>
                  <a:pt x="57116" y="166586"/>
                </a:lnTo>
                <a:lnTo>
                  <a:pt x="19557" y="131063"/>
                </a:lnTo>
                <a:lnTo>
                  <a:pt x="6806" y="90273"/>
                </a:lnTo>
                <a:lnTo>
                  <a:pt x="6857" y="74294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1623" y="5189232"/>
            <a:ext cx="688086" cy="3146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2164" y="4073016"/>
            <a:ext cx="586117" cy="2818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3814" y="4108577"/>
            <a:ext cx="434975" cy="246379"/>
          </a:xfrm>
          <a:custGeom>
            <a:avLst/>
            <a:gdLst/>
            <a:ahLst/>
            <a:cxnLst/>
            <a:rect l="l" t="t" r="r" b="b"/>
            <a:pathLst>
              <a:path w="434975" h="246379">
                <a:moveTo>
                  <a:pt x="0" y="152781"/>
                </a:moveTo>
                <a:lnTo>
                  <a:pt x="35813" y="0"/>
                </a:lnTo>
                <a:lnTo>
                  <a:pt x="434466" y="93472"/>
                </a:lnTo>
                <a:lnTo>
                  <a:pt x="398653" y="246253"/>
                </a:lnTo>
                <a:lnTo>
                  <a:pt x="0" y="152781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2164" y="4073016"/>
            <a:ext cx="140335" cy="177165"/>
          </a:xfrm>
          <a:custGeom>
            <a:avLst/>
            <a:gdLst/>
            <a:ahLst/>
            <a:cxnLst/>
            <a:rect l="l" t="t" r="r" b="b"/>
            <a:pathLst>
              <a:path w="140334" h="177164">
                <a:moveTo>
                  <a:pt x="0" y="152780"/>
                </a:moveTo>
                <a:lnTo>
                  <a:pt x="35852" y="0"/>
                </a:lnTo>
                <a:lnTo>
                  <a:pt x="139839" y="24383"/>
                </a:lnTo>
                <a:lnTo>
                  <a:pt x="103974" y="177164"/>
                </a:lnTo>
                <a:lnTo>
                  <a:pt x="0" y="15278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3647" y="4791455"/>
            <a:ext cx="730758" cy="5036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7314" y="3370742"/>
            <a:ext cx="692277" cy="7627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7314" y="3370742"/>
            <a:ext cx="692785" cy="763270"/>
          </a:xfrm>
          <a:custGeom>
            <a:avLst/>
            <a:gdLst/>
            <a:ahLst/>
            <a:cxnLst/>
            <a:rect l="l" t="t" r="r" b="b"/>
            <a:pathLst>
              <a:path w="692785" h="763270">
                <a:moveTo>
                  <a:pt x="129921" y="309082"/>
                </a:moveTo>
                <a:lnTo>
                  <a:pt x="154765" y="272601"/>
                </a:lnTo>
                <a:lnTo>
                  <a:pt x="197449" y="241974"/>
                </a:lnTo>
                <a:lnTo>
                  <a:pt x="250062" y="233009"/>
                </a:lnTo>
                <a:lnTo>
                  <a:pt x="242514" y="208317"/>
                </a:lnTo>
                <a:lnTo>
                  <a:pt x="237394" y="185876"/>
                </a:lnTo>
                <a:lnTo>
                  <a:pt x="234703" y="165697"/>
                </a:lnTo>
                <a:lnTo>
                  <a:pt x="234441" y="147792"/>
                </a:lnTo>
                <a:lnTo>
                  <a:pt x="236610" y="130597"/>
                </a:lnTo>
                <a:lnTo>
                  <a:pt x="248283" y="94160"/>
                </a:lnTo>
                <a:lnTo>
                  <a:pt x="274831" y="48775"/>
                </a:lnTo>
                <a:lnTo>
                  <a:pt x="316638" y="13065"/>
                </a:lnTo>
                <a:lnTo>
                  <a:pt x="368708" y="0"/>
                </a:lnTo>
                <a:lnTo>
                  <a:pt x="398684" y="3171"/>
                </a:lnTo>
                <a:lnTo>
                  <a:pt x="431280" y="13057"/>
                </a:lnTo>
                <a:lnTo>
                  <a:pt x="466471" y="29682"/>
                </a:lnTo>
                <a:lnTo>
                  <a:pt x="692277" y="152872"/>
                </a:lnTo>
                <a:lnTo>
                  <a:pt x="616839" y="290921"/>
                </a:lnTo>
                <a:lnTo>
                  <a:pt x="412115" y="179161"/>
                </a:lnTo>
                <a:lnTo>
                  <a:pt x="400395" y="173517"/>
                </a:lnTo>
                <a:lnTo>
                  <a:pt x="389604" y="169922"/>
                </a:lnTo>
                <a:lnTo>
                  <a:pt x="379718" y="168374"/>
                </a:lnTo>
                <a:lnTo>
                  <a:pt x="370712" y="168874"/>
                </a:lnTo>
                <a:lnTo>
                  <a:pt x="333374" y="193131"/>
                </a:lnTo>
                <a:lnTo>
                  <a:pt x="325802" y="217420"/>
                </a:lnTo>
                <a:lnTo>
                  <a:pt x="326284" y="229635"/>
                </a:lnTo>
                <a:lnTo>
                  <a:pt x="346440" y="265505"/>
                </a:lnTo>
                <a:lnTo>
                  <a:pt x="378078" y="287492"/>
                </a:lnTo>
                <a:lnTo>
                  <a:pt x="563498" y="388711"/>
                </a:lnTo>
                <a:lnTo>
                  <a:pt x="488187" y="526887"/>
                </a:lnTo>
                <a:lnTo>
                  <a:pt x="290195" y="418810"/>
                </a:lnTo>
                <a:lnTo>
                  <a:pt x="248656" y="403022"/>
                </a:lnTo>
                <a:lnTo>
                  <a:pt x="240998" y="403284"/>
                </a:lnTo>
                <a:lnTo>
                  <a:pt x="204088" y="428208"/>
                </a:lnTo>
                <a:lnTo>
                  <a:pt x="196770" y="452322"/>
                </a:lnTo>
                <a:lnTo>
                  <a:pt x="197356" y="464623"/>
                </a:lnTo>
                <a:lnTo>
                  <a:pt x="218201" y="501503"/>
                </a:lnTo>
                <a:lnTo>
                  <a:pt x="251333" y="524474"/>
                </a:lnTo>
                <a:lnTo>
                  <a:pt x="434721" y="624677"/>
                </a:lnTo>
                <a:lnTo>
                  <a:pt x="359409" y="762726"/>
                </a:lnTo>
                <a:lnTo>
                  <a:pt x="0" y="566511"/>
                </a:lnTo>
                <a:lnTo>
                  <a:pt x="70103" y="437987"/>
                </a:lnTo>
                <a:lnTo>
                  <a:pt x="122554" y="466562"/>
                </a:lnTo>
                <a:lnTo>
                  <a:pt x="114982" y="444321"/>
                </a:lnTo>
                <a:lnTo>
                  <a:pt x="109791" y="423318"/>
                </a:lnTo>
                <a:lnTo>
                  <a:pt x="106981" y="403554"/>
                </a:lnTo>
                <a:lnTo>
                  <a:pt x="106553" y="385028"/>
                </a:lnTo>
                <a:lnTo>
                  <a:pt x="108579" y="366785"/>
                </a:lnTo>
                <a:lnTo>
                  <a:pt x="113141" y="348055"/>
                </a:lnTo>
                <a:lnTo>
                  <a:pt x="120251" y="328824"/>
                </a:lnTo>
                <a:lnTo>
                  <a:pt x="129921" y="309082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2560" y="4486668"/>
            <a:ext cx="660654" cy="3146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4715" y="2959480"/>
            <a:ext cx="560669" cy="511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7598" y="3162807"/>
            <a:ext cx="119665" cy="1761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84715" y="2959480"/>
            <a:ext cx="560705" cy="511175"/>
          </a:xfrm>
          <a:custGeom>
            <a:avLst/>
            <a:gdLst/>
            <a:ahLst/>
            <a:cxnLst/>
            <a:rect l="l" t="t" r="r" b="b"/>
            <a:pathLst>
              <a:path w="560705" h="511175">
                <a:moveTo>
                  <a:pt x="94071" y="96012"/>
                </a:moveTo>
                <a:lnTo>
                  <a:pt x="141918" y="54070"/>
                </a:lnTo>
                <a:lnTo>
                  <a:pt x="182336" y="24511"/>
                </a:lnTo>
                <a:lnTo>
                  <a:pt x="219388" y="6635"/>
                </a:lnTo>
                <a:lnTo>
                  <a:pt x="257012" y="0"/>
                </a:lnTo>
                <a:lnTo>
                  <a:pt x="270488" y="474"/>
                </a:lnTo>
                <a:lnTo>
                  <a:pt x="313654" y="14351"/>
                </a:lnTo>
                <a:lnTo>
                  <a:pt x="353016" y="40586"/>
                </a:lnTo>
                <a:lnTo>
                  <a:pt x="486882" y="183134"/>
                </a:lnTo>
                <a:lnTo>
                  <a:pt x="496353" y="192970"/>
                </a:lnTo>
                <a:lnTo>
                  <a:pt x="528147" y="218477"/>
                </a:lnTo>
                <a:lnTo>
                  <a:pt x="560669" y="233426"/>
                </a:lnTo>
                <a:lnTo>
                  <a:pt x="452973" y="333883"/>
                </a:lnTo>
                <a:lnTo>
                  <a:pt x="413007" y="313906"/>
                </a:lnTo>
                <a:lnTo>
                  <a:pt x="406364" y="308737"/>
                </a:lnTo>
                <a:lnTo>
                  <a:pt x="404508" y="329360"/>
                </a:lnTo>
                <a:lnTo>
                  <a:pt x="390489" y="381635"/>
                </a:lnTo>
                <a:lnTo>
                  <a:pt x="366232" y="421624"/>
                </a:lnTo>
                <a:lnTo>
                  <a:pt x="331307" y="459994"/>
                </a:lnTo>
                <a:lnTo>
                  <a:pt x="278380" y="497713"/>
                </a:lnTo>
                <a:lnTo>
                  <a:pt x="226786" y="511048"/>
                </a:lnTo>
                <a:lnTo>
                  <a:pt x="202404" y="509264"/>
                </a:lnTo>
                <a:lnTo>
                  <a:pt x="159974" y="491599"/>
                </a:lnTo>
                <a:lnTo>
                  <a:pt x="127998" y="458287"/>
                </a:lnTo>
                <a:lnTo>
                  <a:pt x="111857" y="420949"/>
                </a:lnTo>
                <a:lnTo>
                  <a:pt x="109692" y="401066"/>
                </a:lnTo>
                <a:lnTo>
                  <a:pt x="112190" y="379422"/>
                </a:lnTo>
                <a:lnTo>
                  <a:pt x="120249" y="355266"/>
                </a:lnTo>
                <a:lnTo>
                  <a:pt x="133856" y="328610"/>
                </a:lnTo>
                <a:lnTo>
                  <a:pt x="152999" y="299466"/>
                </a:lnTo>
                <a:lnTo>
                  <a:pt x="176831" y="265955"/>
                </a:lnTo>
                <a:lnTo>
                  <a:pt x="195925" y="238744"/>
                </a:lnTo>
                <a:lnTo>
                  <a:pt x="219801" y="203073"/>
                </a:lnTo>
                <a:lnTo>
                  <a:pt x="240803" y="165443"/>
                </a:lnTo>
                <a:lnTo>
                  <a:pt x="247614" y="151511"/>
                </a:lnTo>
                <a:lnTo>
                  <a:pt x="237974" y="142247"/>
                </a:lnTo>
                <a:lnTo>
                  <a:pt x="228691" y="135604"/>
                </a:lnTo>
                <a:lnTo>
                  <a:pt x="219789" y="131579"/>
                </a:lnTo>
                <a:lnTo>
                  <a:pt x="211292" y="130175"/>
                </a:lnTo>
                <a:lnTo>
                  <a:pt x="202652" y="131294"/>
                </a:lnTo>
                <a:lnTo>
                  <a:pt x="159992" y="163250"/>
                </a:lnTo>
                <a:lnTo>
                  <a:pt x="138775" y="198755"/>
                </a:lnTo>
                <a:lnTo>
                  <a:pt x="137562" y="207946"/>
                </a:lnTo>
                <a:lnTo>
                  <a:pt x="138314" y="218186"/>
                </a:lnTo>
                <a:lnTo>
                  <a:pt x="141043" y="229473"/>
                </a:lnTo>
                <a:lnTo>
                  <a:pt x="145760" y="241808"/>
                </a:lnTo>
                <a:lnTo>
                  <a:pt x="25237" y="332613"/>
                </a:lnTo>
                <a:lnTo>
                  <a:pt x="3859" y="284803"/>
                </a:lnTo>
                <a:lnTo>
                  <a:pt x="0" y="256607"/>
                </a:lnTo>
                <a:lnTo>
                  <a:pt x="853" y="241935"/>
                </a:lnTo>
                <a:lnTo>
                  <a:pt x="12749" y="198399"/>
                </a:lnTo>
                <a:lnTo>
                  <a:pt x="38699" y="156591"/>
                </a:lnTo>
                <a:lnTo>
                  <a:pt x="64146" y="126158"/>
                </a:lnTo>
                <a:lnTo>
                  <a:pt x="78543" y="111067"/>
                </a:lnTo>
                <a:lnTo>
                  <a:pt x="94071" y="96012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99488" y="3872496"/>
            <a:ext cx="951738" cy="4472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6692" y="2306447"/>
            <a:ext cx="753871" cy="7302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6692" y="2306447"/>
            <a:ext cx="754380" cy="730250"/>
          </a:xfrm>
          <a:custGeom>
            <a:avLst/>
            <a:gdLst/>
            <a:ahLst/>
            <a:cxnLst/>
            <a:rect l="l" t="t" r="r" b="b"/>
            <a:pathLst>
              <a:path w="754380" h="730250">
                <a:moveTo>
                  <a:pt x="0" y="197612"/>
                </a:moveTo>
                <a:lnTo>
                  <a:pt x="164464" y="139191"/>
                </a:lnTo>
                <a:lnTo>
                  <a:pt x="236093" y="340360"/>
                </a:lnTo>
                <a:lnTo>
                  <a:pt x="336931" y="77850"/>
                </a:lnTo>
                <a:lnTo>
                  <a:pt x="555751" y="0"/>
                </a:lnTo>
                <a:lnTo>
                  <a:pt x="432943" y="270128"/>
                </a:lnTo>
                <a:lnTo>
                  <a:pt x="753871" y="529463"/>
                </a:lnTo>
                <a:lnTo>
                  <a:pt x="551180" y="601599"/>
                </a:lnTo>
                <a:lnTo>
                  <a:pt x="361061" y="422401"/>
                </a:lnTo>
                <a:lnTo>
                  <a:pt x="307720" y="541781"/>
                </a:lnTo>
                <a:lnTo>
                  <a:pt x="353949" y="671702"/>
                </a:lnTo>
                <a:lnTo>
                  <a:pt x="189356" y="730250"/>
                </a:lnTo>
                <a:lnTo>
                  <a:pt x="0" y="197612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65120" y="3628644"/>
            <a:ext cx="613409" cy="3223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32404" y="2423023"/>
            <a:ext cx="475742" cy="43180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82898" y="2638932"/>
            <a:ext cx="151130" cy="1323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32404" y="2423023"/>
            <a:ext cx="476250" cy="432434"/>
          </a:xfrm>
          <a:custGeom>
            <a:avLst/>
            <a:gdLst/>
            <a:ahLst/>
            <a:cxnLst/>
            <a:rect l="l" t="t" r="r" b="b"/>
            <a:pathLst>
              <a:path w="476250" h="432435">
                <a:moveTo>
                  <a:pt x="210438" y="898"/>
                </a:moveTo>
                <a:lnTo>
                  <a:pt x="243967" y="0"/>
                </a:lnTo>
                <a:lnTo>
                  <a:pt x="274066" y="184"/>
                </a:lnTo>
                <a:lnTo>
                  <a:pt x="300735" y="1488"/>
                </a:lnTo>
                <a:lnTo>
                  <a:pt x="344668" y="8092"/>
                </a:lnTo>
                <a:lnTo>
                  <a:pt x="381001" y="23002"/>
                </a:lnTo>
                <a:lnTo>
                  <a:pt x="415512" y="54000"/>
                </a:lnTo>
                <a:lnTo>
                  <a:pt x="436141" y="97075"/>
                </a:lnTo>
                <a:lnTo>
                  <a:pt x="444499" y="141741"/>
                </a:lnTo>
                <a:lnTo>
                  <a:pt x="452373" y="322462"/>
                </a:lnTo>
                <a:lnTo>
                  <a:pt x="453157" y="336079"/>
                </a:lnTo>
                <a:lnTo>
                  <a:pt x="460722" y="376191"/>
                </a:lnTo>
                <a:lnTo>
                  <a:pt x="475742" y="408695"/>
                </a:lnTo>
                <a:lnTo>
                  <a:pt x="328548" y="414918"/>
                </a:lnTo>
                <a:lnTo>
                  <a:pt x="311189" y="373832"/>
                </a:lnTo>
                <a:lnTo>
                  <a:pt x="309498" y="365642"/>
                </a:lnTo>
                <a:lnTo>
                  <a:pt x="294711" y="380097"/>
                </a:lnTo>
                <a:lnTo>
                  <a:pt x="250062" y="410600"/>
                </a:lnTo>
                <a:lnTo>
                  <a:pt x="205628" y="425301"/>
                </a:lnTo>
                <a:lnTo>
                  <a:pt x="154050" y="431809"/>
                </a:lnTo>
                <a:lnTo>
                  <a:pt x="119592" y="431139"/>
                </a:lnTo>
                <a:lnTo>
                  <a:pt x="63343" y="416558"/>
                </a:lnTo>
                <a:lnTo>
                  <a:pt x="24145" y="385407"/>
                </a:lnTo>
                <a:lnTo>
                  <a:pt x="3381" y="344449"/>
                </a:lnTo>
                <a:lnTo>
                  <a:pt x="0" y="320684"/>
                </a:lnTo>
                <a:lnTo>
                  <a:pt x="714" y="298323"/>
                </a:lnTo>
                <a:lnTo>
                  <a:pt x="12715" y="259409"/>
                </a:lnTo>
                <a:lnTo>
                  <a:pt x="39981" y="228066"/>
                </a:lnTo>
                <a:lnTo>
                  <a:pt x="89511" y="203579"/>
                </a:lnTo>
                <a:lnTo>
                  <a:pt x="162927" y="183882"/>
                </a:lnTo>
                <a:lnTo>
                  <a:pt x="195087" y="175619"/>
                </a:lnTo>
                <a:lnTo>
                  <a:pt x="236346" y="164093"/>
                </a:lnTo>
                <a:lnTo>
                  <a:pt x="276762" y="149109"/>
                </a:lnTo>
                <a:lnTo>
                  <a:pt x="290956" y="143011"/>
                </a:lnTo>
                <a:lnTo>
                  <a:pt x="289673" y="129653"/>
                </a:lnTo>
                <a:lnTo>
                  <a:pt x="260476" y="95085"/>
                </a:lnTo>
                <a:lnTo>
                  <a:pt x="234822" y="93354"/>
                </a:lnTo>
                <a:lnTo>
                  <a:pt x="216818" y="94853"/>
                </a:lnTo>
                <a:lnTo>
                  <a:pt x="177545" y="108086"/>
                </a:lnTo>
                <a:lnTo>
                  <a:pt x="154940" y="145424"/>
                </a:lnTo>
                <a:lnTo>
                  <a:pt x="4318" y="136026"/>
                </a:lnTo>
                <a:lnTo>
                  <a:pt x="19159" y="85806"/>
                </a:lnTo>
                <a:lnTo>
                  <a:pt x="44751" y="51254"/>
                </a:lnTo>
                <a:lnTo>
                  <a:pt x="82061" y="25917"/>
                </a:lnTo>
                <a:lnTo>
                  <a:pt x="129031" y="11058"/>
                </a:lnTo>
                <a:lnTo>
                  <a:pt x="168116" y="4407"/>
                </a:lnTo>
                <a:lnTo>
                  <a:pt x="188860" y="2254"/>
                </a:lnTo>
                <a:lnTo>
                  <a:pt x="210438" y="898"/>
                </a:lnTo>
                <a:close/>
              </a:path>
            </a:pathLst>
          </a:custGeom>
          <a:ln w="12191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7767" y="3390912"/>
            <a:ext cx="526554" cy="30097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134" y="2462174"/>
            <a:ext cx="454660" cy="4416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9134" y="2462174"/>
            <a:ext cx="454659" cy="441959"/>
          </a:xfrm>
          <a:custGeom>
            <a:avLst/>
            <a:gdLst/>
            <a:ahLst/>
            <a:cxnLst/>
            <a:rect l="l" t="t" r="r" b="b"/>
            <a:pathLst>
              <a:path w="454660" h="441960">
                <a:moveTo>
                  <a:pt x="279400" y="11912"/>
                </a:moveTo>
                <a:lnTo>
                  <a:pt x="340836" y="28993"/>
                </a:lnTo>
                <a:lnTo>
                  <a:pt x="382269" y="47218"/>
                </a:lnTo>
                <a:lnTo>
                  <a:pt x="421596" y="80579"/>
                </a:lnTo>
                <a:lnTo>
                  <a:pt x="445769" y="125878"/>
                </a:lnTo>
                <a:lnTo>
                  <a:pt x="454660" y="164820"/>
                </a:lnTo>
                <a:lnTo>
                  <a:pt x="306324" y="145643"/>
                </a:lnTo>
                <a:lnTo>
                  <a:pt x="305059" y="135899"/>
                </a:lnTo>
                <a:lnTo>
                  <a:pt x="302593" y="127228"/>
                </a:lnTo>
                <a:lnTo>
                  <a:pt x="276193" y="99383"/>
                </a:lnTo>
                <a:lnTo>
                  <a:pt x="230298" y="88064"/>
                </a:lnTo>
                <a:lnTo>
                  <a:pt x="221073" y="88959"/>
                </a:lnTo>
                <a:lnTo>
                  <a:pt x="195675" y="118070"/>
                </a:lnTo>
                <a:lnTo>
                  <a:pt x="197103" y="124704"/>
                </a:lnTo>
                <a:lnTo>
                  <a:pt x="228457" y="149246"/>
                </a:lnTo>
                <a:lnTo>
                  <a:pt x="268477" y="165201"/>
                </a:lnTo>
                <a:lnTo>
                  <a:pt x="303079" y="178202"/>
                </a:lnTo>
                <a:lnTo>
                  <a:pt x="332597" y="190918"/>
                </a:lnTo>
                <a:lnTo>
                  <a:pt x="376427" y="215493"/>
                </a:lnTo>
                <a:lnTo>
                  <a:pt x="404891" y="241766"/>
                </a:lnTo>
                <a:lnTo>
                  <a:pt x="428424" y="289141"/>
                </a:lnTo>
                <a:lnTo>
                  <a:pt x="431053" y="305885"/>
                </a:lnTo>
                <a:lnTo>
                  <a:pt x="431039" y="322772"/>
                </a:lnTo>
                <a:lnTo>
                  <a:pt x="415305" y="372671"/>
                </a:lnTo>
                <a:lnTo>
                  <a:pt x="376545" y="414901"/>
                </a:lnTo>
                <a:lnTo>
                  <a:pt x="337631" y="433240"/>
                </a:lnTo>
                <a:lnTo>
                  <a:pt x="287785" y="441694"/>
                </a:lnTo>
                <a:lnTo>
                  <a:pt x="257873" y="441156"/>
                </a:lnTo>
                <a:lnTo>
                  <a:pt x="187451" y="429996"/>
                </a:lnTo>
                <a:lnTo>
                  <a:pt x="137233" y="416302"/>
                </a:lnTo>
                <a:lnTo>
                  <a:pt x="95742" y="400548"/>
                </a:lnTo>
                <a:lnTo>
                  <a:pt x="38988" y="362813"/>
                </a:lnTo>
                <a:lnTo>
                  <a:pt x="9636" y="316235"/>
                </a:lnTo>
                <a:lnTo>
                  <a:pt x="0" y="260324"/>
                </a:lnTo>
                <a:lnTo>
                  <a:pt x="155066" y="281152"/>
                </a:lnTo>
                <a:lnTo>
                  <a:pt x="157301" y="294890"/>
                </a:lnTo>
                <a:lnTo>
                  <a:pt x="160940" y="306949"/>
                </a:lnTo>
                <a:lnTo>
                  <a:pt x="190071" y="339207"/>
                </a:lnTo>
                <a:lnTo>
                  <a:pt x="229498" y="350529"/>
                </a:lnTo>
                <a:lnTo>
                  <a:pt x="242871" y="351033"/>
                </a:lnTo>
                <a:lnTo>
                  <a:pt x="254887" y="349490"/>
                </a:lnTo>
                <a:lnTo>
                  <a:pt x="284352" y="324586"/>
                </a:lnTo>
                <a:lnTo>
                  <a:pt x="285067" y="316535"/>
                </a:lnTo>
                <a:lnTo>
                  <a:pt x="283400" y="308949"/>
                </a:lnTo>
                <a:lnTo>
                  <a:pt x="251967" y="282723"/>
                </a:lnTo>
                <a:lnTo>
                  <a:pt x="210819" y="264134"/>
                </a:lnTo>
                <a:lnTo>
                  <a:pt x="175627" y="248794"/>
                </a:lnTo>
                <a:lnTo>
                  <a:pt x="146446" y="235146"/>
                </a:lnTo>
                <a:lnTo>
                  <a:pt x="106171" y="212826"/>
                </a:lnTo>
                <a:lnTo>
                  <a:pt x="71364" y="176428"/>
                </a:lnTo>
                <a:lnTo>
                  <a:pt x="54181" y="126974"/>
                </a:lnTo>
                <a:lnTo>
                  <a:pt x="54028" y="109499"/>
                </a:lnTo>
                <a:lnTo>
                  <a:pt x="56768" y="91668"/>
                </a:lnTo>
                <a:lnTo>
                  <a:pt x="70977" y="56314"/>
                </a:lnTo>
                <a:lnTo>
                  <a:pt x="111019" y="18601"/>
                </a:lnTo>
                <a:lnTo>
                  <a:pt x="147544" y="4643"/>
                </a:lnTo>
                <a:lnTo>
                  <a:pt x="191621" y="0"/>
                </a:lnTo>
                <a:lnTo>
                  <a:pt x="217852" y="1418"/>
                </a:lnTo>
                <a:lnTo>
                  <a:pt x="247108" y="5385"/>
                </a:lnTo>
                <a:lnTo>
                  <a:pt x="279400" y="11912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30979" y="3179076"/>
            <a:ext cx="369557" cy="35584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77410" y="2448686"/>
            <a:ext cx="382904" cy="5781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77410" y="2589529"/>
            <a:ext cx="316865" cy="437515"/>
          </a:xfrm>
          <a:custGeom>
            <a:avLst/>
            <a:gdLst/>
            <a:ahLst/>
            <a:cxnLst/>
            <a:rect l="l" t="t" r="r" b="b"/>
            <a:pathLst>
              <a:path w="316864" h="437514">
                <a:moveTo>
                  <a:pt x="174498" y="0"/>
                </a:moveTo>
                <a:lnTo>
                  <a:pt x="316484" y="66929"/>
                </a:lnTo>
                <a:lnTo>
                  <a:pt x="141859" y="437261"/>
                </a:lnTo>
                <a:lnTo>
                  <a:pt x="0" y="370332"/>
                </a:lnTo>
                <a:lnTo>
                  <a:pt x="174498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2864" y="2448686"/>
            <a:ext cx="187960" cy="163830"/>
          </a:xfrm>
          <a:custGeom>
            <a:avLst/>
            <a:gdLst/>
            <a:ahLst/>
            <a:cxnLst/>
            <a:rect l="l" t="t" r="r" b="b"/>
            <a:pathLst>
              <a:path w="187960" h="163830">
                <a:moveTo>
                  <a:pt x="45465" y="0"/>
                </a:moveTo>
                <a:lnTo>
                  <a:pt x="187451" y="66928"/>
                </a:lnTo>
                <a:lnTo>
                  <a:pt x="141859" y="163449"/>
                </a:lnTo>
                <a:lnTo>
                  <a:pt x="0" y="96520"/>
                </a:lnTo>
                <a:lnTo>
                  <a:pt x="45465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85488" y="3092208"/>
            <a:ext cx="640841" cy="3695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82770" y="2606420"/>
            <a:ext cx="546734" cy="71183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2770" y="2606420"/>
            <a:ext cx="546735" cy="711835"/>
          </a:xfrm>
          <a:custGeom>
            <a:avLst/>
            <a:gdLst/>
            <a:ahLst/>
            <a:cxnLst/>
            <a:rect l="l" t="t" r="r" b="b"/>
            <a:pathLst>
              <a:path w="546735" h="711835">
                <a:moveTo>
                  <a:pt x="354456" y="0"/>
                </a:moveTo>
                <a:lnTo>
                  <a:pt x="476630" y="98425"/>
                </a:lnTo>
                <a:lnTo>
                  <a:pt x="346075" y="260603"/>
                </a:lnTo>
                <a:lnTo>
                  <a:pt x="368174" y="258649"/>
                </a:lnTo>
                <a:lnTo>
                  <a:pt x="407850" y="260121"/>
                </a:lnTo>
                <a:lnTo>
                  <a:pt x="458993" y="276860"/>
                </a:lnTo>
                <a:lnTo>
                  <a:pt x="492632" y="299338"/>
                </a:lnTo>
                <a:lnTo>
                  <a:pt x="531018" y="342852"/>
                </a:lnTo>
                <a:lnTo>
                  <a:pt x="546734" y="392938"/>
                </a:lnTo>
                <a:lnTo>
                  <a:pt x="545421" y="420274"/>
                </a:lnTo>
                <a:lnTo>
                  <a:pt x="537273" y="448754"/>
                </a:lnTo>
                <a:lnTo>
                  <a:pt x="522267" y="478377"/>
                </a:lnTo>
                <a:lnTo>
                  <a:pt x="500379" y="509142"/>
                </a:lnTo>
                <a:lnTo>
                  <a:pt x="337184" y="711834"/>
                </a:lnTo>
                <a:lnTo>
                  <a:pt x="214375" y="612901"/>
                </a:lnTo>
                <a:lnTo>
                  <a:pt x="355600" y="437514"/>
                </a:lnTo>
                <a:lnTo>
                  <a:pt x="366105" y="423084"/>
                </a:lnTo>
                <a:lnTo>
                  <a:pt x="373443" y="409701"/>
                </a:lnTo>
                <a:lnTo>
                  <a:pt x="377638" y="397367"/>
                </a:lnTo>
                <a:lnTo>
                  <a:pt x="378713" y="386079"/>
                </a:lnTo>
                <a:lnTo>
                  <a:pt x="376971" y="375723"/>
                </a:lnTo>
                <a:lnTo>
                  <a:pt x="346051" y="341010"/>
                </a:lnTo>
                <a:lnTo>
                  <a:pt x="321286" y="334914"/>
                </a:lnTo>
                <a:lnTo>
                  <a:pt x="307975" y="336295"/>
                </a:lnTo>
                <a:lnTo>
                  <a:pt x="262540" y="366139"/>
                </a:lnTo>
                <a:lnTo>
                  <a:pt x="122174" y="538733"/>
                </a:lnTo>
                <a:lnTo>
                  <a:pt x="0" y="440308"/>
                </a:lnTo>
                <a:lnTo>
                  <a:pt x="354456" y="0"/>
                </a:lnTo>
                <a:close/>
              </a:path>
            </a:pathLst>
          </a:custGeom>
          <a:ln w="12191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1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2" y="1834737"/>
            <a:ext cx="3361054" cy="1496060"/>
          </a:xfrm>
          <a:custGeom>
            <a:avLst/>
            <a:gdLst/>
            <a:ahLst/>
            <a:cxnLst/>
            <a:rect l="l" t="t" r="r" b="b"/>
            <a:pathLst>
              <a:path w="3361054" h="1496060">
                <a:moveTo>
                  <a:pt x="192531" y="1078896"/>
                </a:moveTo>
                <a:lnTo>
                  <a:pt x="79146" y="1078896"/>
                </a:lnTo>
                <a:lnTo>
                  <a:pt x="73520" y="1365535"/>
                </a:lnTo>
                <a:lnTo>
                  <a:pt x="36156" y="1378108"/>
                </a:lnTo>
                <a:lnTo>
                  <a:pt x="75831" y="1495583"/>
                </a:lnTo>
                <a:lnTo>
                  <a:pt x="270078" y="1429924"/>
                </a:lnTo>
                <a:lnTo>
                  <a:pt x="238344" y="1335944"/>
                </a:lnTo>
                <a:lnTo>
                  <a:pt x="193497" y="1335944"/>
                </a:lnTo>
                <a:lnTo>
                  <a:pt x="194132" y="1266983"/>
                </a:lnTo>
                <a:lnTo>
                  <a:pt x="319608" y="1224565"/>
                </a:lnTo>
                <a:lnTo>
                  <a:pt x="577701" y="1224565"/>
                </a:lnTo>
                <a:lnTo>
                  <a:pt x="572898" y="1210341"/>
                </a:lnTo>
                <a:lnTo>
                  <a:pt x="532841" y="1210341"/>
                </a:lnTo>
                <a:lnTo>
                  <a:pt x="524254" y="1199673"/>
                </a:lnTo>
                <a:lnTo>
                  <a:pt x="192227" y="1199673"/>
                </a:lnTo>
                <a:lnTo>
                  <a:pt x="192531" y="1078896"/>
                </a:lnTo>
                <a:close/>
              </a:path>
              <a:path w="3361054" h="1496060">
                <a:moveTo>
                  <a:pt x="801515" y="1055528"/>
                </a:moveTo>
                <a:lnTo>
                  <a:pt x="604850" y="1055528"/>
                </a:lnTo>
                <a:lnTo>
                  <a:pt x="700735" y="1339246"/>
                </a:lnTo>
                <a:lnTo>
                  <a:pt x="658825" y="1353470"/>
                </a:lnTo>
                <a:lnTo>
                  <a:pt x="695147" y="1461039"/>
                </a:lnTo>
                <a:lnTo>
                  <a:pt x="959434" y="1371631"/>
                </a:lnTo>
                <a:lnTo>
                  <a:pt x="928264" y="1279429"/>
                </a:lnTo>
                <a:lnTo>
                  <a:pt x="878027" y="1279429"/>
                </a:lnTo>
                <a:lnTo>
                  <a:pt x="853897" y="1208182"/>
                </a:lnTo>
                <a:lnTo>
                  <a:pt x="941160" y="1208182"/>
                </a:lnTo>
                <a:lnTo>
                  <a:pt x="972007" y="1199673"/>
                </a:lnTo>
                <a:lnTo>
                  <a:pt x="1011849" y="1182931"/>
                </a:lnTo>
                <a:lnTo>
                  <a:pt x="1045667" y="1161653"/>
                </a:lnTo>
                <a:lnTo>
                  <a:pt x="1073484" y="1135826"/>
                </a:lnTo>
                <a:lnTo>
                  <a:pt x="1085739" y="1118774"/>
                </a:lnTo>
                <a:lnTo>
                  <a:pt x="862279" y="1118774"/>
                </a:lnTo>
                <a:lnTo>
                  <a:pt x="850325" y="1116155"/>
                </a:lnTo>
                <a:lnTo>
                  <a:pt x="818146" y="1091819"/>
                </a:lnTo>
                <a:lnTo>
                  <a:pt x="802970" y="1060862"/>
                </a:lnTo>
                <a:lnTo>
                  <a:pt x="801515" y="1055528"/>
                </a:lnTo>
                <a:close/>
              </a:path>
              <a:path w="3361054" h="1496060">
                <a:moveTo>
                  <a:pt x="577701" y="1224565"/>
                </a:moveTo>
                <a:lnTo>
                  <a:pt x="319608" y="1224565"/>
                </a:lnTo>
                <a:lnTo>
                  <a:pt x="359232" y="1279937"/>
                </a:lnTo>
                <a:lnTo>
                  <a:pt x="316179" y="1294542"/>
                </a:lnTo>
                <a:lnTo>
                  <a:pt x="352501" y="1401984"/>
                </a:lnTo>
                <a:lnTo>
                  <a:pt x="608406" y="1315497"/>
                </a:lnTo>
                <a:lnTo>
                  <a:pt x="577701" y="1224565"/>
                </a:lnTo>
                <a:close/>
              </a:path>
              <a:path w="3361054" h="1496060">
                <a:moveTo>
                  <a:pt x="233756" y="1322355"/>
                </a:moveTo>
                <a:lnTo>
                  <a:pt x="193497" y="1335944"/>
                </a:lnTo>
                <a:lnTo>
                  <a:pt x="238344" y="1335944"/>
                </a:lnTo>
                <a:lnTo>
                  <a:pt x="233756" y="1322355"/>
                </a:lnTo>
                <a:close/>
              </a:path>
              <a:path w="3361054" h="1496060">
                <a:moveTo>
                  <a:pt x="923112" y="1264189"/>
                </a:moveTo>
                <a:lnTo>
                  <a:pt x="878027" y="1279429"/>
                </a:lnTo>
                <a:lnTo>
                  <a:pt x="928264" y="1279429"/>
                </a:lnTo>
                <a:lnTo>
                  <a:pt x="923112" y="1264189"/>
                </a:lnTo>
                <a:close/>
              </a:path>
              <a:path w="3361054" h="1496060">
                <a:moveTo>
                  <a:pt x="941160" y="1208182"/>
                </a:moveTo>
                <a:lnTo>
                  <a:pt x="853897" y="1208182"/>
                </a:lnTo>
                <a:lnTo>
                  <a:pt x="881781" y="1212514"/>
                </a:lnTo>
                <a:lnTo>
                  <a:pt x="910761" y="1212548"/>
                </a:lnTo>
                <a:lnTo>
                  <a:pt x="940836" y="1208272"/>
                </a:lnTo>
                <a:lnTo>
                  <a:pt x="941160" y="1208182"/>
                </a:lnTo>
                <a:close/>
              </a:path>
              <a:path w="3361054" h="1496060">
                <a:moveTo>
                  <a:pt x="568782" y="1198149"/>
                </a:moveTo>
                <a:lnTo>
                  <a:pt x="532841" y="1210341"/>
                </a:lnTo>
                <a:lnTo>
                  <a:pt x="572898" y="1210341"/>
                </a:lnTo>
                <a:lnTo>
                  <a:pt x="568782" y="1198149"/>
                </a:lnTo>
                <a:close/>
              </a:path>
              <a:path w="3361054" h="1496060">
                <a:moveTo>
                  <a:pt x="402511" y="1048416"/>
                </a:moveTo>
                <a:lnTo>
                  <a:pt x="192608" y="1048416"/>
                </a:lnTo>
                <a:lnTo>
                  <a:pt x="279984" y="1170082"/>
                </a:lnTo>
                <a:lnTo>
                  <a:pt x="192227" y="1199673"/>
                </a:lnTo>
                <a:lnTo>
                  <a:pt x="524254" y="1199673"/>
                </a:lnTo>
                <a:lnTo>
                  <a:pt x="402511" y="1048416"/>
                </a:lnTo>
                <a:close/>
              </a:path>
              <a:path w="3361054" h="1496060">
                <a:moveTo>
                  <a:pt x="1105030" y="959062"/>
                </a:moveTo>
                <a:lnTo>
                  <a:pt x="865059" y="959062"/>
                </a:lnTo>
                <a:lnTo>
                  <a:pt x="887885" y="967025"/>
                </a:lnTo>
                <a:lnTo>
                  <a:pt x="906639" y="986823"/>
                </a:lnTo>
                <a:lnTo>
                  <a:pt x="921334" y="1018444"/>
                </a:lnTo>
                <a:lnTo>
                  <a:pt x="928978" y="1053379"/>
                </a:lnTo>
                <a:lnTo>
                  <a:pt x="925810" y="1081230"/>
                </a:lnTo>
                <a:lnTo>
                  <a:pt x="911833" y="1102008"/>
                </a:lnTo>
                <a:lnTo>
                  <a:pt x="887044" y="1115726"/>
                </a:lnTo>
                <a:lnTo>
                  <a:pt x="874518" y="1118631"/>
                </a:lnTo>
                <a:lnTo>
                  <a:pt x="862279" y="1118774"/>
                </a:lnTo>
                <a:lnTo>
                  <a:pt x="1085739" y="1118774"/>
                </a:lnTo>
                <a:lnTo>
                  <a:pt x="1095324" y="1105439"/>
                </a:lnTo>
                <a:lnTo>
                  <a:pt x="1109945" y="1071959"/>
                </a:lnTo>
                <a:lnTo>
                  <a:pt x="1116469" y="1036478"/>
                </a:lnTo>
                <a:lnTo>
                  <a:pt x="1114898" y="998997"/>
                </a:lnTo>
                <a:lnTo>
                  <a:pt x="1105230" y="959516"/>
                </a:lnTo>
                <a:lnTo>
                  <a:pt x="1105030" y="959062"/>
                </a:lnTo>
                <a:close/>
              </a:path>
              <a:path w="3361054" h="1496060">
                <a:moveTo>
                  <a:pt x="352501" y="855757"/>
                </a:moveTo>
                <a:lnTo>
                  <a:pt x="0" y="974883"/>
                </a:lnTo>
                <a:lnTo>
                  <a:pt x="39674" y="1092231"/>
                </a:lnTo>
                <a:lnTo>
                  <a:pt x="79146" y="1078896"/>
                </a:lnTo>
                <a:lnTo>
                  <a:pt x="192531" y="1078896"/>
                </a:lnTo>
                <a:lnTo>
                  <a:pt x="192608" y="1048416"/>
                </a:lnTo>
                <a:lnTo>
                  <a:pt x="402511" y="1048416"/>
                </a:lnTo>
                <a:lnTo>
                  <a:pt x="352628" y="986440"/>
                </a:lnTo>
                <a:lnTo>
                  <a:pt x="392125" y="973105"/>
                </a:lnTo>
                <a:lnTo>
                  <a:pt x="352501" y="855757"/>
                </a:lnTo>
                <a:close/>
              </a:path>
              <a:path w="3361054" h="1496060">
                <a:moveTo>
                  <a:pt x="745820" y="888142"/>
                </a:moveTo>
                <a:lnTo>
                  <a:pt x="527253" y="962056"/>
                </a:lnTo>
                <a:lnTo>
                  <a:pt x="563575" y="1069498"/>
                </a:lnTo>
                <a:lnTo>
                  <a:pt x="604850" y="1055528"/>
                </a:lnTo>
                <a:lnTo>
                  <a:pt x="801515" y="1055528"/>
                </a:lnTo>
                <a:lnTo>
                  <a:pt x="797755" y="1041741"/>
                </a:lnTo>
                <a:lnTo>
                  <a:pt x="795635" y="1024572"/>
                </a:lnTo>
                <a:lnTo>
                  <a:pt x="796612" y="1009356"/>
                </a:lnTo>
                <a:lnTo>
                  <a:pt x="815606" y="975709"/>
                </a:lnTo>
                <a:lnTo>
                  <a:pt x="865059" y="959062"/>
                </a:lnTo>
                <a:lnTo>
                  <a:pt x="1105030" y="959062"/>
                </a:lnTo>
                <a:lnTo>
                  <a:pt x="1088944" y="922373"/>
                </a:lnTo>
                <a:lnTo>
                  <a:pt x="1080955" y="911002"/>
                </a:lnTo>
                <a:lnTo>
                  <a:pt x="753567" y="911002"/>
                </a:lnTo>
                <a:lnTo>
                  <a:pt x="745820" y="888142"/>
                </a:lnTo>
                <a:close/>
              </a:path>
              <a:path w="3361054" h="1496060">
                <a:moveTo>
                  <a:pt x="934573" y="831008"/>
                </a:moveTo>
                <a:lnTo>
                  <a:pt x="859612" y="842549"/>
                </a:lnTo>
                <a:lnTo>
                  <a:pt x="803303" y="869775"/>
                </a:lnTo>
                <a:lnTo>
                  <a:pt x="753567" y="911002"/>
                </a:lnTo>
                <a:lnTo>
                  <a:pt x="1080955" y="911002"/>
                </a:lnTo>
                <a:lnTo>
                  <a:pt x="1039847" y="866469"/>
                </a:lnTo>
                <a:lnTo>
                  <a:pt x="971126" y="835852"/>
                </a:lnTo>
                <a:lnTo>
                  <a:pt x="934573" y="831008"/>
                </a:lnTo>
                <a:close/>
              </a:path>
              <a:path w="3361054" h="1496060">
                <a:moveTo>
                  <a:pt x="1406791" y="822960"/>
                </a:moveTo>
                <a:lnTo>
                  <a:pt x="1351165" y="833120"/>
                </a:lnTo>
                <a:lnTo>
                  <a:pt x="1285421" y="855980"/>
                </a:lnTo>
                <a:lnTo>
                  <a:pt x="1231751" y="891539"/>
                </a:lnTo>
                <a:lnTo>
                  <a:pt x="1197650" y="935989"/>
                </a:lnTo>
                <a:lnTo>
                  <a:pt x="1188212" y="982980"/>
                </a:lnTo>
                <a:lnTo>
                  <a:pt x="1193114" y="1007110"/>
                </a:lnTo>
                <a:lnTo>
                  <a:pt x="1216005" y="1043939"/>
                </a:lnTo>
                <a:lnTo>
                  <a:pt x="1255471" y="1069339"/>
                </a:lnTo>
                <a:lnTo>
                  <a:pt x="1309096" y="1076960"/>
                </a:lnTo>
                <a:lnTo>
                  <a:pt x="1340553" y="1073150"/>
                </a:lnTo>
                <a:lnTo>
                  <a:pt x="1410941" y="1050289"/>
                </a:lnTo>
                <a:lnTo>
                  <a:pt x="1467277" y="1014730"/>
                </a:lnTo>
                <a:lnTo>
                  <a:pt x="1487754" y="993139"/>
                </a:lnTo>
                <a:lnTo>
                  <a:pt x="1563045" y="993139"/>
                </a:lnTo>
                <a:lnTo>
                  <a:pt x="1637954" y="967739"/>
                </a:lnTo>
                <a:lnTo>
                  <a:pt x="1399790" y="967739"/>
                </a:lnTo>
                <a:lnTo>
                  <a:pt x="1390374" y="966470"/>
                </a:lnTo>
                <a:lnTo>
                  <a:pt x="1359658" y="943610"/>
                </a:lnTo>
                <a:lnTo>
                  <a:pt x="1352642" y="914400"/>
                </a:lnTo>
                <a:lnTo>
                  <a:pt x="1354295" y="905510"/>
                </a:lnTo>
                <a:lnTo>
                  <a:pt x="1379837" y="875030"/>
                </a:lnTo>
                <a:lnTo>
                  <a:pt x="1417443" y="864870"/>
                </a:lnTo>
                <a:lnTo>
                  <a:pt x="1690663" y="864870"/>
                </a:lnTo>
                <a:lnTo>
                  <a:pt x="1685042" y="848360"/>
                </a:lnTo>
                <a:lnTo>
                  <a:pt x="1636598" y="848360"/>
                </a:lnTo>
                <a:lnTo>
                  <a:pt x="1628356" y="824230"/>
                </a:lnTo>
                <a:lnTo>
                  <a:pt x="1430604" y="824230"/>
                </a:lnTo>
                <a:lnTo>
                  <a:pt x="1406791" y="822960"/>
                </a:lnTo>
                <a:close/>
              </a:path>
              <a:path w="3361054" h="1496060">
                <a:moveTo>
                  <a:pt x="1563045" y="993139"/>
                </a:moveTo>
                <a:lnTo>
                  <a:pt x="1487754" y="993139"/>
                </a:lnTo>
                <a:lnTo>
                  <a:pt x="1495628" y="1016000"/>
                </a:lnTo>
                <a:lnTo>
                  <a:pt x="1563045" y="993139"/>
                </a:lnTo>
                <a:close/>
              </a:path>
              <a:path w="3361054" h="1496060">
                <a:moveTo>
                  <a:pt x="1690663" y="864870"/>
                </a:moveTo>
                <a:lnTo>
                  <a:pt x="1431122" y="864870"/>
                </a:lnTo>
                <a:lnTo>
                  <a:pt x="1444955" y="866139"/>
                </a:lnTo>
                <a:lnTo>
                  <a:pt x="1466037" y="928370"/>
                </a:lnTo>
                <a:lnTo>
                  <a:pt x="1433943" y="958850"/>
                </a:lnTo>
                <a:lnTo>
                  <a:pt x="1409182" y="967739"/>
                </a:lnTo>
                <a:lnTo>
                  <a:pt x="1637954" y="967739"/>
                </a:lnTo>
                <a:lnTo>
                  <a:pt x="1716608" y="941070"/>
                </a:lnTo>
                <a:lnTo>
                  <a:pt x="1690663" y="864870"/>
                </a:lnTo>
                <a:close/>
              </a:path>
              <a:path w="3361054" h="1496060">
                <a:moveTo>
                  <a:pt x="1866001" y="530860"/>
                </a:moveTo>
                <a:lnTo>
                  <a:pt x="1668729" y="530860"/>
                </a:lnTo>
                <a:lnTo>
                  <a:pt x="1761693" y="806450"/>
                </a:lnTo>
                <a:lnTo>
                  <a:pt x="1718005" y="821689"/>
                </a:lnTo>
                <a:lnTo>
                  <a:pt x="1754327" y="928370"/>
                </a:lnTo>
                <a:lnTo>
                  <a:pt x="1975307" y="854710"/>
                </a:lnTo>
                <a:lnTo>
                  <a:pt x="1925015" y="704850"/>
                </a:lnTo>
                <a:lnTo>
                  <a:pt x="1866001" y="530860"/>
                </a:lnTo>
                <a:close/>
              </a:path>
              <a:path w="3361054" h="1496060">
                <a:moveTo>
                  <a:pt x="1680286" y="834389"/>
                </a:moveTo>
                <a:lnTo>
                  <a:pt x="1636598" y="848360"/>
                </a:lnTo>
                <a:lnTo>
                  <a:pt x="1685042" y="848360"/>
                </a:lnTo>
                <a:lnTo>
                  <a:pt x="1680286" y="834389"/>
                </a:lnTo>
                <a:close/>
              </a:path>
              <a:path w="3361054" h="1496060">
                <a:moveTo>
                  <a:pt x="1491707" y="647700"/>
                </a:moveTo>
                <a:lnTo>
                  <a:pt x="1470738" y="648970"/>
                </a:lnTo>
                <a:lnTo>
                  <a:pt x="1434757" y="652780"/>
                </a:lnTo>
                <a:lnTo>
                  <a:pt x="1407948" y="657860"/>
                </a:lnTo>
                <a:lnTo>
                  <a:pt x="1393520" y="661670"/>
                </a:lnTo>
                <a:lnTo>
                  <a:pt x="1378347" y="665480"/>
                </a:lnTo>
                <a:lnTo>
                  <a:pt x="1362341" y="670560"/>
                </a:lnTo>
                <a:lnTo>
                  <a:pt x="1345478" y="675639"/>
                </a:lnTo>
                <a:lnTo>
                  <a:pt x="1327734" y="680720"/>
                </a:lnTo>
                <a:lnTo>
                  <a:pt x="1281994" y="698500"/>
                </a:lnTo>
                <a:lnTo>
                  <a:pt x="1243088" y="715010"/>
                </a:lnTo>
                <a:lnTo>
                  <a:pt x="1185875" y="751839"/>
                </a:lnTo>
                <a:lnTo>
                  <a:pt x="1151283" y="795020"/>
                </a:lnTo>
                <a:lnTo>
                  <a:pt x="1135837" y="847089"/>
                </a:lnTo>
                <a:lnTo>
                  <a:pt x="1279474" y="815339"/>
                </a:lnTo>
                <a:lnTo>
                  <a:pt x="1287308" y="796289"/>
                </a:lnTo>
                <a:lnTo>
                  <a:pt x="1299000" y="781050"/>
                </a:lnTo>
                <a:lnTo>
                  <a:pt x="1314550" y="768350"/>
                </a:lnTo>
                <a:lnTo>
                  <a:pt x="1333957" y="759460"/>
                </a:lnTo>
                <a:lnTo>
                  <a:pt x="1356547" y="754380"/>
                </a:lnTo>
                <a:lnTo>
                  <a:pt x="1604498" y="754380"/>
                </a:lnTo>
                <a:lnTo>
                  <a:pt x="1603197" y="750570"/>
                </a:lnTo>
                <a:lnTo>
                  <a:pt x="1587179" y="709930"/>
                </a:lnTo>
                <a:lnTo>
                  <a:pt x="1561874" y="675639"/>
                </a:lnTo>
                <a:lnTo>
                  <a:pt x="1525727" y="654050"/>
                </a:lnTo>
                <a:lnTo>
                  <a:pt x="1510032" y="650239"/>
                </a:lnTo>
                <a:lnTo>
                  <a:pt x="1491707" y="647700"/>
                </a:lnTo>
                <a:close/>
              </a:path>
              <a:path w="3361054" h="1496060">
                <a:moveTo>
                  <a:pt x="1604498" y="754380"/>
                </a:moveTo>
                <a:lnTo>
                  <a:pt x="1367372" y="754380"/>
                </a:lnTo>
                <a:lnTo>
                  <a:pt x="1377899" y="755650"/>
                </a:lnTo>
                <a:lnTo>
                  <a:pt x="1387326" y="758189"/>
                </a:lnTo>
                <a:lnTo>
                  <a:pt x="1416856" y="787400"/>
                </a:lnTo>
                <a:lnTo>
                  <a:pt x="1430604" y="824230"/>
                </a:lnTo>
                <a:lnTo>
                  <a:pt x="1628356" y="824230"/>
                </a:lnTo>
                <a:lnTo>
                  <a:pt x="1604498" y="754380"/>
                </a:lnTo>
                <a:close/>
              </a:path>
              <a:path w="3361054" h="1496060">
                <a:moveTo>
                  <a:pt x="2103207" y="558800"/>
                </a:moveTo>
                <a:lnTo>
                  <a:pt x="1999691" y="558800"/>
                </a:lnTo>
                <a:lnTo>
                  <a:pt x="1925015" y="704850"/>
                </a:lnTo>
                <a:lnTo>
                  <a:pt x="2116658" y="806450"/>
                </a:lnTo>
                <a:lnTo>
                  <a:pt x="2243912" y="763270"/>
                </a:lnTo>
                <a:lnTo>
                  <a:pt x="2211008" y="665480"/>
                </a:lnTo>
                <a:lnTo>
                  <a:pt x="2179777" y="665480"/>
                </a:lnTo>
                <a:lnTo>
                  <a:pt x="2075891" y="612139"/>
                </a:lnTo>
                <a:lnTo>
                  <a:pt x="2103207" y="558800"/>
                </a:lnTo>
                <a:close/>
              </a:path>
              <a:path w="3361054" h="1496060">
                <a:moveTo>
                  <a:pt x="2680593" y="391160"/>
                </a:moveTo>
                <a:lnTo>
                  <a:pt x="2453589" y="391160"/>
                </a:lnTo>
                <a:lnTo>
                  <a:pt x="2462945" y="393700"/>
                </a:lnTo>
                <a:lnTo>
                  <a:pt x="2471004" y="397510"/>
                </a:lnTo>
                <a:lnTo>
                  <a:pt x="2497503" y="435610"/>
                </a:lnTo>
                <a:lnTo>
                  <a:pt x="2506167" y="459739"/>
                </a:lnTo>
                <a:lnTo>
                  <a:pt x="2482354" y="459739"/>
                </a:lnTo>
                <a:lnTo>
                  <a:pt x="2455875" y="462280"/>
                </a:lnTo>
                <a:lnTo>
                  <a:pt x="2394915" y="478789"/>
                </a:lnTo>
                <a:lnTo>
                  <a:pt x="2331780" y="508000"/>
                </a:lnTo>
                <a:lnTo>
                  <a:pt x="2287600" y="548639"/>
                </a:lnTo>
                <a:lnTo>
                  <a:pt x="2265327" y="595630"/>
                </a:lnTo>
                <a:lnTo>
                  <a:pt x="2263793" y="619760"/>
                </a:lnTo>
                <a:lnTo>
                  <a:pt x="2268677" y="642620"/>
                </a:lnTo>
                <a:lnTo>
                  <a:pt x="2291616" y="680720"/>
                </a:lnTo>
                <a:lnTo>
                  <a:pt x="2331034" y="706120"/>
                </a:lnTo>
                <a:lnTo>
                  <a:pt x="2384659" y="713739"/>
                </a:lnTo>
                <a:lnTo>
                  <a:pt x="2416116" y="709930"/>
                </a:lnTo>
                <a:lnTo>
                  <a:pt x="2486557" y="685800"/>
                </a:lnTo>
                <a:lnTo>
                  <a:pt x="2542858" y="650239"/>
                </a:lnTo>
                <a:lnTo>
                  <a:pt x="2563317" y="629920"/>
                </a:lnTo>
                <a:lnTo>
                  <a:pt x="2638608" y="629920"/>
                </a:lnTo>
                <a:lnTo>
                  <a:pt x="2713517" y="604520"/>
                </a:lnTo>
                <a:lnTo>
                  <a:pt x="2475464" y="604520"/>
                </a:lnTo>
                <a:lnTo>
                  <a:pt x="2456510" y="599439"/>
                </a:lnTo>
                <a:lnTo>
                  <a:pt x="2430983" y="570230"/>
                </a:lnTo>
                <a:lnTo>
                  <a:pt x="2428205" y="551180"/>
                </a:lnTo>
                <a:lnTo>
                  <a:pt x="2429858" y="541020"/>
                </a:lnTo>
                <a:lnTo>
                  <a:pt x="2455525" y="511810"/>
                </a:lnTo>
                <a:lnTo>
                  <a:pt x="2493038" y="501650"/>
                </a:lnTo>
                <a:lnTo>
                  <a:pt x="2766226" y="501650"/>
                </a:lnTo>
                <a:lnTo>
                  <a:pt x="2760605" y="485139"/>
                </a:lnTo>
                <a:lnTo>
                  <a:pt x="2712161" y="485139"/>
                </a:lnTo>
                <a:lnTo>
                  <a:pt x="2680593" y="391160"/>
                </a:lnTo>
                <a:close/>
              </a:path>
              <a:path w="3361054" h="1496060">
                <a:moveTo>
                  <a:pt x="2207590" y="655320"/>
                </a:moveTo>
                <a:lnTo>
                  <a:pt x="2179777" y="665480"/>
                </a:lnTo>
                <a:lnTo>
                  <a:pt x="2211008" y="665480"/>
                </a:lnTo>
                <a:lnTo>
                  <a:pt x="2207590" y="655320"/>
                </a:lnTo>
                <a:close/>
              </a:path>
              <a:path w="3361054" h="1496060">
                <a:moveTo>
                  <a:pt x="2638608" y="629920"/>
                </a:moveTo>
                <a:lnTo>
                  <a:pt x="2563317" y="629920"/>
                </a:lnTo>
                <a:lnTo>
                  <a:pt x="2571191" y="652780"/>
                </a:lnTo>
                <a:lnTo>
                  <a:pt x="2638608" y="629920"/>
                </a:lnTo>
                <a:close/>
              </a:path>
              <a:path w="3361054" h="1496060">
                <a:moveTo>
                  <a:pt x="2766226" y="501650"/>
                </a:moveTo>
                <a:lnTo>
                  <a:pt x="2506740" y="501650"/>
                </a:lnTo>
                <a:lnTo>
                  <a:pt x="2520645" y="502920"/>
                </a:lnTo>
                <a:lnTo>
                  <a:pt x="2541727" y="565150"/>
                </a:lnTo>
                <a:lnTo>
                  <a:pt x="2509616" y="594360"/>
                </a:lnTo>
                <a:lnTo>
                  <a:pt x="2475464" y="604520"/>
                </a:lnTo>
                <a:lnTo>
                  <a:pt x="2713517" y="604520"/>
                </a:lnTo>
                <a:lnTo>
                  <a:pt x="2792171" y="577850"/>
                </a:lnTo>
                <a:lnTo>
                  <a:pt x="2766226" y="501650"/>
                </a:lnTo>
                <a:close/>
              </a:path>
              <a:path w="3361054" h="1496060">
                <a:moveTo>
                  <a:pt x="2127326" y="421639"/>
                </a:moveTo>
                <a:lnTo>
                  <a:pt x="1908759" y="495300"/>
                </a:lnTo>
                <a:lnTo>
                  <a:pt x="1937207" y="580389"/>
                </a:lnTo>
                <a:lnTo>
                  <a:pt x="1999691" y="558800"/>
                </a:lnTo>
                <a:lnTo>
                  <a:pt x="2103207" y="558800"/>
                </a:lnTo>
                <a:lnTo>
                  <a:pt x="2118817" y="528320"/>
                </a:lnTo>
                <a:lnTo>
                  <a:pt x="2158695" y="514350"/>
                </a:lnTo>
                <a:lnTo>
                  <a:pt x="2127326" y="421639"/>
                </a:lnTo>
                <a:close/>
              </a:path>
              <a:path w="3361054" h="1496060">
                <a:moveTo>
                  <a:pt x="2941320" y="167640"/>
                </a:moveTo>
                <a:lnTo>
                  <a:pt x="2743911" y="167640"/>
                </a:lnTo>
                <a:lnTo>
                  <a:pt x="2837002" y="443230"/>
                </a:lnTo>
                <a:lnTo>
                  <a:pt x="2792171" y="458470"/>
                </a:lnTo>
                <a:lnTo>
                  <a:pt x="2828493" y="566420"/>
                </a:lnTo>
                <a:lnTo>
                  <a:pt x="3098495" y="474980"/>
                </a:lnTo>
                <a:lnTo>
                  <a:pt x="3067728" y="383539"/>
                </a:lnTo>
                <a:lnTo>
                  <a:pt x="3014294" y="383539"/>
                </a:lnTo>
                <a:lnTo>
                  <a:pt x="2976829" y="273050"/>
                </a:lnTo>
                <a:lnTo>
                  <a:pt x="3011119" y="242570"/>
                </a:lnTo>
                <a:lnTo>
                  <a:pt x="3035284" y="233679"/>
                </a:lnTo>
                <a:lnTo>
                  <a:pt x="3264488" y="233679"/>
                </a:lnTo>
                <a:lnTo>
                  <a:pt x="3256737" y="210820"/>
                </a:lnTo>
                <a:lnTo>
                  <a:pt x="3248676" y="190500"/>
                </a:lnTo>
                <a:lnTo>
                  <a:pt x="2949016" y="190500"/>
                </a:lnTo>
                <a:lnTo>
                  <a:pt x="2941320" y="167640"/>
                </a:lnTo>
                <a:close/>
              </a:path>
              <a:path w="3361054" h="1496060">
                <a:moveTo>
                  <a:pt x="1809572" y="364489"/>
                </a:moveTo>
                <a:lnTo>
                  <a:pt x="1587957" y="439420"/>
                </a:lnTo>
                <a:lnTo>
                  <a:pt x="1624279" y="546100"/>
                </a:lnTo>
                <a:lnTo>
                  <a:pt x="1668729" y="530860"/>
                </a:lnTo>
                <a:lnTo>
                  <a:pt x="1866001" y="530860"/>
                </a:lnTo>
                <a:lnTo>
                  <a:pt x="1809572" y="364489"/>
                </a:lnTo>
                <a:close/>
              </a:path>
              <a:path w="3361054" h="1496060">
                <a:moveTo>
                  <a:pt x="2755849" y="471170"/>
                </a:moveTo>
                <a:lnTo>
                  <a:pt x="2712161" y="485139"/>
                </a:lnTo>
                <a:lnTo>
                  <a:pt x="2760605" y="485139"/>
                </a:lnTo>
                <a:lnTo>
                  <a:pt x="2755849" y="471170"/>
                </a:lnTo>
                <a:close/>
              </a:path>
              <a:path w="3361054" h="1496060">
                <a:moveTo>
                  <a:pt x="2567349" y="284480"/>
                </a:moveTo>
                <a:lnTo>
                  <a:pt x="2546374" y="284480"/>
                </a:lnTo>
                <a:lnTo>
                  <a:pt x="2522804" y="287020"/>
                </a:lnTo>
                <a:lnTo>
                  <a:pt x="2510374" y="289560"/>
                </a:lnTo>
                <a:lnTo>
                  <a:pt x="2483513" y="294639"/>
                </a:lnTo>
                <a:lnTo>
                  <a:pt x="2469083" y="298450"/>
                </a:lnTo>
                <a:lnTo>
                  <a:pt x="2453964" y="302260"/>
                </a:lnTo>
                <a:lnTo>
                  <a:pt x="2437952" y="306070"/>
                </a:lnTo>
                <a:lnTo>
                  <a:pt x="2421059" y="311150"/>
                </a:lnTo>
                <a:lnTo>
                  <a:pt x="2357575" y="334010"/>
                </a:lnTo>
                <a:lnTo>
                  <a:pt x="2318699" y="351789"/>
                </a:lnTo>
                <a:lnTo>
                  <a:pt x="2261438" y="388620"/>
                </a:lnTo>
                <a:lnTo>
                  <a:pt x="2226846" y="430530"/>
                </a:lnTo>
                <a:lnTo>
                  <a:pt x="2211400" y="483870"/>
                </a:lnTo>
                <a:lnTo>
                  <a:pt x="2355037" y="450850"/>
                </a:lnTo>
                <a:lnTo>
                  <a:pt x="2362871" y="433070"/>
                </a:lnTo>
                <a:lnTo>
                  <a:pt x="2374563" y="417830"/>
                </a:lnTo>
                <a:lnTo>
                  <a:pt x="2390113" y="405130"/>
                </a:lnTo>
                <a:lnTo>
                  <a:pt x="2409520" y="396239"/>
                </a:lnTo>
                <a:lnTo>
                  <a:pt x="2420995" y="392430"/>
                </a:lnTo>
                <a:lnTo>
                  <a:pt x="2432173" y="391160"/>
                </a:lnTo>
                <a:lnTo>
                  <a:pt x="2680593" y="391160"/>
                </a:lnTo>
                <a:lnTo>
                  <a:pt x="2678887" y="386080"/>
                </a:lnTo>
                <a:lnTo>
                  <a:pt x="2662774" y="346710"/>
                </a:lnTo>
                <a:lnTo>
                  <a:pt x="2627039" y="303530"/>
                </a:lnTo>
                <a:lnTo>
                  <a:pt x="2585704" y="287020"/>
                </a:lnTo>
                <a:lnTo>
                  <a:pt x="2567349" y="284480"/>
                </a:lnTo>
                <a:close/>
              </a:path>
              <a:path w="3361054" h="1496060">
                <a:moveTo>
                  <a:pt x="3264488" y="233679"/>
                </a:moveTo>
                <a:lnTo>
                  <a:pt x="3045472" y="233679"/>
                </a:lnTo>
                <a:lnTo>
                  <a:pt x="3054231" y="236220"/>
                </a:lnTo>
                <a:lnTo>
                  <a:pt x="3061538" y="242570"/>
                </a:lnTo>
                <a:lnTo>
                  <a:pt x="3085737" y="290830"/>
                </a:lnTo>
                <a:lnTo>
                  <a:pt x="3143326" y="459739"/>
                </a:lnTo>
                <a:lnTo>
                  <a:pt x="3360750" y="386080"/>
                </a:lnTo>
                <a:lnTo>
                  <a:pt x="3329128" y="292100"/>
                </a:lnTo>
                <a:lnTo>
                  <a:pt x="3284296" y="292100"/>
                </a:lnTo>
                <a:lnTo>
                  <a:pt x="3264488" y="233679"/>
                </a:lnTo>
                <a:close/>
              </a:path>
              <a:path w="3361054" h="1496060">
                <a:moveTo>
                  <a:pt x="3062173" y="367030"/>
                </a:moveTo>
                <a:lnTo>
                  <a:pt x="3014294" y="383539"/>
                </a:lnTo>
                <a:lnTo>
                  <a:pt x="3067728" y="383539"/>
                </a:lnTo>
                <a:lnTo>
                  <a:pt x="3062173" y="367030"/>
                </a:lnTo>
                <a:close/>
              </a:path>
              <a:path w="3361054" h="1496060">
                <a:moveTo>
                  <a:pt x="3324428" y="278130"/>
                </a:moveTo>
                <a:lnTo>
                  <a:pt x="3284296" y="292100"/>
                </a:lnTo>
                <a:lnTo>
                  <a:pt x="3329128" y="292100"/>
                </a:lnTo>
                <a:lnTo>
                  <a:pt x="3324428" y="278130"/>
                </a:lnTo>
                <a:close/>
              </a:path>
              <a:path w="3361054" h="1496060">
                <a:moveTo>
                  <a:pt x="3129070" y="86360"/>
                </a:moveTo>
                <a:lnTo>
                  <a:pt x="3072079" y="95250"/>
                </a:lnTo>
                <a:lnTo>
                  <a:pt x="3007118" y="130810"/>
                </a:lnTo>
                <a:lnTo>
                  <a:pt x="2977210" y="157479"/>
                </a:lnTo>
                <a:lnTo>
                  <a:pt x="2949016" y="190500"/>
                </a:lnTo>
                <a:lnTo>
                  <a:pt x="3248676" y="190500"/>
                </a:lnTo>
                <a:lnTo>
                  <a:pt x="3222351" y="138429"/>
                </a:lnTo>
                <a:lnTo>
                  <a:pt x="3179394" y="97790"/>
                </a:lnTo>
                <a:lnTo>
                  <a:pt x="3129070" y="86360"/>
                </a:lnTo>
                <a:close/>
              </a:path>
              <a:path w="3361054" h="1496060">
                <a:moveTo>
                  <a:pt x="2884881" y="0"/>
                </a:moveTo>
                <a:lnTo>
                  <a:pt x="2662758" y="74929"/>
                </a:lnTo>
                <a:lnTo>
                  <a:pt x="2699207" y="182879"/>
                </a:lnTo>
                <a:lnTo>
                  <a:pt x="2743911" y="167640"/>
                </a:lnTo>
                <a:lnTo>
                  <a:pt x="2941320" y="167640"/>
                </a:lnTo>
                <a:lnTo>
                  <a:pt x="288488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1918" y="1855773"/>
            <a:ext cx="576580" cy="282575"/>
          </a:xfrm>
          <a:custGeom>
            <a:avLst/>
            <a:gdLst/>
            <a:ahLst/>
            <a:cxnLst/>
            <a:rect l="l" t="t" r="r" b="b"/>
            <a:pathLst>
              <a:path w="576579" h="282575">
                <a:moveTo>
                  <a:pt x="503678" y="0"/>
                </a:moveTo>
                <a:lnTo>
                  <a:pt x="456479" y="12108"/>
                </a:lnTo>
                <a:lnTo>
                  <a:pt x="421350" y="43005"/>
                </a:lnTo>
                <a:lnTo>
                  <a:pt x="410920" y="83367"/>
                </a:lnTo>
                <a:lnTo>
                  <a:pt x="414111" y="97488"/>
                </a:lnTo>
                <a:lnTo>
                  <a:pt x="439864" y="130028"/>
                </a:lnTo>
                <a:lnTo>
                  <a:pt x="484358" y="141938"/>
                </a:lnTo>
                <a:lnTo>
                  <a:pt x="500346" y="140462"/>
                </a:lnTo>
                <a:lnTo>
                  <a:pt x="544524" y="121538"/>
                </a:lnTo>
                <a:lnTo>
                  <a:pt x="572295" y="85300"/>
                </a:lnTo>
                <a:lnTo>
                  <a:pt x="576244" y="58146"/>
                </a:lnTo>
                <a:lnTo>
                  <a:pt x="573242" y="44402"/>
                </a:lnTo>
                <a:lnTo>
                  <a:pt x="547417" y="11487"/>
                </a:lnTo>
                <a:lnTo>
                  <a:pt x="503678" y="0"/>
                </a:lnTo>
                <a:close/>
              </a:path>
              <a:path w="576579" h="282575">
                <a:moveTo>
                  <a:pt x="295763" y="70230"/>
                </a:moveTo>
                <a:lnTo>
                  <a:pt x="248527" y="82411"/>
                </a:lnTo>
                <a:lnTo>
                  <a:pt x="213451" y="113236"/>
                </a:lnTo>
                <a:lnTo>
                  <a:pt x="202914" y="153598"/>
                </a:lnTo>
                <a:lnTo>
                  <a:pt x="206085" y="167719"/>
                </a:lnTo>
                <a:lnTo>
                  <a:pt x="231892" y="200312"/>
                </a:lnTo>
                <a:lnTo>
                  <a:pt x="276379" y="212169"/>
                </a:lnTo>
                <a:lnTo>
                  <a:pt x="292338" y="210692"/>
                </a:lnTo>
                <a:lnTo>
                  <a:pt x="336593" y="191881"/>
                </a:lnTo>
                <a:lnTo>
                  <a:pt x="364325" y="155640"/>
                </a:lnTo>
                <a:lnTo>
                  <a:pt x="368290" y="128450"/>
                </a:lnTo>
                <a:lnTo>
                  <a:pt x="365343" y="114760"/>
                </a:lnTo>
                <a:lnTo>
                  <a:pt x="339072" y="81666"/>
                </a:lnTo>
                <a:lnTo>
                  <a:pt x="295763" y="70230"/>
                </a:lnTo>
                <a:close/>
              </a:path>
              <a:path w="576579" h="282575">
                <a:moveTo>
                  <a:pt x="92706" y="140477"/>
                </a:moveTo>
                <a:lnTo>
                  <a:pt x="45273" y="152695"/>
                </a:lnTo>
                <a:lnTo>
                  <a:pt x="10251" y="183467"/>
                </a:lnTo>
                <a:lnTo>
                  <a:pt x="0" y="223829"/>
                </a:lnTo>
                <a:lnTo>
                  <a:pt x="3139" y="237950"/>
                </a:lnTo>
                <a:lnTo>
                  <a:pt x="28892" y="270490"/>
                </a:lnTo>
                <a:lnTo>
                  <a:pt x="73195" y="282463"/>
                </a:lnTo>
                <a:lnTo>
                  <a:pt x="89140" y="281031"/>
                </a:lnTo>
                <a:lnTo>
                  <a:pt x="133552" y="262048"/>
                </a:lnTo>
                <a:lnTo>
                  <a:pt x="161194" y="226067"/>
                </a:lnTo>
                <a:lnTo>
                  <a:pt x="165092" y="198826"/>
                </a:lnTo>
                <a:lnTo>
                  <a:pt x="162016" y="184991"/>
                </a:lnTo>
                <a:lnTo>
                  <a:pt x="136298" y="152005"/>
                </a:lnTo>
                <a:lnTo>
                  <a:pt x="92706" y="1404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2" y="5454271"/>
            <a:ext cx="808355" cy="939165"/>
          </a:xfrm>
          <a:custGeom>
            <a:avLst/>
            <a:gdLst/>
            <a:ahLst/>
            <a:cxnLst/>
            <a:rect l="l" t="t" r="r" b="b"/>
            <a:pathLst>
              <a:path w="808354" h="939164">
                <a:moveTo>
                  <a:pt x="269240" y="278853"/>
                </a:moveTo>
                <a:lnTo>
                  <a:pt x="0" y="645629"/>
                </a:lnTo>
                <a:lnTo>
                  <a:pt x="269240" y="938555"/>
                </a:lnTo>
                <a:lnTo>
                  <a:pt x="269240" y="773595"/>
                </a:lnTo>
                <a:lnTo>
                  <a:pt x="319957" y="757724"/>
                </a:lnTo>
                <a:lnTo>
                  <a:pt x="368626" y="739423"/>
                </a:lnTo>
                <a:lnTo>
                  <a:pt x="415169" y="718810"/>
                </a:lnTo>
                <a:lnTo>
                  <a:pt x="459508" y="695999"/>
                </a:lnTo>
                <a:lnTo>
                  <a:pt x="501568" y="671109"/>
                </a:lnTo>
                <a:lnTo>
                  <a:pt x="541270" y="644254"/>
                </a:lnTo>
                <a:lnTo>
                  <a:pt x="578539" y="615551"/>
                </a:lnTo>
                <a:lnTo>
                  <a:pt x="613295" y="585117"/>
                </a:lnTo>
                <a:lnTo>
                  <a:pt x="645464" y="553068"/>
                </a:lnTo>
                <a:lnTo>
                  <a:pt x="674968" y="519521"/>
                </a:lnTo>
                <a:lnTo>
                  <a:pt x="701729" y="484592"/>
                </a:lnTo>
                <a:lnTo>
                  <a:pt x="725671" y="448397"/>
                </a:lnTo>
                <a:lnTo>
                  <a:pt x="728253" y="443814"/>
                </a:lnTo>
                <a:lnTo>
                  <a:pt x="269240" y="443814"/>
                </a:lnTo>
                <a:lnTo>
                  <a:pt x="269240" y="278853"/>
                </a:lnTo>
                <a:close/>
              </a:path>
              <a:path w="808354" h="939164">
                <a:moveTo>
                  <a:pt x="780923" y="0"/>
                </a:moveTo>
                <a:lnTo>
                  <a:pt x="764442" y="43603"/>
                </a:lnTo>
                <a:lnTo>
                  <a:pt x="744321" y="85853"/>
                </a:lnTo>
                <a:lnTo>
                  <a:pt x="720698" y="126631"/>
                </a:lnTo>
                <a:lnTo>
                  <a:pt x="693710" y="165817"/>
                </a:lnTo>
                <a:lnTo>
                  <a:pt x="663497" y="203291"/>
                </a:lnTo>
                <a:lnTo>
                  <a:pt x="630196" y="238934"/>
                </a:lnTo>
                <a:lnTo>
                  <a:pt x="593947" y="272627"/>
                </a:lnTo>
                <a:lnTo>
                  <a:pt x="554886" y="304250"/>
                </a:lnTo>
                <a:lnTo>
                  <a:pt x="513153" y="333682"/>
                </a:lnTo>
                <a:lnTo>
                  <a:pt x="468886" y="360806"/>
                </a:lnTo>
                <a:lnTo>
                  <a:pt x="422222" y="385500"/>
                </a:lnTo>
                <a:lnTo>
                  <a:pt x="373301" y="407646"/>
                </a:lnTo>
                <a:lnTo>
                  <a:pt x="322261" y="427124"/>
                </a:lnTo>
                <a:lnTo>
                  <a:pt x="269240" y="443814"/>
                </a:lnTo>
                <a:lnTo>
                  <a:pt x="728253" y="443814"/>
                </a:lnTo>
                <a:lnTo>
                  <a:pt x="764788" y="372675"/>
                </a:lnTo>
                <a:lnTo>
                  <a:pt x="779810" y="333381"/>
                </a:lnTo>
                <a:lnTo>
                  <a:pt x="791704" y="293287"/>
                </a:lnTo>
                <a:lnTo>
                  <a:pt x="800393" y="252509"/>
                </a:lnTo>
                <a:lnTo>
                  <a:pt x="805801" y="211163"/>
                </a:lnTo>
                <a:lnTo>
                  <a:pt x="807851" y="169367"/>
                </a:lnTo>
                <a:lnTo>
                  <a:pt x="806465" y="127236"/>
                </a:lnTo>
                <a:lnTo>
                  <a:pt x="801566" y="84887"/>
                </a:lnTo>
                <a:lnTo>
                  <a:pt x="793078" y="42436"/>
                </a:lnTo>
                <a:lnTo>
                  <a:pt x="78092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4643628"/>
            <a:ext cx="807720" cy="975994"/>
          </a:xfrm>
          <a:custGeom>
            <a:avLst/>
            <a:gdLst/>
            <a:ahLst/>
            <a:cxnLst/>
            <a:rect l="l" t="t" r="r" b="b"/>
            <a:pathLst>
              <a:path w="807720" h="975995">
                <a:moveTo>
                  <a:pt x="0" y="0"/>
                </a:moveTo>
                <a:lnTo>
                  <a:pt x="0" y="329819"/>
                </a:lnTo>
                <a:lnTo>
                  <a:pt x="53114" y="331192"/>
                </a:lnTo>
                <a:lnTo>
                  <a:pt x="105310" y="335255"/>
                </a:lnTo>
                <a:lnTo>
                  <a:pt x="156481" y="341923"/>
                </a:lnTo>
                <a:lnTo>
                  <a:pt x="206522" y="351110"/>
                </a:lnTo>
                <a:lnTo>
                  <a:pt x="255324" y="362733"/>
                </a:lnTo>
                <a:lnTo>
                  <a:pt x="302783" y="376704"/>
                </a:lnTo>
                <a:lnTo>
                  <a:pt x="348792" y="392941"/>
                </a:lnTo>
                <a:lnTo>
                  <a:pt x="393245" y="411357"/>
                </a:lnTo>
                <a:lnTo>
                  <a:pt x="436034" y="431867"/>
                </a:lnTo>
                <a:lnTo>
                  <a:pt x="477054" y="454387"/>
                </a:lnTo>
                <a:lnTo>
                  <a:pt x="516199" y="478831"/>
                </a:lnTo>
                <a:lnTo>
                  <a:pt x="553361" y="505114"/>
                </a:lnTo>
                <a:lnTo>
                  <a:pt x="588436" y="533151"/>
                </a:lnTo>
                <a:lnTo>
                  <a:pt x="621315" y="562857"/>
                </a:lnTo>
                <a:lnTo>
                  <a:pt x="651894" y="594148"/>
                </a:lnTo>
                <a:lnTo>
                  <a:pt x="680065" y="626937"/>
                </a:lnTo>
                <a:lnTo>
                  <a:pt x="705722" y="661141"/>
                </a:lnTo>
                <a:lnTo>
                  <a:pt x="728759" y="696673"/>
                </a:lnTo>
                <a:lnTo>
                  <a:pt x="749069" y="733449"/>
                </a:lnTo>
                <a:lnTo>
                  <a:pt x="766547" y="771383"/>
                </a:lnTo>
                <a:lnTo>
                  <a:pt x="781086" y="810392"/>
                </a:lnTo>
                <a:lnTo>
                  <a:pt x="792578" y="850389"/>
                </a:lnTo>
                <a:lnTo>
                  <a:pt x="800919" y="891290"/>
                </a:lnTo>
                <a:lnTo>
                  <a:pt x="806002" y="933009"/>
                </a:lnTo>
                <a:lnTo>
                  <a:pt x="807720" y="975461"/>
                </a:lnTo>
                <a:lnTo>
                  <a:pt x="807720" y="645668"/>
                </a:lnTo>
                <a:lnTo>
                  <a:pt x="806002" y="603212"/>
                </a:lnTo>
                <a:lnTo>
                  <a:pt x="800919" y="561490"/>
                </a:lnTo>
                <a:lnTo>
                  <a:pt x="792578" y="520587"/>
                </a:lnTo>
                <a:lnTo>
                  <a:pt x="781086" y="480588"/>
                </a:lnTo>
                <a:lnTo>
                  <a:pt x="766547" y="441577"/>
                </a:lnTo>
                <a:lnTo>
                  <a:pt x="749069" y="403641"/>
                </a:lnTo>
                <a:lnTo>
                  <a:pt x="728759" y="366863"/>
                </a:lnTo>
                <a:lnTo>
                  <a:pt x="705618" y="331192"/>
                </a:lnTo>
                <a:lnTo>
                  <a:pt x="680065" y="297125"/>
                </a:lnTo>
                <a:lnTo>
                  <a:pt x="651894" y="264334"/>
                </a:lnTo>
                <a:lnTo>
                  <a:pt x="621315" y="233043"/>
                </a:lnTo>
                <a:lnTo>
                  <a:pt x="588436" y="203335"/>
                </a:lnTo>
                <a:lnTo>
                  <a:pt x="553361" y="175297"/>
                </a:lnTo>
                <a:lnTo>
                  <a:pt x="516199" y="149014"/>
                </a:lnTo>
                <a:lnTo>
                  <a:pt x="477054" y="124569"/>
                </a:lnTo>
                <a:lnTo>
                  <a:pt x="436034" y="102049"/>
                </a:lnTo>
                <a:lnTo>
                  <a:pt x="393245" y="81539"/>
                </a:lnTo>
                <a:lnTo>
                  <a:pt x="348792" y="63122"/>
                </a:lnTo>
                <a:lnTo>
                  <a:pt x="302783" y="46886"/>
                </a:lnTo>
                <a:lnTo>
                  <a:pt x="255324" y="32914"/>
                </a:lnTo>
                <a:lnTo>
                  <a:pt x="206522" y="21291"/>
                </a:lnTo>
                <a:lnTo>
                  <a:pt x="156481" y="12104"/>
                </a:lnTo>
                <a:lnTo>
                  <a:pt x="105310" y="5436"/>
                </a:lnTo>
                <a:lnTo>
                  <a:pt x="53114" y="1373"/>
                </a:lnTo>
                <a:lnTo>
                  <a:pt x="0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0" y="4643630"/>
            <a:ext cx="807720" cy="1749425"/>
          </a:xfrm>
          <a:custGeom>
            <a:avLst/>
            <a:gdLst/>
            <a:ahLst/>
            <a:cxnLst/>
            <a:rect l="l" t="t" r="r" b="b"/>
            <a:pathLst>
              <a:path w="807720" h="1749425">
                <a:moveTo>
                  <a:pt x="807720" y="975461"/>
                </a:moveTo>
                <a:lnTo>
                  <a:pt x="806002" y="933009"/>
                </a:lnTo>
                <a:lnTo>
                  <a:pt x="800919" y="891290"/>
                </a:lnTo>
                <a:lnTo>
                  <a:pt x="792578" y="850389"/>
                </a:lnTo>
                <a:lnTo>
                  <a:pt x="781086" y="810392"/>
                </a:lnTo>
                <a:lnTo>
                  <a:pt x="766547" y="771383"/>
                </a:lnTo>
                <a:lnTo>
                  <a:pt x="749069" y="733449"/>
                </a:lnTo>
                <a:lnTo>
                  <a:pt x="728759" y="696673"/>
                </a:lnTo>
                <a:lnTo>
                  <a:pt x="705722" y="661141"/>
                </a:lnTo>
                <a:lnTo>
                  <a:pt x="680065" y="626937"/>
                </a:lnTo>
                <a:lnTo>
                  <a:pt x="651894" y="594148"/>
                </a:lnTo>
                <a:lnTo>
                  <a:pt x="621315" y="562857"/>
                </a:lnTo>
                <a:lnTo>
                  <a:pt x="588436" y="533151"/>
                </a:lnTo>
                <a:lnTo>
                  <a:pt x="553361" y="505114"/>
                </a:lnTo>
                <a:lnTo>
                  <a:pt x="516199" y="478831"/>
                </a:lnTo>
                <a:lnTo>
                  <a:pt x="477054" y="454387"/>
                </a:lnTo>
                <a:lnTo>
                  <a:pt x="436034" y="431867"/>
                </a:lnTo>
                <a:lnTo>
                  <a:pt x="393245" y="411357"/>
                </a:lnTo>
                <a:lnTo>
                  <a:pt x="348792" y="392941"/>
                </a:lnTo>
                <a:lnTo>
                  <a:pt x="302783" y="376704"/>
                </a:lnTo>
                <a:lnTo>
                  <a:pt x="255324" y="362733"/>
                </a:lnTo>
                <a:lnTo>
                  <a:pt x="206522" y="351110"/>
                </a:lnTo>
                <a:lnTo>
                  <a:pt x="156481" y="341923"/>
                </a:lnTo>
                <a:lnTo>
                  <a:pt x="105310" y="335255"/>
                </a:lnTo>
                <a:lnTo>
                  <a:pt x="53114" y="331192"/>
                </a:lnTo>
                <a:lnTo>
                  <a:pt x="0" y="329819"/>
                </a:lnTo>
                <a:lnTo>
                  <a:pt x="0" y="0"/>
                </a:lnTo>
                <a:lnTo>
                  <a:pt x="53114" y="1373"/>
                </a:lnTo>
                <a:lnTo>
                  <a:pt x="105310" y="5436"/>
                </a:lnTo>
                <a:lnTo>
                  <a:pt x="156481" y="12104"/>
                </a:lnTo>
                <a:lnTo>
                  <a:pt x="206522" y="21291"/>
                </a:lnTo>
                <a:lnTo>
                  <a:pt x="255324" y="32914"/>
                </a:lnTo>
                <a:lnTo>
                  <a:pt x="302783" y="46886"/>
                </a:lnTo>
                <a:lnTo>
                  <a:pt x="348792" y="63122"/>
                </a:lnTo>
                <a:lnTo>
                  <a:pt x="393245" y="81539"/>
                </a:lnTo>
                <a:lnTo>
                  <a:pt x="436034" y="102049"/>
                </a:lnTo>
                <a:lnTo>
                  <a:pt x="477054" y="124569"/>
                </a:lnTo>
                <a:lnTo>
                  <a:pt x="516199" y="149014"/>
                </a:lnTo>
                <a:lnTo>
                  <a:pt x="553361" y="175297"/>
                </a:lnTo>
                <a:lnTo>
                  <a:pt x="588436" y="203335"/>
                </a:lnTo>
                <a:lnTo>
                  <a:pt x="621315" y="233043"/>
                </a:lnTo>
                <a:lnTo>
                  <a:pt x="651894" y="264334"/>
                </a:lnTo>
                <a:lnTo>
                  <a:pt x="680065" y="297125"/>
                </a:lnTo>
                <a:lnTo>
                  <a:pt x="705722" y="331330"/>
                </a:lnTo>
                <a:lnTo>
                  <a:pt x="728759" y="366863"/>
                </a:lnTo>
                <a:lnTo>
                  <a:pt x="749069" y="403641"/>
                </a:lnTo>
                <a:lnTo>
                  <a:pt x="766547" y="441577"/>
                </a:lnTo>
                <a:lnTo>
                  <a:pt x="781086" y="480588"/>
                </a:lnTo>
                <a:lnTo>
                  <a:pt x="792578" y="520587"/>
                </a:lnTo>
                <a:lnTo>
                  <a:pt x="800919" y="561490"/>
                </a:lnTo>
                <a:lnTo>
                  <a:pt x="806002" y="603212"/>
                </a:lnTo>
                <a:lnTo>
                  <a:pt x="807720" y="645668"/>
                </a:lnTo>
                <a:lnTo>
                  <a:pt x="807720" y="975461"/>
                </a:lnTo>
                <a:lnTo>
                  <a:pt x="805740" y="1020771"/>
                </a:lnTo>
                <a:lnTo>
                  <a:pt x="799877" y="1065404"/>
                </a:lnTo>
                <a:lnTo>
                  <a:pt x="790242" y="1109233"/>
                </a:lnTo>
                <a:lnTo>
                  <a:pt x="776948" y="1152133"/>
                </a:lnTo>
                <a:lnTo>
                  <a:pt x="760105" y="1193977"/>
                </a:lnTo>
                <a:lnTo>
                  <a:pt x="739826" y="1234638"/>
                </a:lnTo>
                <a:lnTo>
                  <a:pt x="716224" y="1273989"/>
                </a:lnTo>
                <a:lnTo>
                  <a:pt x="689409" y="1311904"/>
                </a:lnTo>
                <a:lnTo>
                  <a:pt x="659495" y="1348257"/>
                </a:lnTo>
                <a:lnTo>
                  <a:pt x="626592" y="1382921"/>
                </a:lnTo>
                <a:lnTo>
                  <a:pt x="590813" y="1415769"/>
                </a:lnTo>
                <a:lnTo>
                  <a:pt x="552271" y="1446674"/>
                </a:lnTo>
                <a:lnTo>
                  <a:pt x="511076" y="1475511"/>
                </a:lnTo>
                <a:lnTo>
                  <a:pt x="467341" y="1502153"/>
                </a:lnTo>
                <a:lnTo>
                  <a:pt x="421178" y="1526473"/>
                </a:lnTo>
                <a:lnTo>
                  <a:pt x="372699" y="1548344"/>
                </a:lnTo>
                <a:lnTo>
                  <a:pt x="322015" y="1567641"/>
                </a:lnTo>
                <a:lnTo>
                  <a:pt x="269240" y="1584236"/>
                </a:lnTo>
                <a:lnTo>
                  <a:pt x="269240" y="1749196"/>
                </a:lnTo>
                <a:lnTo>
                  <a:pt x="0" y="1456270"/>
                </a:lnTo>
                <a:lnTo>
                  <a:pt x="269240" y="1089494"/>
                </a:lnTo>
                <a:lnTo>
                  <a:pt x="269240" y="1254455"/>
                </a:lnTo>
                <a:lnTo>
                  <a:pt x="322261" y="1237765"/>
                </a:lnTo>
                <a:lnTo>
                  <a:pt x="373301" y="1218287"/>
                </a:lnTo>
                <a:lnTo>
                  <a:pt x="422222" y="1196141"/>
                </a:lnTo>
                <a:lnTo>
                  <a:pt x="468886" y="1171447"/>
                </a:lnTo>
                <a:lnTo>
                  <a:pt x="513153" y="1144323"/>
                </a:lnTo>
                <a:lnTo>
                  <a:pt x="554886" y="1114891"/>
                </a:lnTo>
                <a:lnTo>
                  <a:pt x="593947" y="1083268"/>
                </a:lnTo>
                <a:lnTo>
                  <a:pt x="630196" y="1049575"/>
                </a:lnTo>
                <a:lnTo>
                  <a:pt x="663497" y="1013932"/>
                </a:lnTo>
                <a:lnTo>
                  <a:pt x="693710" y="976458"/>
                </a:lnTo>
                <a:lnTo>
                  <a:pt x="720698" y="937272"/>
                </a:lnTo>
                <a:lnTo>
                  <a:pt x="744321" y="896494"/>
                </a:lnTo>
                <a:lnTo>
                  <a:pt x="764442" y="854244"/>
                </a:lnTo>
                <a:lnTo>
                  <a:pt x="780923" y="81064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71615" y="999744"/>
            <a:ext cx="2572512" cy="270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87655" y="4259502"/>
            <a:ext cx="6384925" cy="1841530"/>
          </a:xfrm>
          <a:prstGeom prst="rect">
            <a:avLst/>
          </a:prstGeom>
        </p:spPr>
        <p:txBody>
          <a:bodyPr vert="horz" wrap="square" lIns="0" tIns="71120" rIns="0" bIns="0" rtlCol="0" anchor="ctr">
            <a:spAutoFit/>
          </a:bodyPr>
          <a:lstStyle/>
          <a:p>
            <a:pPr marL="12700" marR="5080" indent="1517650">
              <a:lnSpc>
                <a:spcPts val="6920"/>
              </a:lnSpc>
              <a:spcBef>
                <a:spcPts val="560"/>
              </a:spcBef>
            </a:pPr>
            <a:r>
              <a:rPr sz="6000" dirty="0">
                <a:latin typeface="Showcard Gothic"/>
                <a:cs typeface="Showcard Gothic"/>
              </a:rPr>
              <a:t>Tematik  integratif </a:t>
            </a:r>
            <a:r>
              <a:rPr sz="6000" spc="-5" dirty="0">
                <a:latin typeface="Snap ITC"/>
                <a:cs typeface="Snap ITC"/>
              </a:rPr>
              <a:t>itu</a:t>
            </a:r>
            <a:r>
              <a:rPr sz="6000" spc="-1500" dirty="0">
                <a:latin typeface="Snap ITC"/>
                <a:cs typeface="Snap ITC"/>
              </a:rPr>
              <a:t> </a:t>
            </a:r>
            <a:r>
              <a:rPr sz="6000" dirty="0">
                <a:latin typeface="Showcard Gothic"/>
                <a:cs typeface="Showcard Gothic"/>
              </a:rPr>
              <a:t>?</a:t>
            </a:r>
            <a:endParaRPr sz="6000">
              <a:latin typeface="Showcard Gothic"/>
              <a:cs typeface="Showcard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751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9014" y="6382513"/>
            <a:ext cx="2555240" cy="475615"/>
          </a:xfrm>
          <a:custGeom>
            <a:avLst/>
            <a:gdLst/>
            <a:ahLst/>
            <a:cxnLst/>
            <a:rect l="l" t="t" r="r" b="b"/>
            <a:pathLst>
              <a:path w="2555240" h="475615">
                <a:moveTo>
                  <a:pt x="0" y="475487"/>
                </a:moveTo>
                <a:lnTo>
                  <a:pt x="2554986" y="475487"/>
                </a:lnTo>
                <a:lnTo>
                  <a:pt x="255498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9919" y="6524629"/>
            <a:ext cx="2724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22682" y="290832"/>
            <a:ext cx="7116445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Rounded MT Bold"/>
                <a:cs typeface="Arial Rounded MT Bold"/>
              </a:rPr>
              <a:t>SEJARAH : </a:t>
            </a:r>
            <a:r>
              <a:rPr i="1" dirty="0">
                <a:solidFill>
                  <a:srgbClr val="006FC0"/>
                </a:solidFill>
                <a:latin typeface="Brush Script MT"/>
                <a:cs typeface="Brush Script MT"/>
              </a:rPr>
              <a:t>Bukan Barang </a:t>
            </a:r>
            <a:r>
              <a:rPr i="1" spc="-5" dirty="0">
                <a:solidFill>
                  <a:srgbClr val="006FC0"/>
                </a:solidFill>
                <a:latin typeface="Brush Script MT"/>
                <a:cs typeface="Brush Script MT"/>
              </a:rPr>
              <a:t>Baru </a:t>
            </a:r>
            <a:r>
              <a:rPr i="1" dirty="0">
                <a:solidFill>
                  <a:srgbClr val="006FC0"/>
                </a:solidFill>
                <a:latin typeface="Brush Script MT"/>
                <a:cs typeface="Brush Script MT"/>
              </a:rPr>
              <a:t>...</a:t>
            </a:r>
            <a:r>
              <a:rPr i="1" spc="-75" dirty="0">
                <a:solidFill>
                  <a:srgbClr val="006FC0"/>
                </a:solidFill>
                <a:latin typeface="Brush Script MT"/>
                <a:cs typeface="Brush Script MT"/>
              </a:rPr>
              <a:t> </a:t>
            </a:r>
            <a:r>
              <a:rPr i="1" dirty="0">
                <a:solidFill>
                  <a:srgbClr val="006FC0"/>
                </a:solidFill>
                <a:latin typeface="Brush Script MT"/>
                <a:cs typeface="Brush Script MT"/>
              </a:rPr>
              <a:t>!</a:t>
            </a:r>
            <a:endParaRPr>
              <a:latin typeface="Brush Script MT"/>
              <a:cs typeface="Brush Script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444" y="1627073"/>
            <a:ext cx="7498080" cy="44146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54965" marR="5080" indent="-342900">
              <a:lnSpc>
                <a:spcPct val="98000"/>
              </a:lnSpc>
              <a:spcBef>
                <a:spcPts val="1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Model </a:t>
            </a:r>
            <a:r>
              <a:rPr sz="2400" spc="-10" dirty="0">
                <a:solidFill>
                  <a:srgbClr val="330033"/>
                </a:solidFill>
                <a:latin typeface="Arial Rounded MT Bold"/>
                <a:cs typeface="Arial Rounded MT Bold"/>
              </a:rPr>
              <a:t>pembelajaran tematik </a:t>
            </a:r>
            <a:r>
              <a:rPr sz="2400" spc="-5" dirty="0">
                <a:solidFill>
                  <a:srgbClr val="330033"/>
                </a:solidFill>
                <a:latin typeface="Arial Rounded MT Bold"/>
                <a:cs typeface="Arial Rounded MT Bold"/>
              </a:rPr>
              <a:t>terpadu (PTP) </a:t>
            </a:r>
            <a:r>
              <a:rPr sz="2400" spc="-15" dirty="0">
                <a:solidFill>
                  <a:srgbClr val="330033"/>
                </a:solidFill>
                <a:latin typeface="Arial Rounded MT Bold"/>
                <a:cs typeface="Arial Rounded MT Bold"/>
              </a:rPr>
              <a:t>atau  </a:t>
            </a:r>
            <a:r>
              <a:rPr sz="2500" i="1" spc="-70" dirty="0">
                <a:solidFill>
                  <a:srgbClr val="330033"/>
                </a:solidFill>
                <a:latin typeface="Arial Rounded MT Bold"/>
                <a:cs typeface="Arial Rounded MT Bold"/>
              </a:rPr>
              <a:t>integrated </a:t>
            </a:r>
            <a:r>
              <a:rPr sz="2500" i="1" spc="-65" dirty="0">
                <a:solidFill>
                  <a:srgbClr val="330033"/>
                </a:solidFill>
                <a:latin typeface="Arial Rounded MT Bold"/>
                <a:cs typeface="Arial Rounded MT Bold"/>
              </a:rPr>
              <a:t>thematic </a:t>
            </a:r>
            <a:r>
              <a:rPr sz="2500" i="1" spc="-55" dirty="0">
                <a:solidFill>
                  <a:srgbClr val="330033"/>
                </a:solidFill>
                <a:latin typeface="Arial Rounded MT Bold"/>
                <a:cs typeface="Arial Rounded MT Bold"/>
              </a:rPr>
              <a:t>instruction </a:t>
            </a:r>
            <a:r>
              <a:rPr sz="2500" i="1" spc="-40" dirty="0">
                <a:solidFill>
                  <a:srgbClr val="330033"/>
                </a:solidFill>
                <a:latin typeface="Arial Rounded MT Bold"/>
                <a:cs typeface="Arial Rounded MT Bold"/>
              </a:rPr>
              <a:t>(ITI)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pertama </a:t>
            </a:r>
            <a:r>
              <a:rPr sz="2400" spc="-30" dirty="0">
                <a:solidFill>
                  <a:srgbClr val="330033"/>
                </a:solidFill>
                <a:latin typeface="Arial Rounded MT Bold"/>
                <a:cs typeface="Arial Rounded MT Bold"/>
              </a:rPr>
              <a:t>kali  </a:t>
            </a:r>
            <a:r>
              <a:rPr sz="2400" spc="-20" dirty="0">
                <a:solidFill>
                  <a:srgbClr val="330033"/>
                </a:solidFill>
                <a:latin typeface="Arial Rounded MT Bold"/>
                <a:cs typeface="Arial Rounded MT Bold"/>
              </a:rPr>
              <a:t>dikembangkan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pada </a:t>
            </a:r>
            <a:r>
              <a:rPr sz="2400" spc="-30" dirty="0">
                <a:solidFill>
                  <a:srgbClr val="330033"/>
                </a:solidFill>
                <a:latin typeface="Arial Rounded MT Bold"/>
                <a:cs typeface="Arial Rounded MT Bold"/>
              </a:rPr>
              <a:t>awal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tahun</a:t>
            </a:r>
            <a:r>
              <a:rPr sz="2400" spc="15" dirty="0">
                <a:solidFill>
                  <a:srgbClr val="330033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1970-an.</a:t>
            </a:r>
            <a:endParaRPr sz="2400">
              <a:latin typeface="Arial Rounded MT Bold"/>
              <a:cs typeface="Arial Rounded MT Bold"/>
            </a:endParaRPr>
          </a:p>
          <a:p>
            <a:pPr>
              <a:spcBef>
                <a:spcPts val="45"/>
              </a:spcBef>
              <a:buClr>
                <a:srgbClr val="330033"/>
              </a:buClr>
              <a:buFont typeface="Wingdings"/>
              <a:buChar char=""/>
            </a:pPr>
            <a:endParaRPr sz="3550">
              <a:latin typeface="Times New Roman"/>
              <a:cs typeface="Times New Roman"/>
            </a:endParaRPr>
          </a:p>
          <a:p>
            <a:pPr marL="354965" marR="1195705" indent="-342900">
              <a:lnSpc>
                <a:spcPts val="288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PTP </a:t>
            </a:r>
            <a:r>
              <a:rPr sz="2400" spc="-15" dirty="0">
                <a:solidFill>
                  <a:srgbClr val="330033"/>
                </a:solidFill>
                <a:latin typeface="Arial Rounded MT Bold"/>
                <a:cs typeface="Arial Rounded MT Bold"/>
              </a:rPr>
              <a:t>diyakini </a:t>
            </a:r>
            <a:r>
              <a:rPr sz="2400" spc="-25" dirty="0">
                <a:solidFill>
                  <a:srgbClr val="330033"/>
                </a:solidFill>
                <a:latin typeface="Arial Rounded MT Bold"/>
                <a:cs typeface="Arial Rounded MT Bold"/>
              </a:rPr>
              <a:t>sebagai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salah </a:t>
            </a:r>
            <a:r>
              <a:rPr sz="2400" spc="-20" dirty="0">
                <a:solidFill>
                  <a:srgbClr val="330033"/>
                </a:solidFill>
                <a:latin typeface="Arial Rounded MT Bold"/>
                <a:cs typeface="Arial Rounded MT Bold"/>
              </a:rPr>
              <a:t>satu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model  </a:t>
            </a:r>
            <a:r>
              <a:rPr sz="2400" spc="-15" dirty="0">
                <a:solidFill>
                  <a:srgbClr val="330033"/>
                </a:solidFill>
                <a:latin typeface="Arial Rounded MT Bold"/>
                <a:cs typeface="Arial Rounded MT Bold"/>
              </a:rPr>
              <a:t>pengajaran yang </a:t>
            </a:r>
            <a:r>
              <a:rPr sz="2400" spc="-10" dirty="0">
                <a:solidFill>
                  <a:srgbClr val="330033"/>
                </a:solidFill>
                <a:latin typeface="Arial Rounded MT Bold"/>
                <a:cs typeface="Arial Rounded MT Bold"/>
              </a:rPr>
              <a:t>efektif </a:t>
            </a:r>
            <a:r>
              <a:rPr sz="2400" spc="-40" dirty="0">
                <a:solidFill>
                  <a:srgbClr val="330033"/>
                </a:solidFill>
                <a:latin typeface="Arial Rounded MT Bold"/>
                <a:cs typeface="Arial Rounded MT Bold"/>
              </a:rPr>
              <a:t>(</a:t>
            </a:r>
            <a:r>
              <a:rPr sz="2500" i="1" spc="-40" dirty="0">
                <a:solidFill>
                  <a:srgbClr val="330033"/>
                </a:solidFill>
                <a:latin typeface="Arial Rounded MT Bold"/>
                <a:cs typeface="Arial Rounded MT Bold"/>
              </a:rPr>
              <a:t>highly </a:t>
            </a:r>
            <a:r>
              <a:rPr sz="2500" i="1" spc="-50" dirty="0">
                <a:solidFill>
                  <a:srgbClr val="330033"/>
                </a:solidFill>
                <a:latin typeface="Arial Rounded MT Bold"/>
                <a:cs typeface="Arial Rounded MT Bold"/>
              </a:rPr>
              <a:t>effective  </a:t>
            </a:r>
            <a:r>
              <a:rPr sz="2500" i="1" spc="-65" dirty="0">
                <a:solidFill>
                  <a:srgbClr val="330033"/>
                </a:solidFill>
                <a:latin typeface="Arial Rounded MT Bold"/>
                <a:cs typeface="Arial Rounded MT Bold"/>
              </a:rPr>
              <a:t>teaching</a:t>
            </a:r>
            <a:r>
              <a:rPr sz="2500" i="1" spc="-40" dirty="0">
                <a:solidFill>
                  <a:srgbClr val="330033"/>
                </a:solidFill>
                <a:latin typeface="Arial Rounded MT Bold"/>
                <a:cs typeface="Arial Rounded MT Bold"/>
              </a:rPr>
              <a:t> </a:t>
            </a:r>
            <a:r>
              <a:rPr sz="2500" i="1" spc="-45" dirty="0">
                <a:solidFill>
                  <a:srgbClr val="330033"/>
                </a:solidFill>
                <a:latin typeface="Arial Rounded MT Bold"/>
                <a:cs typeface="Arial Rounded MT Bold"/>
              </a:rPr>
              <a:t>model</a:t>
            </a:r>
            <a:r>
              <a:rPr sz="2400" spc="-45" dirty="0">
                <a:solidFill>
                  <a:srgbClr val="330033"/>
                </a:solidFill>
                <a:latin typeface="Arial Rounded MT Bold"/>
                <a:cs typeface="Arial Rounded MT Bold"/>
              </a:rPr>
              <a:t>).</a:t>
            </a:r>
            <a:endParaRPr sz="2400">
              <a:latin typeface="Arial Rounded MT Bold"/>
              <a:cs typeface="Arial Rounded MT Bold"/>
            </a:endParaRPr>
          </a:p>
          <a:p>
            <a:pPr>
              <a:spcBef>
                <a:spcPts val="30"/>
              </a:spcBef>
              <a:buClr>
                <a:srgbClr val="330033"/>
              </a:buClr>
              <a:buFont typeface="Wingdings"/>
              <a:buChar char=""/>
            </a:pPr>
            <a:endParaRPr sz="3400">
              <a:latin typeface="Times New Roman"/>
              <a:cs typeface="Times New Roman"/>
            </a:endParaRPr>
          </a:p>
          <a:p>
            <a:pPr marL="354965" marR="948055" indent="-34290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30033"/>
                </a:solidFill>
                <a:latin typeface="Arial Rounded MT Bold"/>
                <a:cs typeface="Arial Rounded MT Bold"/>
              </a:rPr>
              <a:t>Pembelajaran </a:t>
            </a:r>
            <a:r>
              <a:rPr sz="2400" spc="-35" dirty="0">
                <a:solidFill>
                  <a:srgbClr val="330033"/>
                </a:solidFill>
                <a:latin typeface="Arial Rounded MT Bold"/>
                <a:cs typeface="Arial Rounded MT Bold"/>
              </a:rPr>
              <a:t>Tematik </a:t>
            </a:r>
            <a:r>
              <a:rPr sz="2400" spc="-30" dirty="0">
                <a:solidFill>
                  <a:srgbClr val="330033"/>
                </a:solidFill>
                <a:latin typeface="Arial Rounded MT Bold"/>
                <a:cs typeface="Arial Rounded MT Bold"/>
              </a:rPr>
              <a:t>Terpadu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mampu  </a:t>
            </a:r>
            <a:r>
              <a:rPr sz="2400" spc="-15" dirty="0">
                <a:solidFill>
                  <a:srgbClr val="330033"/>
                </a:solidFill>
                <a:latin typeface="Arial Rounded MT Bold"/>
                <a:cs typeface="Arial Rounded MT Bold"/>
              </a:rPr>
              <a:t>mewadahi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dan </a:t>
            </a:r>
            <a:r>
              <a:rPr sz="2400" spc="-10" dirty="0">
                <a:solidFill>
                  <a:srgbClr val="330033"/>
                </a:solidFill>
                <a:latin typeface="Arial Rounded MT Bold"/>
                <a:cs typeface="Arial Rounded MT Bold"/>
              </a:rPr>
              <a:t>menyentuh secara </a:t>
            </a:r>
            <a:r>
              <a:rPr sz="2400" spc="-5" dirty="0">
                <a:solidFill>
                  <a:srgbClr val="330033"/>
                </a:solidFill>
                <a:latin typeface="Arial Rounded MT Bold"/>
                <a:cs typeface="Arial Rounded MT Bold"/>
              </a:rPr>
              <a:t>terpadu  dimensi emosi, </a:t>
            </a:r>
            <a:r>
              <a:rPr sz="2400" dirty="0">
                <a:solidFill>
                  <a:srgbClr val="330033"/>
                </a:solidFill>
                <a:latin typeface="Arial Rounded MT Bold"/>
                <a:cs typeface="Arial Rounded MT Bold"/>
              </a:rPr>
              <a:t>fisik, dan</a:t>
            </a:r>
            <a:r>
              <a:rPr sz="2400" spc="-10" dirty="0">
                <a:solidFill>
                  <a:srgbClr val="330033"/>
                </a:solidFill>
                <a:latin typeface="Arial Rounded MT Bold"/>
                <a:cs typeface="Arial Rounded MT Bold"/>
              </a:rPr>
              <a:t> </a:t>
            </a:r>
            <a:r>
              <a:rPr sz="2400" spc="-15" dirty="0">
                <a:solidFill>
                  <a:srgbClr val="330033"/>
                </a:solidFill>
                <a:latin typeface="Arial Rounded MT Bold"/>
                <a:cs typeface="Arial Rounded MT Bold"/>
              </a:rPr>
              <a:t>akademik.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" y="6358890"/>
            <a:ext cx="6588759" cy="500380"/>
          </a:xfrm>
          <a:custGeom>
            <a:avLst/>
            <a:gdLst/>
            <a:ahLst/>
            <a:cxnLst/>
            <a:rect l="l" t="t" r="r" b="b"/>
            <a:pathLst>
              <a:path w="6588759" h="500379">
                <a:moveTo>
                  <a:pt x="0" y="499872"/>
                </a:moveTo>
                <a:lnTo>
                  <a:pt x="6588252" y="499872"/>
                </a:lnTo>
                <a:lnTo>
                  <a:pt x="6588252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3" y="6358890"/>
            <a:ext cx="6588759" cy="500380"/>
          </a:xfrm>
          <a:custGeom>
            <a:avLst/>
            <a:gdLst/>
            <a:ahLst/>
            <a:cxnLst/>
            <a:rect l="l" t="t" r="r" b="b"/>
            <a:pathLst>
              <a:path w="6588759" h="500379">
                <a:moveTo>
                  <a:pt x="0" y="499872"/>
                </a:moveTo>
                <a:lnTo>
                  <a:pt x="6588252" y="499872"/>
                </a:lnTo>
                <a:lnTo>
                  <a:pt x="6588252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ln w="25908">
            <a:solidFill>
              <a:srgbClr val="94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92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22682" y="421385"/>
            <a:ext cx="5184775" cy="5283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latin typeface="Arial Rounded MT Bold"/>
                <a:cs typeface="Arial Rounded MT Bold"/>
              </a:rPr>
              <a:t>Kenyataan </a:t>
            </a:r>
            <a:r>
              <a:rPr sz="3300" dirty="0">
                <a:latin typeface="Arial Rounded MT Bold"/>
                <a:cs typeface="Arial Rounded MT Bold"/>
              </a:rPr>
              <a:t>di </a:t>
            </a:r>
            <a:r>
              <a:rPr sz="3300" spc="-5" dirty="0">
                <a:latin typeface="Arial Rounded MT Bold"/>
                <a:cs typeface="Arial Rounded MT Bold"/>
              </a:rPr>
              <a:t>lapangan</a:t>
            </a:r>
            <a:r>
              <a:rPr sz="3300" spc="-50" dirty="0">
                <a:latin typeface="Arial Rounded MT Bold"/>
                <a:cs typeface="Arial Rounded MT Bold"/>
              </a:rPr>
              <a:t> </a:t>
            </a:r>
            <a:r>
              <a:rPr sz="3300" dirty="0">
                <a:latin typeface="Arial Rounded MT Bold"/>
                <a:cs typeface="Arial Rounded MT Bold"/>
              </a:rPr>
              <a:t>...</a:t>
            </a:r>
            <a:endParaRPr sz="3300">
              <a:latin typeface="Arial Rounded MT Bold"/>
              <a:cs typeface="Arial Rounded MT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8509" y="1638683"/>
            <a:ext cx="7672070" cy="4697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17525" indent="-338455">
              <a:lnSpc>
                <a:spcPct val="110000"/>
              </a:lnSpc>
              <a:spcBef>
                <a:spcPts val="100"/>
              </a:spcBef>
              <a:buClr>
                <a:srgbClr val="B1B1B1"/>
              </a:buClr>
              <a:buSzPct val="89583"/>
              <a:buFont typeface="Wingdings"/>
              <a:buChar char="◼"/>
              <a:tabLst>
                <a:tab pos="354965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Anak usia dini di KB, TK, TPA, SPS ataupun  peserta </a:t>
            </a:r>
            <a:r>
              <a:rPr sz="2400" spc="-10" dirty="0">
                <a:latin typeface="Arial"/>
                <a:cs typeface="Arial"/>
              </a:rPr>
              <a:t>didik </a:t>
            </a:r>
            <a:r>
              <a:rPr sz="2400" spc="-5" dirty="0">
                <a:latin typeface="Arial"/>
                <a:cs typeface="Arial"/>
              </a:rPr>
              <a:t>di SD utamanya kelas </a:t>
            </a:r>
            <a:r>
              <a:rPr sz="2400" dirty="0">
                <a:latin typeface="Arial"/>
                <a:cs typeface="Arial"/>
              </a:rPr>
              <a:t>satu, </a:t>
            </a:r>
            <a:r>
              <a:rPr sz="2400" spc="-5" dirty="0">
                <a:latin typeface="Arial"/>
                <a:cs typeface="Arial"/>
              </a:rPr>
              <a:t>dua, dan  </a:t>
            </a:r>
            <a:r>
              <a:rPr sz="2400" dirty="0">
                <a:latin typeface="Arial"/>
                <a:cs typeface="Arial"/>
              </a:rPr>
              <a:t>tiga </a:t>
            </a:r>
            <a:r>
              <a:rPr sz="2400" spc="-5" dirty="0">
                <a:latin typeface="Arial"/>
                <a:cs typeface="Arial"/>
              </a:rPr>
              <a:t>berada pada rentangan usia dini yang masih  melihat segala sesuatu sebagai </a:t>
            </a:r>
            <a:r>
              <a:rPr sz="2400" dirty="0">
                <a:latin typeface="Arial"/>
                <a:cs typeface="Arial"/>
              </a:rPr>
              <a:t>satu </a:t>
            </a:r>
            <a:r>
              <a:rPr sz="2400" spc="-5" dirty="0">
                <a:latin typeface="Arial"/>
                <a:cs typeface="Arial"/>
              </a:rPr>
              <a:t>keutuhan  (holistik) sehingga pembelajarannya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masih</a:t>
            </a:r>
            <a:endParaRPr sz="2400">
              <a:latin typeface="Arial"/>
              <a:cs typeface="Arial"/>
            </a:endParaRPr>
          </a:p>
          <a:p>
            <a:pPr marL="350520" marR="5080">
              <a:lnSpc>
                <a:spcPts val="3170"/>
              </a:lnSpc>
              <a:spcBef>
                <a:spcPts val="150"/>
              </a:spcBef>
            </a:pPr>
            <a:r>
              <a:rPr sz="2400" spc="-5" dirty="0">
                <a:latin typeface="Arial"/>
                <a:cs typeface="Arial"/>
              </a:rPr>
              <a:t>bergantung kepada </a:t>
            </a:r>
            <a:r>
              <a:rPr sz="2400" dirty="0">
                <a:latin typeface="Arial"/>
                <a:cs typeface="Arial"/>
              </a:rPr>
              <a:t>objek-objek </a:t>
            </a:r>
            <a:r>
              <a:rPr sz="2400" spc="-5" dirty="0">
                <a:latin typeface="Arial"/>
                <a:cs typeface="Arial"/>
              </a:rPr>
              <a:t>konkrit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pengalaman  yang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dialaminya.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marR="31750" indent="-343535">
              <a:lnSpc>
                <a:spcPct val="90000"/>
              </a:lnSpc>
              <a:buClr>
                <a:srgbClr val="B1B1B1"/>
              </a:buClr>
              <a:buSzPct val="89583"/>
              <a:buFont typeface="Wingdings"/>
              <a:buChar char="◼"/>
              <a:tabLst>
                <a:tab pos="354965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Pelaksanaan kegiatan pembelajaran yang terpisah  untuk </a:t>
            </a:r>
            <a:r>
              <a:rPr sz="2400" dirty="0">
                <a:latin typeface="Arial"/>
                <a:cs typeface="Arial"/>
              </a:rPr>
              <a:t>setiap mata </a:t>
            </a:r>
            <a:r>
              <a:rPr sz="2400" spc="-5" dirty="0">
                <a:latin typeface="Arial"/>
                <a:cs typeface="Arial"/>
              </a:rPr>
              <a:t>pelajaran/ bidang pengembangan,  akan menyebabkan </a:t>
            </a:r>
            <a:r>
              <a:rPr sz="2400" b="1" spc="-5" dirty="0">
                <a:solidFill>
                  <a:srgbClr val="E70000"/>
                </a:solidFill>
                <a:latin typeface="Arial"/>
                <a:cs typeface="Arial"/>
              </a:rPr>
              <a:t>KURANG </a:t>
            </a:r>
            <a:r>
              <a:rPr sz="2400" spc="-5" dirty="0">
                <a:latin typeface="Arial"/>
                <a:cs typeface="Arial"/>
              </a:rPr>
              <a:t>mengembangkan anak  untuk berpikir secara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holistik.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3743"/>
            <a:ext cx="9144000" cy="5242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3444" y="549988"/>
            <a:ext cx="7290434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BATASAN </a:t>
            </a:r>
            <a:r>
              <a:rPr sz="3600" spc="-5" dirty="0"/>
              <a:t>TEMATIK</a:t>
            </a:r>
            <a:r>
              <a:rPr sz="3600" spc="-70" dirty="0"/>
              <a:t> </a:t>
            </a:r>
            <a:r>
              <a:rPr sz="3600" dirty="0"/>
              <a:t>INTEGRATIF</a:t>
            </a:r>
            <a:endParaRPr sz="3600"/>
          </a:p>
        </p:txBody>
      </p:sp>
      <p:sp>
        <p:nvSpPr>
          <p:cNvPr id="16" name="object 16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4339" y="1578711"/>
            <a:ext cx="8181340" cy="44755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Peristilahan sejenis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yang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sering</a:t>
            </a:r>
            <a:r>
              <a:rPr sz="20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ditukarpakaikan:</a:t>
            </a:r>
            <a:endParaRPr sz="2000">
              <a:latin typeface="Arial"/>
              <a:cs typeface="Arial"/>
            </a:endParaRPr>
          </a:p>
          <a:p>
            <a:pPr marL="355600" indent="-343535">
              <a:spcBef>
                <a:spcPts val="600"/>
              </a:spcBef>
              <a:buFont typeface="Arial"/>
              <a:buChar char="-"/>
              <a:tabLst>
                <a:tab pos="355600" algn="l"/>
                <a:tab pos="356235" algn="l"/>
              </a:tabLst>
            </a:pPr>
            <a:r>
              <a:rPr sz="2000" i="1" dirty="0">
                <a:solidFill>
                  <a:srgbClr val="330033"/>
                </a:solidFill>
                <a:latin typeface="Arial"/>
                <a:cs typeface="Arial"/>
              </a:rPr>
              <a:t>Integrated</a:t>
            </a:r>
            <a:r>
              <a:rPr sz="2000" i="1" spc="-45" dirty="0">
                <a:solidFill>
                  <a:srgbClr val="330033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0033"/>
                </a:solidFill>
                <a:latin typeface="Arial"/>
                <a:cs typeface="Arial"/>
              </a:rPr>
              <a:t>thematic</a:t>
            </a:r>
            <a:endParaRPr sz="2000">
              <a:latin typeface="Arial"/>
              <a:cs typeface="Arial"/>
            </a:endParaRPr>
          </a:p>
          <a:p>
            <a:pPr marL="355600" indent="-343535">
              <a:spcBef>
                <a:spcPts val="600"/>
              </a:spcBef>
              <a:buFont typeface="Arial"/>
              <a:buChar char="-"/>
              <a:tabLst>
                <a:tab pos="355600" algn="l"/>
                <a:tab pos="356235" algn="l"/>
              </a:tabLst>
            </a:pPr>
            <a:r>
              <a:rPr sz="2000" i="1" spc="-30" dirty="0">
                <a:solidFill>
                  <a:srgbClr val="330033"/>
                </a:solidFill>
                <a:latin typeface="Arial"/>
                <a:cs typeface="Arial"/>
              </a:rPr>
              <a:t>Tematik</a:t>
            </a:r>
            <a:r>
              <a:rPr sz="2000" i="1" spc="-20" dirty="0">
                <a:solidFill>
                  <a:srgbClr val="330033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0033"/>
                </a:solidFill>
                <a:latin typeface="Arial"/>
                <a:cs typeface="Arial"/>
              </a:rPr>
              <a:t>terpadu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600"/>
              </a:spcBef>
              <a:tabLst>
                <a:tab pos="376555" algn="l"/>
              </a:tabLst>
            </a:pPr>
            <a:r>
              <a:rPr sz="2000" i="1" dirty="0">
                <a:solidFill>
                  <a:srgbClr val="330033"/>
                </a:solidFill>
                <a:latin typeface="Arial"/>
                <a:cs typeface="Arial"/>
              </a:rPr>
              <a:t>-	Holistik</a:t>
            </a:r>
            <a:r>
              <a:rPr sz="2000" i="1" spc="-20" dirty="0">
                <a:solidFill>
                  <a:srgbClr val="330033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0033"/>
                </a:solidFill>
                <a:latin typeface="Arial"/>
                <a:cs typeface="Arial"/>
              </a:rPr>
              <a:t>Integratif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/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Pengertian:</a:t>
            </a:r>
            <a:endParaRPr sz="2000">
              <a:latin typeface="Arial"/>
              <a:cs typeface="Arial"/>
            </a:endParaRPr>
          </a:p>
          <a:p>
            <a:pPr marL="431800" marR="351155" indent="-419734"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-	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TEMATIK </a:t>
            </a:r>
            <a:r>
              <a:rPr sz="2000" dirty="0">
                <a:solidFill>
                  <a:srgbClr val="330033"/>
                </a:solidFill>
                <a:latin typeface="Arial"/>
                <a:cs typeface="Arial"/>
              </a:rPr>
              <a:t>adalah pokok pikiran atau gagasan pokok yang</a:t>
            </a:r>
            <a:r>
              <a:rPr sz="2000" spc="-175" dirty="0">
                <a:solidFill>
                  <a:srgbClr val="3300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0033"/>
                </a:solidFill>
                <a:latin typeface="Arial"/>
                <a:cs typeface="Arial"/>
              </a:rPr>
              <a:t>menjadi  topik suatu</a:t>
            </a:r>
            <a:r>
              <a:rPr sz="2000" spc="-50" dirty="0">
                <a:solidFill>
                  <a:srgbClr val="3300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0033"/>
                </a:solidFill>
                <a:latin typeface="Arial"/>
                <a:cs typeface="Arial"/>
              </a:rPr>
              <a:t>pembelajaran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tabLst>
                <a:tab pos="445134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-	INTEGRATIF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artinya keterpaduan / terintegrasi / satu</a:t>
            </a:r>
            <a:r>
              <a:rPr sz="20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kesatuan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541655" marR="5080" indent="-480695">
              <a:spcBef>
                <a:spcPts val="5"/>
              </a:spcBef>
            </a:pPr>
            <a:r>
              <a:rPr sz="2400" b="1" dirty="0">
                <a:solidFill>
                  <a:srgbClr val="330033"/>
                </a:solidFill>
                <a:latin typeface="Arial"/>
                <a:cs typeface="Arial"/>
              </a:rPr>
              <a:t>Jadi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TEMATIK INTEGRATIF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adalah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satu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kesatuan pokok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pikiran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yang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digunakan sebagai pemersatu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topik.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33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38200" y="806371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418590" marR="5080" indent="125412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BASIS </a:t>
            </a:r>
            <a:r>
              <a:rPr sz="2800" spc="-5" dirty="0"/>
              <a:t>TEORI  </a:t>
            </a:r>
            <a:r>
              <a:rPr sz="2800" spc="-10" dirty="0"/>
              <a:t>PENGEMBANGAN</a:t>
            </a:r>
            <a:r>
              <a:rPr sz="2800" spc="40" dirty="0"/>
              <a:t> </a:t>
            </a:r>
            <a:r>
              <a:rPr sz="2800" spc="-10" dirty="0"/>
              <a:t>TEMATIK</a:t>
            </a:r>
            <a:endParaRPr sz="2800"/>
          </a:p>
        </p:txBody>
      </p:sp>
      <p:sp>
        <p:nvSpPr>
          <p:cNvPr id="16" name="object 16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5014" y="2414145"/>
            <a:ext cx="7639684" cy="2506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 indent="-363855">
              <a:spcBef>
                <a:spcPts val="105"/>
              </a:spcBef>
              <a:buClr>
                <a:srgbClr val="E70000"/>
              </a:buClr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TEORI</a:t>
            </a:r>
            <a:r>
              <a:rPr sz="3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PERKEMBANGAN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45"/>
              </a:spcBef>
              <a:buClr>
                <a:srgbClr val="E70000"/>
              </a:buClr>
              <a:buFont typeface="Wingdings"/>
              <a:buChar char=""/>
            </a:pPr>
            <a:endParaRPr sz="3300">
              <a:latin typeface="Times New Roman"/>
              <a:cs typeface="Times New Roman"/>
            </a:endParaRPr>
          </a:p>
          <a:p>
            <a:pPr marL="375920" indent="-363855">
              <a:buClr>
                <a:srgbClr val="E70000"/>
              </a:buClr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TEORI</a:t>
            </a:r>
            <a:r>
              <a:rPr sz="3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BELAJAR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45"/>
              </a:spcBef>
              <a:buClr>
                <a:srgbClr val="E70000"/>
              </a:buClr>
              <a:buFont typeface="Wingdings"/>
              <a:buChar char=""/>
            </a:pPr>
            <a:endParaRPr sz="3300">
              <a:latin typeface="Times New Roman"/>
              <a:cs typeface="Times New Roman"/>
            </a:endParaRPr>
          </a:p>
          <a:p>
            <a:pPr marL="375920" indent="-363855">
              <a:spcBef>
                <a:spcPts val="5"/>
              </a:spcBef>
              <a:buClr>
                <a:srgbClr val="E70000"/>
              </a:buClr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PENDEKATAN QUANTUM</a:t>
            </a:r>
            <a:r>
              <a:rPr sz="32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18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333743"/>
            <a:ext cx="9144000" cy="5242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93446" y="514934"/>
            <a:ext cx="611187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TEORI</a:t>
            </a:r>
            <a:r>
              <a:rPr sz="4000" spc="-45" dirty="0"/>
              <a:t> </a:t>
            </a:r>
            <a:r>
              <a:rPr sz="4000" spc="-10" dirty="0"/>
              <a:t>PERKEMBANGAN</a:t>
            </a:r>
            <a:endParaRPr sz="4000"/>
          </a:p>
        </p:txBody>
      </p:sp>
      <p:sp>
        <p:nvSpPr>
          <p:cNvPr id="18" name="object 18"/>
          <p:cNvSpPr txBox="1"/>
          <p:nvPr/>
        </p:nvSpPr>
        <p:spPr>
          <a:xfrm>
            <a:off x="993444" y="1624025"/>
            <a:ext cx="7614920" cy="4645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8255" indent="-342900">
              <a:spcBef>
                <a:spcPts val="105"/>
              </a:spcBef>
              <a:buClr>
                <a:srgbClr val="B1B1B1"/>
              </a:buClr>
              <a:buSzPct val="90384"/>
              <a:buFont typeface="Wingdings"/>
              <a:buChar char="◼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Pembelajaran tematik diterapkan pada anak </a:t>
            </a:r>
            <a:r>
              <a:rPr sz="2600" spc="-355" dirty="0">
                <a:latin typeface="Arial"/>
                <a:cs typeface="Arial"/>
              </a:rPr>
              <a:t>didik  </a:t>
            </a:r>
            <a:r>
              <a:rPr sz="2600" dirty="0">
                <a:latin typeface="Arial"/>
                <a:cs typeface="Arial"/>
              </a:rPr>
              <a:t>karena pada umumnya mereka masih melihat  segala sesuatu sebagai satu keutuhan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holistic</a:t>
            </a:r>
            <a:r>
              <a:rPr sz="2600" dirty="0"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B1B1B1"/>
              </a:buClr>
              <a:buFont typeface="Wingdings"/>
              <a:buChar char="◼"/>
            </a:pPr>
            <a:endParaRPr sz="3800">
              <a:latin typeface="Times New Roman"/>
              <a:cs typeface="Times New Roman"/>
            </a:endParaRPr>
          </a:p>
          <a:p>
            <a:pPr marL="354965" marR="121285" indent="-342900">
              <a:spcBef>
                <a:spcPts val="5"/>
              </a:spcBef>
              <a:buClr>
                <a:srgbClr val="B1B1B1"/>
              </a:buClr>
              <a:buSzPct val="90384"/>
              <a:buFont typeface="Wingdings"/>
              <a:buChar char="◼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Perkembangan ﬁsiknya tidak pernah </a:t>
            </a:r>
            <a:r>
              <a:rPr sz="2600" spc="-5" dirty="0">
                <a:latin typeface="Arial"/>
                <a:cs typeface="Arial"/>
              </a:rPr>
              <a:t>dapat  </a:t>
            </a:r>
            <a:r>
              <a:rPr sz="2600" dirty="0">
                <a:latin typeface="Arial"/>
                <a:cs typeface="Arial"/>
              </a:rPr>
              <a:t>dipisahkan dengan perkembangan mental,  sosial, dan emosional sehingga dalam kegiatan  pembelajarannya pun kesemua aspek  perkembangan tersebut harus distimulasi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secara  bersamaan atau terintegrasi satu sama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lainnya.</a:t>
            </a:r>
            <a:endParaRPr sz="2600">
              <a:latin typeface="Arial"/>
              <a:cs typeface="Arial"/>
            </a:endParaRPr>
          </a:p>
          <a:p>
            <a:pPr marL="4650740"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(Yuliani Nurani,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2010)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4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3020"/>
          </a:xfrm>
          <a:custGeom>
            <a:avLst/>
            <a:gdLst/>
            <a:ahLst/>
            <a:cxnLst/>
            <a:rect l="l" t="t" r="r" b="b"/>
            <a:pathLst>
              <a:path w="9144000" h="6383020">
                <a:moveTo>
                  <a:pt x="0" y="6382512"/>
                </a:moveTo>
                <a:lnTo>
                  <a:pt x="9144000" y="6382512"/>
                </a:lnTo>
                <a:lnTo>
                  <a:pt x="9144000" y="0"/>
                </a:lnTo>
                <a:lnTo>
                  <a:pt x="0" y="0"/>
                </a:lnTo>
                <a:lnTo>
                  <a:pt x="0" y="6382512"/>
                </a:lnTo>
                <a:close/>
              </a:path>
            </a:pathLst>
          </a:custGeom>
          <a:solidFill>
            <a:srgbClr val="FF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4173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879"/>
                </a:moveTo>
                <a:lnTo>
                  <a:pt x="1828800" y="182879"/>
                </a:lnTo>
                <a:lnTo>
                  <a:pt x="18288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761" y="149428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2513"/>
            <a:ext cx="6012180" cy="475615"/>
          </a:xfrm>
          <a:custGeom>
            <a:avLst/>
            <a:gdLst/>
            <a:ahLst/>
            <a:cxnLst/>
            <a:rect l="l" t="t" r="r" b="b"/>
            <a:pathLst>
              <a:path w="6012180" h="475615">
                <a:moveTo>
                  <a:pt x="0" y="475487"/>
                </a:moveTo>
                <a:lnTo>
                  <a:pt x="6012180" y="475487"/>
                </a:lnTo>
                <a:lnTo>
                  <a:pt x="601218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" y="6451560"/>
            <a:ext cx="302722" cy="30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6382513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5">
                <a:moveTo>
                  <a:pt x="0" y="475487"/>
                </a:moveTo>
                <a:lnTo>
                  <a:pt x="3131820" y="475487"/>
                </a:lnTo>
                <a:lnTo>
                  <a:pt x="3131820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17" y="6553906"/>
            <a:ext cx="9652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Sosialisasi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6961" y="6452615"/>
            <a:ext cx="359663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6131" y="6452615"/>
            <a:ext cx="359664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6498334"/>
            <a:ext cx="5256530" cy="243840"/>
          </a:xfrm>
          <a:custGeom>
            <a:avLst/>
            <a:gdLst/>
            <a:ahLst/>
            <a:cxnLst/>
            <a:rect l="l" t="t" r="r" b="b"/>
            <a:pathLst>
              <a:path w="5256530" h="243840">
                <a:moveTo>
                  <a:pt x="0" y="243840"/>
                </a:moveTo>
                <a:lnTo>
                  <a:pt x="5256276" y="243840"/>
                </a:lnTo>
                <a:lnTo>
                  <a:pt x="5256276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19" y="6524652"/>
            <a:ext cx="2750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SOSIALISASI </a:t>
            </a:r>
            <a:r>
              <a:rPr sz="1000" spc="-5" dirty="0">
                <a:latin typeface="Arial Black"/>
                <a:cs typeface="Arial Black"/>
              </a:rPr>
              <a:t>&amp; </a:t>
            </a:r>
            <a:r>
              <a:rPr sz="1000" spc="-10" dirty="0">
                <a:latin typeface="Arial Black"/>
                <a:cs typeface="Arial Black"/>
              </a:rPr>
              <a:t>PELATIHAN </a:t>
            </a:r>
            <a:r>
              <a:rPr sz="1000" spc="-5" dirty="0">
                <a:latin typeface="Arial Black"/>
                <a:cs typeface="Arial Black"/>
              </a:rPr>
              <a:t>KTSP</a:t>
            </a:r>
            <a:r>
              <a:rPr sz="1000" spc="114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2009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58127"/>
            <a:ext cx="9144000" cy="49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93444" y="517982"/>
            <a:ext cx="411099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TEORI</a:t>
            </a:r>
            <a:r>
              <a:rPr sz="4000" spc="-70" dirty="0"/>
              <a:t> </a:t>
            </a:r>
            <a:r>
              <a:rPr sz="4000" spc="-10" dirty="0"/>
              <a:t>BELAJAR</a:t>
            </a:r>
            <a:endParaRPr sz="4000"/>
          </a:p>
        </p:txBody>
      </p:sp>
      <p:sp>
        <p:nvSpPr>
          <p:cNvPr id="17" name="object 17"/>
          <p:cNvSpPr txBox="1"/>
          <p:nvPr/>
        </p:nvSpPr>
        <p:spPr>
          <a:xfrm>
            <a:off x="834341" y="1784350"/>
            <a:ext cx="7746365" cy="418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5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Arial Narrow"/>
                <a:cs typeface="Arial Narrow"/>
              </a:rPr>
              <a:t>KONKRIT</a:t>
            </a:r>
            <a:endParaRPr sz="2100">
              <a:latin typeface="Arial Narrow"/>
              <a:cs typeface="Arial Narrow"/>
            </a:endParaRPr>
          </a:p>
          <a:p>
            <a:pPr marL="534035">
              <a:lnSpc>
                <a:spcPts val="2515"/>
              </a:lnSpc>
            </a:pP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Proses belajar beranjak dari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hal-hal </a:t>
            </a:r>
            <a:r>
              <a:rPr sz="2100" b="1" spc="-10" dirty="0">
                <a:solidFill>
                  <a:srgbClr val="006FC0"/>
                </a:solidFill>
                <a:latin typeface="Arial"/>
                <a:cs typeface="Arial"/>
              </a:rPr>
              <a:t>yang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konkrit</a:t>
            </a:r>
            <a:r>
              <a:rPr sz="2100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Arial"/>
                <a:cs typeface="Arial"/>
              </a:rPr>
              <a:t>yakni</a:t>
            </a:r>
            <a:endParaRPr sz="2100">
              <a:latin typeface="Arial"/>
              <a:cs typeface="Arial"/>
            </a:endParaRPr>
          </a:p>
          <a:p>
            <a:pPr marL="534035" marR="1164590"/>
            <a:r>
              <a:rPr sz="2100" b="1" spc="-10" dirty="0">
                <a:solidFill>
                  <a:srgbClr val="006FC0"/>
                </a:solidFill>
                <a:latin typeface="Arial"/>
                <a:cs typeface="Arial"/>
              </a:rPr>
              <a:t>yang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dapat dilihat, </a:t>
            </a:r>
            <a:r>
              <a:rPr sz="2100" b="1" spc="-15" dirty="0">
                <a:solidFill>
                  <a:srgbClr val="006FC0"/>
                </a:solidFill>
                <a:latin typeface="Arial"/>
                <a:cs typeface="Arial"/>
              </a:rPr>
              <a:t>didengar,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dibaui, diraba, dan  dimanipulasi (diotak</a:t>
            </a:r>
            <a:r>
              <a:rPr sz="21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atik).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  <a:spcBef>
                <a:spcPts val="15"/>
              </a:spcBef>
            </a:pPr>
            <a:r>
              <a:rPr sz="2100" b="1" spc="-15" dirty="0">
                <a:solidFill>
                  <a:srgbClr val="FF0000"/>
                </a:solidFill>
                <a:latin typeface="Arial Narrow"/>
                <a:cs typeface="Arial Narrow"/>
              </a:rPr>
              <a:t>INTEGRATIF</a:t>
            </a:r>
            <a:endParaRPr sz="2100">
              <a:latin typeface="Arial Narrow"/>
              <a:cs typeface="Arial Narrow"/>
            </a:endParaRPr>
          </a:p>
          <a:p>
            <a:pPr marL="469900">
              <a:lnSpc>
                <a:spcPts val="2515"/>
              </a:lnSpc>
            </a:pP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Anak memandang sesuatu </a:t>
            </a:r>
            <a:r>
              <a:rPr sz="2100" b="1" spc="-10" dirty="0">
                <a:solidFill>
                  <a:srgbClr val="006FC0"/>
                </a:solidFill>
                <a:latin typeface="Arial"/>
                <a:cs typeface="Arial"/>
              </a:rPr>
              <a:t>yang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dipelajari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sebagai</a:t>
            </a:r>
            <a:r>
              <a:rPr sz="21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suatu</a:t>
            </a:r>
            <a:endParaRPr sz="2100">
              <a:latin typeface="Arial"/>
              <a:cs typeface="Arial"/>
            </a:endParaRPr>
          </a:p>
          <a:p>
            <a:pPr marL="469900" marR="170180"/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keutuhan, mereka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belum mampu memilah-milah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konsep 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dari berbagai disiplin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ilmu.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  <a:spcBef>
                <a:spcPts val="10"/>
              </a:spcBef>
            </a:pPr>
            <a:r>
              <a:rPr sz="2100" b="1" spc="-5" dirty="0">
                <a:solidFill>
                  <a:srgbClr val="FF0000"/>
                </a:solidFill>
                <a:latin typeface="Arial Narrow"/>
                <a:cs typeface="Arial Narrow"/>
              </a:rPr>
              <a:t>HIERARKIS</a:t>
            </a:r>
            <a:endParaRPr sz="2100">
              <a:latin typeface="Arial Narrow"/>
              <a:cs typeface="Arial Narrow"/>
            </a:endParaRPr>
          </a:p>
          <a:p>
            <a:pPr marL="469900">
              <a:lnSpc>
                <a:spcPts val="2515"/>
              </a:lnSpc>
            </a:pP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Anak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belajar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berkembang secara bertahap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mulai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dari</a:t>
            </a:r>
            <a:r>
              <a:rPr sz="21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hal-</a:t>
            </a:r>
            <a:endParaRPr sz="2100">
              <a:latin typeface="Arial"/>
              <a:cs typeface="Arial"/>
            </a:endParaRPr>
          </a:p>
          <a:p>
            <a:pPr marL="469900">
              <a:spcBef>
                <a:spcPts val="5"/>
              </a:spcBef>
            </a:pP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hal </a:t>
            </a:r>
            <a:r>
              <a:rPr sz="2100" b="1" spc="-10" dirty="0">
                <a:solidFill>
                  <a:srgbClr val="006FC0"/>
                </a:solidFill>
                <a:latin typeface="Arial"/>
                <a:cs typeface="Arial"/>
              </a:rPr>
              <a:t>yang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sederhana ke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hal-hal </a:t>
            </a:r>
            <a:r>
              <a:rPr sz="2100" b="1" spc="-10" dirty="0">
                <a:solidFill>
                  <a:srgbClr val="006FC0"/>
                </a:solidFill>
                <a:latin typeface="Arial"/>
                <a:cs typeface="Arial"/>
              </a:rPr>
              <a:t>yang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lebih</a:t>
            </a:r>
            <a:r>
              <a:rPr sz="2100" b="1" spc="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kompleks.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  <a:spcBef>
                <a:spcPts val="10"/>
              </a:spcBef>
            </a:pPr>
            <a:r>
              <a:rPr sz="2100" b="1" spc="-5" dirty="0">
                <a:solidFill>
                  <a:srgbClr val="FF0000"/>
                </a:solidFill>
                <a:latin typeface="Arial Narrow"/>
                <a:cs typeface="Arial Narrow"/>
              </a:rPr>
              <a:t>KONSTRUKTIVIS</a:t>
            </a:r>
            <a:endParaRPr sz="2100">
              <a:latin typeface="Arial Narrow"/>
              <a:cs typeface="Arial Narrow"/>
            </a:endParaRPr>
          </a:p>
          <a:p>
            <a:pPr marL="469900">
              <a:lnSpc>
                <a:spcPts val="2515"/>
              </a:lnSpc>
              <a:tabLst>
                <a:tab pos="2204085" algn="l"/>
              </a:tabLst>
            </a:pP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Anak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 belajar	untuk membangun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pengetahuannya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sendiri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135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1086</Words>
  <Application>Microsoft Office PowerPoint</Application>
  <PresentationFormat>On-screen Show (4:3)</PresentationFormat>
  <Paragraphs>198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Agency FB</vt:lpstr>
      <vt:lpstr>Arial</vt:lpstr>
      <vt:lpstr>Arial Black</vt:lpstr>
      <vt:lpstr>Arial Narrow</vt:lpstr>
      <vt:lpstr>Arial Rounded MT Bold</vt:lpstr>
      <vt:lpstr>Berlin Sans FB</vt:lpstr>
      <vt:lpstr>Berlin Sans FB Demi</vt:lpstr>
      <vt:lpstr>Brush Script MT</vt:lpstr>
      <vt:lpstr>Calibri</vt:lpstr>
      <vt:lpstr>Calibri Light</vt:lpstr>
      <vt:lpstr>Century Gothic</vt:lpstr>
      <vt:lpstr>Courier New</vt:lpstr>
      <vt:lpstr>Franklin Gothic Heavy</vt:lpstr>
      <vt:lpstr>Gill Sans MT</vt:lpstr>
      <vt:lpstr>Rockwell Extra Bold</vt:lpstr>
      <vt:lpstr>Script MT Bold</vt:lpstr>
      <vt:lpstr>Segoe UI Semibold</vt:lpstr>
      <vt:lpstr>Showcard Gothic</vt:lpstr>
      <vt:lpstr>Snap ITC</vt:lpstr>
      <vt:lpstr>Times New Roman</vt:lpstr>
      <vt:lpstr>Wingdings</vt:lpstr>
      <vt:lpstr>Wingdings 2</vt:lpstr>
      <vt:lpstr>Office Theme</vt:lpstr>
      <vt:lpstr>TEMATIK INTEGRATIF  PENDEKATAN SAINTIFIK &amp;</vt:lpstr>
      <vt:lpstr>PowerPoint Presentation</vt:lpstr>
      <vt:lpstr>Tematik  integratif itu ?</vt:lpstr>
      <vt:lpstr>SEJARAH : Bukan Barang Baru ... !</vt:lpstr>
      <vt:lpstr>Kenyataan di lapangan ...</vt:lpstr>
      <vt:lpstr>BATASAN TEMATIK INTEGRATIF</vt:lpstr>
      <vt:lpstr>BASIS TEORI  PENGEMBANGAN TEMATIK</vt:lpstr>
      <vt:lpstr>TEORI PERKEMBANGAN</vt:lpstr>
      <vt:lpstr>TEORI BELAJAR</vt:lpstr>
      <vt:lpstr>PENDEKATAN QUANTUM LEARNING: MIND MAPPING</vt:lpstr>
      <vt:lpstr>PEMBELAJARAN TEMATIK</vt:lpstr>
      <vt:lpstr>STRATEGI PEMBELAJARAN TEMATIK</vt:lpstr>
      <vt:lpstr>SYAIR POTONG ROTI</vt:lpstr>
      <vt:lpstr>PowerPoint Presentation</vt:lpstr>
      <vt:lpstr>Mengapa TEMA ... ?</vt:lpstr>
      <vt:lpstr>LANDASAN FILOSOFIS  PENGEMBANGAN TEMA</vt:lpstr>
      <vt:lpstr>LANDASAN PSIKOLOGIS &amp; YURIDIS</vt:lpstr>
      <vt:lpstr>PowerPoint Presentation</vt:lpstr>
      <vt:lpstr>Dalam PEMBELAJARAN</vt:lpstr>
      <vt:lpstr>MODEL JARING LABA-LABA (webbed model)</vt:lpstr>
      <vt:lpstr>PowerPoint Presentation</vt:lpstr>
      <vt:lpstr>Ciri Pembelajaran Tematik</vt:lpstr>
      <vt:lpstr>INGAT !!! PRINSIP PEMILIHAN TEMA</vt:lpstr>
      <vt:lpstr>Implikasi Pendekatan  Tematik Integratif  Dalam Pembelajaran</vt:lpstr>
      <vt:lpstr>Implementasi Pengembangan Tematik  di TAMAN KANAK-KANAK</vt:lpstr>
      <vt:lpstr>Implikasi Pembelajaran Tematik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TEMATIK INTEGRATIF  PENDEKATAN SAINTIFIK &amp;</dc:title>
  <dc:creator>Windows User</dc:creator>
  <cp:lastModifiedBy>Windows User</cp:lastModifiedBy>
  <cp:revision>1</cp:revision>
  <dcterms:created xsi:type="dcterms:W3CDTF">2019-11-11T13:16:26Z</dcterms:created>
  <dcterms:modified xsi:type="dcterms:W3CDTF">2019-11-11T13:19:07Z</dcterms:modified>
</cp:coreProperties>
</file>