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58276-A395-415F-B421-8A0823DA9BE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A7EF54-FEBD-4106-A6B4-1E7BD2DE7FE2}">
      <dgm:prSet/>
      <dgm:spPr/>
      <dgm:t>
        <a:bodyPr/>
        <a:lstStyle/>
        <a:p>
          <a:pPr rtl="0"/>
          <a:r>
            <a:rPr lang="en-US" smtClean="0"/>
            <a:t>Kegiatan Bermain Berbasis Teori Ekologi</a:t>
          </a:r>
          <a:endParaRPr lang="en-US"/>
        </a:p>
      </dgm:t>
    </dgm:pt>
    <dgm:pt modelId="{FE2877EC-C509-4171-9116-F31ED445C7FE}" type="parTrans" cxnId="{D56A97F1-E938-4111-AC8B-DF0A8DBEA7C8}">
      <dgm:prSet/>
      <dgm:spPr/>
      <dgm:t>
        <a:bodyPr/>
        <a:lstStyle/>
        <a:p>
          <a:endParaRPr lang="en-US"/>
        </a:p>
      </dgm:t>
    </dgm:pt>
    <dgm:pt modelId="{D4D3386E-BC4A-4EC9-BAFC-EAA941755C97}" type="sibTrans" cxnId="{D56A97F1-E938-4111-AC8B-DF0A8DBEA7C8}">
      <dgm:prSet/>
      <dgm:spPr/>
      <dgm:t>
        <a:bodyPr/>
        <a:lstStyle/>
        <a:p>
          <a:endParaRPr lang="en-US"/>
        </a:p>
      </dgm:t>
    </dgm:pt>
    <dgm:pt modelId="{27BA5746-597D-43F5-B996-C2DB2FF7A30D}">
      <dgm:prSet/>
      <dgm:spPr/>
      <dgm:t>
        <a:bodyPr/>
        <a:lstStyle/>
        <a:p>
          <a:pPr rtl="0"/>
          <a:r>
            <a:rPr lang="en-US" smtClean="0"/>
            <a:t>Jenis Kegiatan Bermain</a:t>
          </a:r>
          <a:endParaRPr lang="en-US"/>
        </a:p>
      </dgm:t>
    </dgm:pt>
    <dgm:pt modelId="{39CB4F63-3E8D-495C-B8E9-D661F878836C}" type="parTrans" cxnId="{CE0FF687-5941-4EEB-B5DE-BA2437D132C7}">
      <dgm:prSet/>
      <dgm:spPr/>
      <dgm:t>
        <a:bodyPr/>
        <a:lstStyle/>
        <a:p>
          <a:endParaRPr lang="en-US"/>
        </a:p>
      </dgm:t>
    </dgm:pt>
    <dgm:pt modelId="{F477953D-64EC-44A1-8459-39B95D36DA85}" type="sibTrans" cxnId="{CE0FF687-5941-4EEB-B5DE-BA2437D132C7}">
      <dgm:prSet/>
      <dgm:spPr/>
      <dgm:t>
        <a:bodyPr/>
        <a:lstStyle/>
        <a:p>
          <a:endParaRPr lang="en-US"/>
        </a:p>
      </dgm:t>
    </dgm:pt>
    <dgm:pt modelId="{1C17AFCD-E0FC-4C70-9916-5175265B9486}">
      <dgm:prSet/>
      <dgm:spPr/>
      <dgm:t>
        <a:bodyPr/>
        <a:lstStyle/>
        <a:p>
          <a:pPr rtl="0"/>
          <a:r>
            <a:rPr lang="en-US" smtClean="0"/>
            <a:t>Tahapan Kegiatan Bermain </a:t>
          </a:r>
          <a:endParaRPr lang="en-US"/>
        </a:p>
      </dgm:t>
    </dgm:pt>
    <dgm:pt modelId="{A8408BE6-23FF-455C-9637-919C880AAE9D}" type="parTrans" cxnId="{2251D277-8B46-4F5B-83F9-13B04CAB84D5}">
      <dgm:prSet/>
      <dgm:spPr/>
      <dgm:t>
        <a:bodyPr/>
        <a:lstStyle/>
        <a:p>
          <a:endParaRPr lang="en-US"/>
        </a:p>
      </dgm:t>
    </dgm:pt>
    <dgm:pt modelId="{732C5042-E017-493B-8A84-4DEEA10A9331}" type="sibTrans" cxnId="{2251D277-8B46-4F5B-83F9-13B04CAB84D5}">
      <dgm:prSet/>
      <dgm:spPr/>
      <dgm:t>
        <a:bodyPr/>
        <a:lstStyle/>
        <a:p>
          <a:endParaRPr lang="en-US"/>
        </a:p>
      </dgm:t>
    </dgm:pt>
    <dgm:pt modelId="{CFBD6241-CD77-406A-AA01-CFBCBEE37F8A}" type="pres">
      <dgm:prSet presAssocID="{C3B58276-A395-415F-B421-8A0823DA9B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68A4E4-38EB-4446-B95B-5C99E664C451}" type="pres">
      <dgm:prSet presAssocID="{9DA7EF54-FEBD-4106-A6B4-1E7BD2DE7FE2}" presName="composite" presStyleCnt="0"/>
      <dgm:spPr/>
    </dgm:pt>
    <dgm:pt modelId="{248B8783-8CFC-4508-ACE2-20A11CE6C33E}" type="pres">
      <dgm:prSet presAssocID="{9DA7EF54-FEBD-4106-A6B4-1E7BD2DE7FE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EE07-2233-4BA0-90E2-8EAE75DB6BB8}" type="pres">
      <dgm:prSet presAssocID="{9DA7EF54-FEBD-4106-A6B4-1E7BD2DE7FE2}" presName="rect2" presStyleLbl="fgImgPlace1" presStyleIdx="0" presStyleCnt="3"/>
      <dgm:spPr/>
    </dgm:pt>
    <dgm:pt modelId="{5968F436-78C0-4081-B581-B87D718D4906}" type="pres">
      <dgm:prSet presAssocID="{D4D3386E-BC4A-4EC9-BAFC-EAA941755C97}" presName="sibTrans" presStyleCnt="0"/>
      <dgm:spPr/>
    </dgm:pt>
    <dgm:pt modelId="{41813D98-84E9-466A-A041-DCF20C30BC39}" type="pres">
      <dgm:prSet presAssocID="{27BA5746-597D-43F5-B996-C2DB2FF7A30D}" presName="composite" presStyleCnt="0"/>
      <dgm:spPr/>
    </dgm:pt>
    <dgm:pt modelId="{44E06037-8C97-4A74-9DF4-5815E1BCB206}" type="pres">
      <dgm:prSet presAssocID="{27BA5746-597D-43F5-B996-C2DB2FF7A30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DD725-06C1-4D9C-86AE-D21952B44213}" type="pres">
      <dgm:prSet presAssocID="{27BA5746-597D-43F5-B996-C2DB2FF7A30D}" presName="rect2" presStyleLbl="fgImgPlace1" presStyleIdx="1" presStyleCnt="3"/>
      <dgm:spPr/>
    </dgm:pt>
    <dgm:pt modelId="{CDDF5EF6-631C-417B-9146-83E12CAAC235}" type="pres">
      <dgm:prSet presAssocID="{F477953D-64EC-44A1-8459-39B95D36DA85}" presName="sibTrans" presStyleCnt="0"/>
      <dgm:spPr/>
    </dgm:pt>
    <dgm:pt modelId="{8230D0BD-AC57-4E3E-BA1D-50CC7479A9BD}" type="pres">
      <dgm:prSet presAssocID="{1C17AFCD-E0FC-4C70-9916-5175265B9486}" presName="composite" presStyleCnt="0"/>
      <dgm:spPr/>
    </dgm:pt>
    <dgm:pt modelId="{3055FD7D-8839-438F-A6CC-86E120DFA870}" type="pres">
      <dgm:prSet presAssocID="{1C17AFCD-E0FC-4C70-9916-5175265B948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CF3DA-2FCE-4083-AB96-A90D93EE9B5A}" type="pres">
      <dgm:prSet presAssocID="{1C17AFCD-E0FC-4C70-9916-5175265B9486}" presName="rect2" presStyleLbl="fgImgPlace1" presStyleIdx="2" presStyleCnt="3"/>
      <dgm:spPr/>
    </dgm:pt>
  </dgm:ptLst>
  <dgm:cxnLst>
    <dgm:cxn modelId="{2251D277-8B46-4F5B-83F9-13B04CAB84D5}" srcId="{C3B58276-A395-415F-B421-8A0823DA9BE0}" destId="{1C17AFCD-E0FC-4C70-9916-5175265B9486}" srcOrd="2" destOrd="0" parTransId="{A8408BE6-23FF-455C-9637-919C880AAE9D}" sibTransId="{732C5042-E017-493B-8A84-4DEEA10A9331}"/>
    <dgm:cxn modelId="{CE0FF687-5941-4EEB-B5DE-BA2437D132C7}" srcId="{C3B58276-A395-415F-B421-8A0823DA9BE0}" destId="{27BA5746-597D-43F5-B996-C2DB2FF7A30D}" srcOrd="1" destOrd="0" parTransId="{39CB4F63-3E8D-495C-B8E9-D661F878836C}" sibTransId="{F477953D-64EC-44A1-8459-39B95D36DA85}"/>
    <dgm:cxn modelId="{D47866BC-D6DC-40E7-85A6-BF48802270E7}" type="presOf" srcId="{9DA7EF54-FEBD-4106-A6B4-1E7BD2DE7FE2}" destId="{248B8783-8CFC-4508-ACE2-20A11CE6C33E}" srcOrd="0" destOrd="0" presId="urn:microsoft.com/office/officeart/2008/layout/PictureStrips"/>
    <dgm:cxn modelId="{D56A97F1-E938-4111-AC8B-DF0A8DBEA7C8}" srcId="{C3B58276-A395-415F-B421-8A0823DA9BE0}" destId="{9DA7EF54-FEBD-4106-A6B4-1E7BD2DE7FE2}" srcOrd="0" destOrd="0" parTransId="{FE2877EC-C509-4171-9116-F31ED445C7FE}" sibTransId="{D4D3386E-BC4A-4EC9-BAFC-EAA941755C97}"/>
    <dgm:cxn modelId="{5FEEDAD9-7EBC-4E07-8106-DF988E3AE052}" type="presOf" srcId="{27BA5746-597D-43F5-B996-C2DB2FF7A30D}" destId="{44E06037-8C97-4A74-9DF4-5815E1BCB206}" srcOrd="0" destOrd="0" presId="urn:microsoft.com/office/officeart/2008/layout/PictureStrips"/>
    <dgm:cxn modelId="{AFC96DBC-2046-4D74-865A-7E47D1B827DF}" type="presOf" srcId="{1C17AFCD-E0FC-4C70-9916-5175265B9486}" destId="{3055FD7D-8839-438F-A6CC-86E120DFA870}" srcOrd="0" destOrd="0" presId="urn:microsoft.com/office/officeart/2008/layout/PictureStrips"/>
    <dgm:cxn modelId="{D13F213D-D177-49D5-A567-173613C7F0D8}" type="presOf" srcId="{C3B58276-A395-415F-B421-8A0823DA9BE0}" destId="{CFBD6241-CD77-406A-AA01-CFBCBEE37F8A}" srcOrd="0" destOrd="0" presId="urn:microsoft.com/office/officeart/2008/layout/PictureStrips"/>
    <dgm:cxn modelId="{F226BD3C-9482-4161-A7AC-F95228DD43F3}" type="presParOf" srcId="{CFBD6241-CD77-406A-AA01-CFBCBEE37F8A}" destId="{5E68A4E4-38EB-4446-B95B-5C99E664C451}" srcOrd="0" destOrd="0" presId="urn:microsoft.com/office/officeart/2008/layout/PictureStrips"/>
    <dgm:cxn modelId="{568A463C-DBF6-4491-93F6-5A0154641768}" type="presParOf" srcId="{5E68A4E4-38EB-4446-B95B-5C99E664C451}" destId="{248B8783-8CFC-4508-ACE2-20A11CE6C33E}" srcOrd="0" destOrd="0" presId="urn:microsoft.com/office/officeart/2008/layout/PictureStrips"/>
    <dgm:cxn modelId="{D8138ACB-62A5-4BD1-BE7C-EEAB5308E7CF}" type="presParOf" srcId="{5E68A4E4-38EB-4446-B95B-5C99E664C451}" destId="{27BAEE07-2233-4BA0-90E2-8EAE75DB6BB8}" srcOrd="1" destOrd="0" presId="urn:microsoft.com/office/officeart/2008/layout/PictureStrips"/>
    <dgm:cxn modelId="{5A695BC4-479C-4907-98B9-5E60E3B14321}" type="presParOf" srcId="{CFBD6241-CD77-406A-AA01-CFBCBEE37F8A}" destId="{5968F436-78C0-4081-B581-B87D718D4906}" srcOrd="1" destOrd="0" presId="urn:microsoft.com/office/officeart/2008/layout/PictureStrips"/>
    <dgm:cxn modelId="{24AF4D51-2996-46EF-A18A-7748BBECB165}" type="presParOf" srcId="{CFBD6241-CD77-406A-AA01-CFBCBEE37F8A}" destId="{41813D98-84E9-466A-A041-DCF20C30BC39}" srcOrd="2" destOrd="0" presId="urn:microsoft.com/office/officeart/2008/layout/PictureStrips"/>
    <dgm:cxn modelId="{7D363A34-B7D6-41A7-A578-289461A796AA}" type="presParOf" srcId="{41813D98-84E9-466A-A041-DCF20C30BC39}" destId="{44E06037-8C97-4A74-9DF4-5815E1BCB206}" srcOrd="0" destOrd="0" presId="urn:microsoft.com/office/officeart/2008/layout/PictureStrips"/>
    <dgm:cxn modelId="{8F5BAB2C-49B8-466F-AC56-EE75B38C7B89}" type="presParOf" srcId="{41813D98-84E9-466A-A041-DCF20C30BC39}" destId="{0A6DD725-06C1-4D9C-86AE-D21952B44213}" srcOrd="1" destOrd="0" presId="urn:microsoft.com/office/officeart/2008/layout/PictureStrips"/>
    <dgm:cxn modelId="{B90C2792-A61D-49B5-8C10-5B358FA5D3A5}" type="presParOf" srcId="{CFBD6241-CD77-406A-AA01-CFBCBEE37F8A}" destId="{CDDF5EF6-631C-417B-9146-83E12CAAC235}" srcOrd="3" destOrd="0" presId="urn:microsoft.com/office/officeart/2008/layout/PictureStrips"/>
    <dgm:cxn modelId="{F3ECDE12-4BEB-4572-B067-641C658FAA55}" type="presParOf" srcId="{CFBD6241-CD77-406A-AA01-CFBCBEE37F8A}" destId="{8230D0BD-AC57-4E3E-BA1D-50CC7479A9BD}" srcOrd="4" destOrd="0" presId="urn:microsoft.com/office/officeart/2008/layout/PictureStrips"/>
    <dgm:cxn modelId="{9711BE75-E762-46C5-9B15-3F26E712B953}" type="presParOf" srcId="{8230D0BD-AC57-4E3E-BA1D-50CC7479A9BD}" destId="{3055FD7D-8839-438F-A6CC-86E120DFA870}" srcOrd="0" destOrd="0" presId="urn:microsoft.com/office/officeart/2008/layout/PictureStrips"/>
    <dgm:cxn modelId="{BAEBD1AA-2483-4238-AFBF-C65635D980FC}" type="presParOf" srcId="{8230D0BD-AC57-4E3E-BA1D-50CC7479A9BD}" destId="{557CF3DA-2FCE-4083-AB96-A90D93EE9B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814D5E-CC81-4CFB-AEE3-4E95E95F022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9424A49-A82A-4D62-A7A4-FC5D129D0C54}">
      <dgm:prSet/>
      <dgm:spPr/>
      <dgm:t>
        <a:bodyPr/>
        <a:lstStyle/>
        <a:p>
          <a:pPr rtl="0"/>
          <a:r>
            <a:rPr lang="en-GB" dirty="0" err="1" smtClean="0"/>
            <a:t>Bermain</a:t>
          </a:r>
          <a:r>
            <a:rPr lang="en-GB" dirty="0" smtClean="0"/>
            <a:t> </a:t>
          </a:r>
          <a:r>
            <a:rPr lang="en-GB" dirty="0" err="1" smtClean="0"/>
            <a:t>Fungsional</a:t>
          </a:r>
          <a:endParaRPr lang="en-US" dirty="0"/>
        </a:p>
      </dgm:t>
    </dgm:pt>
    <dgm:pt modelId="{4E29EDC3-9E33-42DC-AA80-C2CD107B0683}" type="parTrans" cxnId="{2F51017A-FB21-4377-84A0-1133E7761143}">
      <dgm:prSet/>
      <dgm:spPr/>
      <dgm:t>
        <a:bodyPr/>
        <a:lstStyle/>
        <a:p>
          <a:endParaRPr lang="en-US"/>
        </a:p>
      </dgm:t>
    </dgm:pt>
    <dgm:pt modelId="{CC92A78B-72DB-4FFB-99A7-BBE3D3E3C9FE}" type="sibTrans" cxnId="{2F51017A-FB21-4377-84A0-1133E7761143}">
      <dgm:prSet/>
      <dgm:spPr/>
      <dgm:t>
        <a:bodyPr/>
        <a:lstStyle/>
        <a:p>
          <a:endParaRPr lang="en-US"/>
        </a:p>
      </dgm:t>
    </dgm:pt>
    <dgm:pt modelId="{12A7B26D-53B3-40DC-98FD-63516E957227}">
      <dgm:prSet/>
      <dgm:spPr/>
      <dgm:t>
        <a:bodyPr/>
        <a:lstStyle/>
        <a:p>
          <a:pPr algn="l" rtl="0"/>
          <a:r>
            <a:rPr lang="en-GB" dirty="0" err="1" smtClean="0"/>
            <a:t>Bermain</a:t>
          </a:r>
          <a:r>
            <a:rPr lang="en-GB" dirty="0" smtClean="0"/>
            <a:t> </a:t>
          </a:r>
          <a:r>
            <a:rPr lang="en-GB" dirty="0" err="1" smtClean="0"/>
            <a:t>Konstruksi</a:t>
          </a:r>
          <a:r>
            <a:rPr lang="en-GB" dirty="0" smtClean="0"/>
            <a:t> </a:t>
          </a:r>
          <a:endParaRPr lang="en-US" dirty="0"/>
        </a:p>
      </dgm:t>
    </dgm:pt>
    <dgm:pt modelId="{ACDAF6D8-05CF-4C3B-9B9A-A57D0E088C66}" type="parTrans" cxnId="{1A57A47F-30DB-4F4E-BA1C-67E1EA59596E}">
      <dgm:prSet/>
      <dgm:spPr/>
      <dgm:t>
        <a:bodyPr/>
        <a:lstStyle/>
        <a:p>
          <a:endParaRPr lang="en-US"/>
        </a:p>
      </dgm:t>
    </dgm:pt>
    <dgm:pt modelId="{EB0B5F9F-BE61-4630-97C9-463C97512A45}" type="sibTrans" cxnId="{1A57A47F-30DB-4F4E-BA1C-67E1EA59596E}">
      <dgm:prSet/>
      <dgm:spPr/>
      <dgm:t>
        <a:bodyPr/>
        <a:lstStyle/>
        <a:p>
          <a:endParaRPr lang="en-US"/>
        </a:p>
      </dgm:t>
    </dgm:pt>
    <dgm:pt modelId="{0C36FD08-1D76-4918-AD84-286813489F0A}">
      <dgm:prSet/>
      <dgm:spPr/>
      <dgm:t>
        <a:bodyPr/>
        <a:lstStyle/>
        <a:p>
          <a:pPr rtl="0"/>
          <a:r>
            <a:rPr lang="en-GB" smtClean="0"/>
            <a:t>Bermain Simbolik</a:t>
          </a:r>
          <a:endParaRPr lang="en-US"/>
        </a:p>
      </dgm:t>
    </dgm:pt>
    <dgm:pt modelId="{65E8499D-6354-4373-827C-545912A9075E}" type="parTrans" cxnId="{E6AB23B6-5692-4D49-801D-014DEEAC833B}">
      <dgm:prSet/>
      <dgm:spPr/>
      <dgm:t>
        <a:bodyPr/>
        <a:lstStyle/>
        <a:p>
          <a:endParaRPr lang="en-US"/>
        </a:p>
      </dgm:t>
    </dgm:pt>
    <dgm:pt modelId="{3A03F584-3122-42DE-A609-A89AE9FFBDB9}" type="sibTrans" cxnId="{E6AB23B6-5692-4D49-801D-014DEEAC833B}">
      <dgm:prSet/>
      <dgm:spPr/>
      <dgm:t>
        <a:bodyPr/>
        <a:lstStyle/>
        <a:p>
          <a:endParaRPr lang="en-US"/>
        </a:p>
      </dgm:t>
    </dgm:pt>
    <dgm:pt modelId="{39732C72-A0C4-4C52-8134-F4BE1E33E2BA}">
      <dgm:prSet/>
      <dgm:spPr/>
      <dgm:t>
        <a:bodyPr/>
        <a:lstStyle/>
        <a:p>
          <a:pPr algn="l"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Aturan</a:t>
          </a:r>
          <a:r>
            <a:rPr lang="en-US" dirty="0" smtClean="0"/>
            <a:t> (di </a:t>
          </a:r>
          <a:r>
            <a:rPr lang="en-US" dirty="0" err="1" smtClean="0"/>
            <a:t>atas</a:t>
          </a:r>
          <a:r>
            <a:rPr lang="en-US" dirty="0" smtClean="0"/>
            <a:t> 7 </a:t>
          </a:r>
          <a:r>
            <a:rPr lang="en-US" dirty="0" err="1" smtClean="0"/>
            <a:t>thn</a:t>
          </a:r>
          <a:r>
            <a:rPr lang="en-US" dirty="0" smtClean="0"/>
            <a:t>)</a:t>
          </a:r>
          <a:endParaRPr lang="en-US" dirty="0"/>
        </a:p>
      </dgm:t>
    </dgm:pt>
    <dgm:pt modelId="{302C185F-ABE7-47C9-A656-714EDD0368B2}" type="parTrans" cxnId="{9776581C-762B-4324-864E-549E16F867F6}">
      <dgm:prSet/>
      <dgm:spPr/>
      <dgm:t>
        <a:bodyPr/>
        <a:lstStyle/>
        <a:p>
          <a:endParaRPr lang="en-US"/>
        </a:p>
      </dgm:t>
    </dgm:pt>
    <dgm:pt modelId="{501588CA-E830-4C6C-A90C-F31B877DCC30}" type="sibTrans" cxnId="{9776581C-762B-4324-864E-549E16F867F6}">
      <dgm:prSet/>
      <dgm:spPr/>
      <dgm:t>
        <a:bodyPr/>
        <a:lstStyle/>
        <a:p>
          <a:endParaRPr lang="en-US"/>
        </a:p>
      </dgm:t>
    </dgm:pt>
    <dgm:pt modelId="{179A8EC1-4FDE-4866-9A73-D225527335EE}" type="pres">
      <dgm:prSet presAssocID="{F2814D5E-CC81-4CFB-AEE3-4E95E95F0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1480-238D-419A-8F23-56DB08930487}" type="pres">
      <dgm:prSet presAssocID="{C9424A49-A82A-4D62-A7A4-FC5D129D0C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A2B06-435E-4970-8C74-00F3104A7220}" type="pres">
      <dgm:prSet presAssocID="{CC92A78B-72DB-4FFB-99A7-BBE3D3E3C9FE}" presName="spacer" presStyleCnt="0"/>
      <dgm:spPr/>
    </dgm:pt>
    <dgm:pt modelId="{0DD4D9AB-27FC-4839-B9D1-A73BC7B939CC}" type="pres">
      <dgm:prSet presAssocID="{12A7B26D-53B3-40DC-98FD-63516E9572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72D33-2B1B-48A3-A02A-057253466A56}" type="pres">
      <dgm:prSet presAssocID="{EB0B5F9F-BE61-4630-97C9-463C97512A45}" presName="spacer" presStyleCnt="0"/>
      <dgm:spPr/>
    </dgm:pt>
    <dgm:pt modelId="{ED894EDB-A0D5-47E8-8DB1-AE9238000AFE}" type="pres">
      <dgm:prSet presAssocID="{0C36FD08-1D76-4918-AD84-286813489F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59F02-8D3D-4A94-91C7-C00C597E3A63}" type="pres">
      <dgm:prSet presAssocID="{3A03F584-3122-42DE-A609-A89AE9FFBDB9}" presName="spacer" presStyleCnt="0"/>
      <dgm:spPr/>
    </dgm:pt>
    <dgm:pt modelId="{D41B7F30-C994-416B-900C-F49A9E9C75D6}" type="pres">
      <dgm:prSet presAssocID="{39732C72-A0C4-4C52-8134-F4BE1E33E2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2DAD3-3DDE-45D4-A0C9-765E2361FF4F}" type="presOf" srcId="{12A7B26D-53B3-40DC-98FD-63516E957227}" destId="{0DD4D9AB-27FC-4839-B9D1-A73BC7B939CC}" srcOrd="0" destOrd="0" presId="urn:microsoft.com/office/officeart/2005/8/layout/vList2"/>
    <dgm:cxn modelId="{1A57A47F-30DB-4F4E-BA1C-67E1EA59596E}" srcId="{F2814D5E-CC81-4CFB-AEE3-4E95E95F022D}" destId="{12A7B26D-53B3-40DC-98FD-63516E957227}" srcOrd="1" destOrd="0" parTransId="{ACDAF6D8-05CF-4C3B-9B9A-A57D0E088C66}" sibTransId="{EB0B5F9F-BE61-4630-97C9-463C97512A45}"/>
    <dgm:cxn modelId="{0139B322-C45B-41B3-A592-D4547EF5762A}" type="presOf" srcId="{39732C72-A0C4-4C52-8134-F4BE1E33E2BA}" destId="{D41B7F30-C994-416B-900C-F49A9E9C75D6}" srcOrd="0" destOrd="0" presId="urn:microsoft.com/office/officeart/2005/8/layout/vList2"/>
    <dgm:cxn modelId="{E6AB23B6-5692-4D49-801D-014DEEAC833B}" srcId="{F2814D5E-CC81-4CFB-AEE3-4E95E95F022D}" destId="{0C36FD08-1D76-4918-AD84-286813489F0A}" srcOrd="2" destOrd="0" parTransId="{65E8499D-6354-4373-827C-545912A9075E}" sibTransId="{3A03F584-3122-42DE-A609-A89AE9FFBDB9}"/>
    <dgm:cxn modelId="{2F51017A-FB21-4377-84A0-1133E7761143}" srcId="{F2814D5E-CC81-4CFB-AEE3-4E95E95F022D}" destId="{C9424A49-A82A-4D62-A7A4-FC5D129D0C54}" srcOrd="0" destOrd="0" parTransId="{4E29EDC3-9E33-42DC-AA80-C2CD107B0683}" sibTransId="{CC92A78B-72DB-4FFB-99A7-BBE3D3E3C9FE}"/>
    <dgm:cxn modelId="{24192C12-BD2D-48F6-870F-754353E03E3C}" type="presOf" srcId="{C9424A49-A82A-4D62-A7A4-FC5D129D0C54}" destId="{3A111480-238D-419A-8F23-56DB08930487}" srcOrd="0" destOrd="0" presId="urn:microsoft.com/office/officeart/2005/8/layout/vList2"/>
    <dgm:cxn modelId="{9776581C-762B-4324-864E-549E16F867F6}" srcId="{F2814D5E-CC81-4CFB-AEE3-4E95E95F022D}" destId="{39732C72-A0C4-4C52-8134-F4BE1E33E2BA}" srcOrd="3" destOrd="0" parTransId="{302C185F-ABE7-47C9-A656-714EDD0368B2}" sibTransId="{501588CA-E830-4C6C-A90C-F31B877DCC30}"/>
    <dgm:cxn modelId="{6530C894-28F1-4B0C-B923-CF6F0A3D26DA}" type="presOf" srcId="{0C36FD08-1D76-4918-AD84-286813489F0A}" destId="{ED894EDB-A0D5-47E8-8DB1-AE9238000AFE}" srcOrd="0" destOrd="0" presId="urn:microsoft.com/office/officeart/2005/8/layout/vList2"/>
    <dgm:cxn modelId="{C4ABDA34-EBB1-4E76-9E81-F48FDF9E533E}" type="presOf" srcId="{F2814D5E-CC81-4CFB-AEE3-4E95E95F022D}" destId="{179A8EC1-4FDE-4866-9A73-D225527335EE}" srcOrd="0" destOrd="0" presId="urn:microsoft.com/office/officeart/2005/8/layout/vList2"/>
    <dgm:cxn modelId="{401AD515-B39F-497B-BE0C-E8408821C301}" type="presParOf" srcId="{179A8EC1-4FDE-4866-9A73-D225527335EE}" destId="{3A111480-238D-419A-8F23-56DB08930487}" srcOrd="0" destOrd="0" presId="urn:microsoft.com/office/officeart/2005/8/layout/vList2"/>
    <dgm:cxn modelId="{B7031DE3-62BD-4AF6-81A2-93E3AD5BB9F1}" type="presParOf" srcId="{179A8EC1-4FDE-4866-9A73-D225527335EE}" destId="{254A2B06-435E-4970-8C74-00F3104A7220}" srcOrd="1" destOrd="0" presId="urn:microsoft.com/office/officeart/2005/8/layout/vList2"/>
    <dgm:cxn modelId="{BC61C1C2-A1A9-4F6A-9DE6-816D7A49C0B7}" type="presParOf" srcId="{179A8EC1-4FDE-4866-9A73-D225527335EE}" destId="{0DD4D9AB-27FC-4839-B9D1-A73BC7B939CC}" srcOrd="2" destOrd="0" presId="urn:microsoft.com/office/officeart/2005/8/layout/vList2"/>
    <dgm:cxn modelId="{B5503C53-06B6-47F4-9872-0CFB51735B32}" type="presParOf" srcId="{179A8EC1-4FDE-4866-9A73-D225527335EE}" destId="{7FD72D33-2B1B-48A3-A02A-057253466A56}" srcOrd="3" destOrd="0" presId="urn:microsoft.com/office/officeart/2005/8/layout/vList2"/>
    <dgm:cxn modelId="{EF6E9CF0-DC15-45AD-BBE8-1B5A94ACF986}" type="presParOf" srcId="{179A8EC1-4FDE-4866-9A73-D225527335EE}" destId="{ED894EDB-A0D5-47E8-8DB1-AE9238000AFE}" srcOrd="4" destOrd="0" presId="urn:microsoft.com/office/officeart/2005/8/layout/vList2"/>
    <dgm:cxn modelId="{7CCB9EA4-9E6D-457C-8C43-43D649F0C9C6}" type="presParOf" srcId="{179A8EC1-4FDE-4866-9A73-D225527335EE}" destId="{06B59F02-8D3D-4A94-91C7-C00C597E3A63}" srcOrd="5" destOrd="0" presId="urn:microsoft.com/office/officeart/2005/8/layout/vList2"/>
    <dgm:cxn modelId="{3CD5DAE1-B3B0-4377-8FA1-62A35C5BDB27}" type="presParOf" srcId="{179A8EC1-4FDE-4866-9A73-D225527335EE}" destId="{D41B7F30-C994-416B-900C-F49A9E9C75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F7908-D6CB-4475-AFDC-80ED97850F6F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7F0722-AB05-4D61-B803-45DFB44CB63B}">
      <dgm:prSet/>
      <dgm:spPr/>
      <dgm:t>
        <a:bodyPr/>
        <a:lstStyle/>
        <a:p>
          <a:pPr rtl="0"/>
          <a:r>
            <a:rPr lang="en-GB" smtClean="0"/>
            <a:t>Mikrosistem</a:t>
          </a:r>
          <a:endParaRPr lang="en-US"/>
        </a:p>
      </dgm:t>
    </dgm:pt>
    <dgm:pt modelId="{4E7B7F2A-044A-42C8-8F64-45E2C5BBAD32}" type="parTrans" cxnId="{785D41F4-8805-40F1-BE8F-D564CE5AEAE0}">
      <dgm:prSet/>
      <dgm:spPr/>
      <dgm:t>
        <a:bodyPr/>
        <a:lstStyle/>
        <a:p>
          <a:endParaRPr lang="en-US"/>
        </a:p>
      </dgm:t>
    </dgm:pt>
    <dgm:pt modelId="{40B38CB2-324C-4632-82BC-86FE2FC80662}" type="sibTrans" cxnId="{785D41F4-8805-40F1-BE8F-D564CE5AEAE0}">
      <dgm:prSet/>
      <dgm:spPr/>
      <dgm:t>
        <a:bodyPr/>
        <a:lstStyle/>
        <a:p>
          <a:endParaRPr lang="en-US"/>
        </a:p>
      </dgm:t>
    </dgm:pt>
    <dgm:pt modelId="{E7524E62-D359-4317-BF0A-6D951E4E941B}">
      <dgm:prSet/>
      <dgm:spPr/>
      <dgm:t>
        <a:bodyPr/>
        <a:lstStyle/>
        <a:p>
          <a:pPr rtl="0"/>
          <a:r>
            <a:rPr lang="en-US" smtClean="0"/>
            <a:t>Mesosistem </a:t>
          </a:r>
          <a:endParaRPr lang="en-US"/>
        </a:p>
      </dgm:t>
    </dgm:pt>
    <dgm:pt modelId="{26089C5A-18E0-4EA9-A302-6A725FC7BD10}" type="parTrans" cxnId="{829A73A5-22CD-4D88-8FF5-E5EE273D8C6A}">
      <dgm:prSet/>
      <dgm:spPr/>
      <dgm:t>
        <a:bodyPr/>
        <a:lstStyle/>
        <a:p>
          <a:endParaRPr lang="en-US"/>
        </a:p>
      </dgm:t>
    </dgm:pt>
    <dgm:pt modelId="{43CC45D1-F99F-430D-82A9-A156D08BDA6B}" type="sibTrans" cxnId="{829A73A5-22CD-4D88-8FF5-E5EE273D8C6A}">
      <dgm:prSet/>
      <dgm:spPr/>
      <dgm:t>
        <a:bodyPr/>
        <a:lstStyle/>
        <a:p>
          <a:endParaRPr lang="en-US"/>
        </a:p>
      </dgm:t>
    </dgm:pt>
    <dgm:pt modelId="{2FA02FDD-1105-4FBC-902F-CAB5AEEFEC03}">
      <dgm:prSet/>
      <dgm:spPr/>
      <dgm:t>
        <a:bodyPr/>
        <a:lstStyle/>
        <a:p>
          <a:pPr rtl="0"/>
          <a:r>
            <a:rPr lang="en-US" smtClean="0"/>
            <a:t>Ekosistem</a:t>
          </a:r>
          <a:endParaRPr lang="en-US"/>
        </a:p>
      </dgm:t>
    </dgm:pt>
    <dgm:pt modelId="{C12F9813-8D0C-4923-A388-D6834E7E0D59}" type="parTrans" cxnId="{64A4225B-AB57-489B-AFA3-58F1E231DBF4}">
      <dgm:prSet/>
      <dgm:spPr/>
      <dgm:t>
        <a:bodyPr/>
        <a:lstStyle/>
        <a:p>
          <a:endParaRPr lang="en-US"/>
        </a:p>
      </dgm:t>
    </dgm:pt>
    <dgm:pt modelId="{C80A8AD0-15AA-4278-9DC9-1B69C40607D3}" type="sibTrans" cxnId="{64A4225B-AB57-489B-AFA3-58F1E231DBF4}">
      <dgm:prSet/>
      <dgm:spPr/>
      <dgm:t>
        <a:bodyPr/>
        <a:lstStyle/>
        <a:p>
          <a:endParaRPr lang="en-US"/>
        </a:p>
      </dgm:t>
    </dgm:pt>
    <dgm:pt modelId="{780CA946-DEDE-4564-A74D-4B2CFD445236}">
      <dgm:prSet/>
      <dgm:spPr/>
      <dgm:t>
        <a:bodyPr/>
        <a:lstStyle/>
        <a:p>
          <a:pPr rtl="0"/>
          <a:r>
            <a:rPr lang="en-US" smtClean="0"/>
            <a:t>Makrosistem</a:t>
          </a:r>
          <a:endParaRPr lang="en-US"/>
        </a:p>
      </dgm:t>
    </dgm:pt>
    <dgm:pt modelId="{91A72D73-44F1-4851-BC9C-B9305F652611}" type="parTrans" cxnId="{6A39A6C2-DA8E-43D0-8729-D805FFDA7F46}">
      <dgm:prSet/>
      <dgm:spPr/>
      <dgm:t>
        <a:bodyPr/>
        <a:lstStyle/>
        <a:p>
          <a:endParaRPr lang="en-US"/>
        </a:p>
      </dgm:t>
    </dgm:pt>
    <dgm:pt modelId="{4D4249AF-DDC3-4EF8-8C24-74A84BD51816}" type="sibTrans" cxnId="{6A39A6C2-DA8E-43D0-8729-D805FFDA7F46}">
      <dgm:prSet/>
      <dgm:spPr/>
      <dgm:t>
        <a:bodyPr/>
        <a:lstStyle/>
        <a:p>
          <a:endParaRPr lang="en-US"/>
        </a:p>
      </dgm:t>
    </dgm:pt>
    <dgm:pt modelId="{649DECB9-E1AA-41DB-B854-4384900DC8DE}">
      <dgm:prSet/>
      <dgm:spPr/>
      <dgm:t>
        <a:bodyPr/>
        <a:lstStyle/>
        <a:p>
          <a:pPr rtl="0"/>
          <a:r>
            <a:rPr lang="en-US" smtClean="0"/>
            <a:t>Kronosistem</a:t>
          </a:r>
          <a:endParaRPr lang="en-US"/>
        </a:p>
      </dgm:t>
    </dgm:pt>
    <dgm:pt modelId="{4DBF8E44-BB0C-4975-81B3-3B300C37B4B8}" type="parTrans" cxnId="{2E45BBFF-E1D4-4C8B-8B0F-1EF6326F25B5}">
      <dgm:prSet/>
      <dgm:spPr/>
      <dgm:t>
        <a:bodyPr/>
        <a:lstStyle/>
        <a:p>
          <a:endParaRPr lang="en-US"/>
        </a:p>
      </dgm:t>
    </dgm:pt>
    <dgm:pt modelId="{50719797-492F-4C0E-8A83-488CE0D9BF4B}" type="sibTrans" cxnId="{2E45BBFF-E1D4-4C8B-8B0F-1EF6326F25B5}">
      <dgm:prSet/>
      <dgm:spPr/>
      <dgm:t>
        <a:bodyPr/>
        <a:lstStyle/>
        <a:p>
          <a:endParaRPr lang="en-US"/>
        </a:p>
      </dgm:t>
    </dgm:pt>
    <dgm:pt modelId="{76529627-46D3-4203-9E11-3DF9D018ECC7}" type="pres">
      <dgm:prSet presAssocID="{3D8F7908-D6CB-4475-AFDC-80ED97850F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97C30-5F26-484A-BD10-F8A25D4C4121}" type="pres">
      <dgm:prSet presAssocID="{CA7F0722-AB05-4D61-B803-45DFB44CB63B}" presName="parentLin" presStyleCnt="0"/>
      <dgm:spPr/>
    </dgm:pt>
    <dgm:pt modelId="{62D8B538-F3D9-427A-93C6-FB93EED218E5}" type="pres">
      <dgm:prSet presAssocID="{CA7F0722-AB05-4D61-B803-45DFB44CB63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11278D9-040B-4745-89D5-1BCFF5E5766D}" type="pres">
      <dgm:prSet presAssocID="{CA7F0722-AB05-4D61-B803-45DFB44CB6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442B6-BB3C-4D24-AADF-5DA23DC7F01F}" type="pres">
      <dgm:prSet presAssocID="{CA7F0722-AB05-4D61-B803-45DFB44CB63B}" presName="negativeSpace" presStyleCnt="0"/>
      <dgm:spPr/>
    </dgm:pt>
    <dgm:pt modelId="{C1C66CB6-6652-420F-B718-2EE8C8158EC3}" type="pres">
      <dgm:prSet presAssocID="{CA7F0722-AB05-4D61-B803-45DFB44CB63B}" presName="childText" presStyleLbl="conFgAcc1" presStyleIdx="0" presStyleCnt="5">
        <dgm:presLayoutVars>
          <dgm:bulletEnabled val="1"/>
        </dgm:presLayoutVars>
      </dgm:prSet>
      <dgm:spPr/>
    </dgm:pt>
    <dgm:pt modelId="{37CD9011-AAFC-47F6-9B09-AB275E78B342}" type="pres">
      <dgm:prSet presAssocID="{40B38CB2-324C-4632-82BC-86FE2FC80662}" presName="spaceBetweenRectangles" presStyleCnt="0"/>
      <dgm:spPr/>
    </dgm:pt>
    <dgm:pt modelId="{FA44BCA3-98F6-41ED-8844-82A728B938FC}" type="pres">
      <dgm:prSet presAssocID="{E7524E62-D359-4317-BF0A-6D951E4E941B}" presName="parentLin" presStyleCnt="0"/>
      <dgm:spPr/>
    </dgm:pt>
    <dgm:pt modelId="{60533662-8C1B-40E8-9FF8-EDD1EE3FE4D8}" type="pres">
      <dgm:prSet presAssocID="{E7524E62-D359-4317-BF0A-6D951E4E941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A4E454A-3CEC-49B4-9903-B8A1F8DB6C88}" type="pres">
      <dgm:prSet presAssocID="{E7524E62-D359-4317-BF0A-6D951E4E9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2379-6748-4DF9-B5D7-BF5941EABFF6}" type="pres">
      <dgm:prSet presAssocID="{E7524E62-D359-4317-BF0A-6D951E4E941B}" presName="negativeSpace" presStyleCnt="0"/>
      <dgm:spPr/>
    </dgm:pt>
    <dgm:pt modelId="{777B6C72-18B4-40DF-8A64-AAA5F15C8F2C}" type="pres">
      <dgm:prSet presAssocID="{E7524E62-D359-4317-BF0A-6D951E4E941B}" presName="childText" presStyleLbl="conFgAcc1" presStyleIdx="1" presStyleCnt="5">
        <dgm:presLayoutVars>
          <dgm:bulletEnabled val="1"/>
        </dgm:presLayoutVars>
      </dgm:prSet>
      <dgm:spPr/>
    </dgm:pt>
    <dgm:pt modelId="{F735544F-D730-433B-A77A-3675C4103619}" type="pres">
      <dgm:prSet presAssocID="{43CC45D1-F99F-430D-82A9-A156D08BDA6B}" presName="spaceBetweenRectangles" presStyleCnt="0"/>
      <dgm:spPr/>
    </dgm:pt>
    <dgm:pt modelId="{D41414A5-3C99-4F6E-9C86-7A07423957A1}" type="pres">
      <dgm:prSet presAssocID="{2FA02FDD-1105-4FBC-902F-CAB5AEEFEC03}" presName="parentLin" presStyleCnt="0"/>
      <dgm:spPr/>
    </dgm:pt>
    <dgm:pt modelId="{0CBF9CCB-1867-4D32-BBAE-2131C622023B}" type="pres">
      <dgm:prSet presAssocID="{2FA02FDD-1105-4FBC-902F-CAB5AEEFEC0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B4565A6-2AD1-4E9E-9473-6A0253CE0A38}" type="pres">
      <dgm:prSet presAssocID="{2FA02FDD-1105-4FBC-902F-CAB5AEEFEC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0A80E-38C2-4861-9314-225CAF7A2755}" type="pres">
      <dgm:prSet presAssocID="{2FA02FDD-1105-4FBC-902F-CAB5AEEFEC03}" presName="negativeSpace" presStyleCnt="0"/>
      <dgm:spPr/>
    </dgm:pt>
    <dgm:pt modelId="{671C9C90-EC90-4D83-B414-65E9A617AF63}" type="pres">
      <dgm:prSet presAssocID="{2FA02FDD-1105-4FBC-902F-CAB5AEEFEC03}" presName="childText" presStyleLbl="conFgAcc1" presStyleIdx="2" presStyleCnt="5">
        <dgm:presLayoutVars>
          <dgm:bulletEnabled val="1"/>
        </dgm:presLayoutVars>
      </dgm:prSet>
      <dgm:spPr/>
    </dgm:pt>
    <dgm:pt modelId="{1E81647B-D9ED-4C92-BA82-A62FFEDDB61B}" type="pres">
      <dgm:prSet presAssocID="{C80A8AD0-15AA-4278-9DC9-1B69C40607D3}" presName="spaceBetweenRectangles" presStyleCnt="0"/>
      <dgm:spPr/>
    </dgm:pt>
    <dgm:pt modelId="{5BB03569-4ACA-4201-AD39-1C88D017B61A}" type="pres">
      <dgm:prSet presAssocID="{780CA946-DEDE-4564-A74D-4B2CFD445236}" presName="parentLin" presStyleCnt="0"/>
      <dgm:spPr/>
    </dgm:pt>
    <dgm:pt modelId="{72330431-A416-45A3-BD66-D81DE84B4F4E}" type="pres">
      <dgm:prSet presAssocID="{780CA946-DEDE-4564-A74D-4B2CFD44523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B31A6D5-B64E-484F-BB38-121308ECC70F}" type="pres">
      <dgm:prSet presAssocID="{780CA946-DEDE-4564-A74D-4B2CFD44523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ABCDB-646E-4AD1-A375-4E135727A2E8}" type="pres">
      <dgm:prSet presAssocID="{780CA946-DEDE-4564-A74D-4B2CFD445236}" presName="negativeSpace" presStyleCnt="0"/>
      <dgm:spPr/>
    </dgm:pt>
    <dgm:pt modelId="{A463E842-F305-4A0F-9E77-1E6B53EF026A}" type="pres">
      <dgm:prSet presAssocID="{780CA946-DEDE-4564-A74D-4B2CFD445236}" presName="childText" presStyleLbl="conFgAcc1" presStyleIdx="3" presStyleCnt="5">
        <dgm:presLayoutVars>
          <dgm:bulletEnabled val="1"/>
        </dgm:presLayoutVars>
      </dgm:prSet>
      <dgm:spPr/>
    </dgm:pt>
    <dgm:pt modelId="{057B044E-9722-414D-A572-F3346ED4826E}" type="pres">
      <dgm:prSet presAssocID="{4D4249AF-DDC3-4EF8-8C24-74A84BD51816}" presName="spaceBetweenRectangles" presStyleCnt="0"/>
      <dgm:spPr/>
    </dgm:pt>
    <dgm:pt modelId="{7FCED846-187A-4FC0-A75D-2C8EE86AD567}" type="pres">
      <dgm:prSet presAssocID="{649DECB9-E1AA-41DB-B854-4384900DC8DE}" presName="parentLin" presStyleCnt="0"/>
      <dgm:spPr/>
    </dgm:pt>
    <dgm:pt modelId="{3D78334E-5426-47CB-9C72-E4DA261AEC12}" type="pres">
      <dgm:prSet presAssocID="{649DECB9-E1AA-41DB-B854-4384900DC8D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7235744-EE13-4014-AB00-DE351F7C9B78}" type="pres">
      <dgm:prSet presAssocID="{649DECB9-E1AA-41DB-B854-4384900DC8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D2C59-3F98-4F15-82ED-4E3E5F078552}" type="pres">
      <dgm:prSet presAssocID="{649DECB9-E1AA-41DB-B854-4384900DC8DE}" presName="negativeSpace" presStyleCnt="0"/>
      <dgm:spPr/>
    </dgm:pt>
    <dgm:pt modelId="{56A4CE34-B10E-4102-8B78-88B91F5B231D}" type="pres">
      <dgm:prSet presAssocID="{649DECB9-E1AA-41DB-B854-4384900DC8D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46AE16B-C60C-4AB2-BBEF-A7B8C410B105}" type="presOf" srcId="{2FA02FDD-1105-4FBC-902F-CAB5AEEFEC03}" destId="{0CBF9CCB-1867-4D32-BBAE-2131C622023B}" srcOrd="0" destOrd="0" presId="urn:microsoft.com/office/officeart/2005/8/layout/list1"/>
    <dgm:cxn modelId="{244623FF-4891-434B-9673-0A85B1DA5D07}" type="presOf" srcId="{E7524E62-D359-4317-BF0A-6D951E4E941B}" destId="{60533662-8C1B-40E8-9FF8-EDD1EE3FE4D8}" srcOrd="0" destOrd="0" presId="urn:microsoft.com/office/officeart/2005/8/layout/list1"/>
    <dgm:cxn modelId="{80C4B1DD-511E-4003-9AD7-6A823A63363B}" type="presOf" srcId="{CA7F0722-AB05-4D61-B803-45DFB44CB63B}" destId="{62D8B538-F3D9-427A-93C6-FB93EED218E5}" srcOrd="0" destOrd="0" presId="urn:microsoft.com/office/officeart/2005/8/layout/list1"/>
    <dgm:cxn modelId="{ED614CF5-C32F-4011-B9BB-4E7AC63F99B0}" type="presOf" srcId="{CA7F0722-AB05-4D61-B803-45DFB44CB63B}" destId="{611278D9-040B-4745-89D5-1BCFF5E5766D}" srcOrd="1" destOrd="0" presId="urn:microsoft.com/office/officeart/2005/8/layout/list1"/>
    <dgm:cxn modelId="{6A39A6C2-DA8E-43D0-8729-D805FFDA7F46}" srcId="{3D8F7908-D6CB-4475-AFDC-80ED97850F6F}" destId="{780CA946-DEDE-4564-A74D-4B2CFD445236}" srcOrd="3" destOrd="0" parTransId="{91A72D73-44F1-4851-BC9C-B9305F652611}" sibTransId="{4D4249AF-DDC3-4EF8-8C24-74A84BD51816}"/>
    <dgm:cxn modelId="{2E45BBFF-E1D4-4C8B-8B0F-1EF6326F25B5}" srcId="{3D8F7908-D6CB-4475-AFDC-80ED97850F6F}" destId="{649DECB9-E1AA-41DB-B854-4384900DC8DE}" srcOrd="4" destOrd="0" parTransId="{4DBF8E44-BB0C-4975-81B3-3B300C37B4B8}" sibTransId="{50719797-492F-4C0E-8A83-488CE0D9BF4B}"/>
    <dgm:cxn modelId="{E1E123CB-A5E8-43AE-AFF0-EC48467DD0FB}" type="presOf" srcId="{3D8F7908-D6CB-4475-AFDC-80ED97850F6F}" destId="{76529627-46D3-4203-9E11-3DF9D018ECC7}" srcOrd="0" destOrd="0" presId="urn:microsoft.com/office/officeart/2005/8/layout/list1"/>
    <dgm:cxn modelId="{B7D58BC5-ADFA-46D0-BA8C-DE44387A54DA}" type="presOf" srcId="{649DECB9-E1AA-41DB-B854-4384900DC8DE}" destId="{07235744-EE13-4014-AB00-DE351F7C9B78}" srcOrd="1" destOrd="0" presId="urn:microsoft.com/office/officeart/2005/8/layout/list1"/>
    <dgm:cxn modelId="{64A4225B-AB57-489B-AFA3-58F1E231DBF4}" srcId="{3D8F7908-D6CB-4475-AFDC-80ED97850F6F}" destId="{2FA02FDD-1105-4FBC-902F-CAB5AEEFEC03}" srcOrd="2" destOrd="0" parTransId="{C12F9813-8D0C-4923-A388-D6834E7E0D59}" sibTransId="{C80A8AD0-15AA-4278-9DC9-1B69C40607D3}"/>
    <dgm:cxn modelId="{0DD33E65-873A-4CB7-B6E5-91ACFC1E2759}" type="presOf" srcId="{E7524E62-D359-4317-BF0A-6D951E4E941B}" destId="{5A4E454A-3CEC-49B4-9903-B8A1F8DB6C88}" srcOrd="1" destOrd="0" presId="urn:microsoft.com/office/officeart/2005/8/layout/list1"/>
    <dgm:cxn modelId="{829A73A5-22CD-4D88-8FF5-E5EE273D8C6A}" srcId="{3D8F7908-D6CB-4475-AFDC-80ED97850F6F}" destId="{E7524E62-D359-4317-BF0A-6D951E4E941B}" srcOrd="1" destOrd="0" parTransId="{26089C5A-18E0-4EA9-A302-6A725FC7BD10}" sibTransId="{43CC45D1-F99F-430D-82A9-A156D08BDA6B}"/>
    <dgm:cxn modelId="{124DD0C9-BF82-4D1B-87CE-63EE85EDF47F}" type="presOf" srcId="{2FA02FDD-1105-4FBC-902F-CAB5AEEFEC03}" destId="{0B4565A6-2AD1-4E9E-9473-6A0253CE0A38}" srcOrd="1" destOrd="0" presId="urn:microsoft.com/office/officeart/2005/8/layout/list1"/>
    <dgm:cxn modelId="{785D41F4-8805-40F1-BE8F-D564CE5AEAE0}" srcId="{3D8F7908-D6CB-4475-AFDC-80ED97850F6F}" destId="{CA7F0722-AB05-4D61-B803-45DFB44CB63B}" srcOrd="0" destOrd="0" parTransId="{4E7B7F2A-044A-42C8-8F64-45E2C5BBAD32}" sibTransId="{40B38CB2-324C-4632-82BC-86FE2FC80662}"/>
    <dgm:cxn modelId="{B30650D1-17D8-4EAD-9F5B-9236DCFCE194}" type="presOf" srcId="{780CA946-DEDE-4564-A74D-4B2CFD445236}" destId="{72330431-A416-45A3-BD66-D81DE84B4F4E}" srcOrd="0" destOrd="0" presId="urn:microsoft.com/office/officeart/2005/8/layout/list1"/>
    <dgm:cxn modelId="{FE913CD4-A2D5-45C0-BC68-5132C8B77AA4}" type="presOf" srcId="{780CA946-DEDE-4564-A74D-4B2CFD445236}" destId="{1B31A6D5-B64E-484F-BB38-121308ECC70F}" srcOrd="1" destOrd="0" presId="urn:microsoft.com/office/officeart/2005/8/layout/list1"/>
    <dgm:cxn modelId="{32D6A1FE-3D4E-4324-9D41-D0BD930FBDB7}" type="presOf" srcId="{649DECB9-E1AA-41DB-B854-4384900DC8DE}" destId="{3D78334E-5426-47CB-9C72-E4DA261AEC12}" srcOrd="0" destOrd="0" presId="urn:microsoft.com/office/officeart/2005/8/layout/list1"/>
    <dgm:cxn modelId="{8F592C5C-478A-4957-984A-D84B39968C96}" type="presParOf" srcId="{76529627-46D3-4203-9E11-3DF9D018ECC7}" destId="{2FC97C30-5F26-484A-BD10-F8A25D4C4121}" srcOrd="0" destOrd="0" presId="urn:microsoft.com/office/officeart/2005/8/layout/list1"/>
    <dgm:cxn modelId="{07653232-0870-4F2E-8865-9B4B6B50C864}" type="presParOf" srcId="{2FC97C30-5F26-484A-BD10-F8A25D4C4121}" destId="{62D8B538-F3D9-427A-93C6-FB93EED218E5}" srcOrd="0" destOrd="0" presId="urn:microsoft.com/office/officeart/2005/8/layout/list1"/>
    <dgm:cxn modelId="{6EF3B3DC-54A1-427E-B964-2175795EC812}" type="presParOf" srcId="{2FC97C30-5F26-484A-BD10-F8A25D4C4121}" destId="{611278D9-040B-4745-89D5-1BCFF5E5766D}" srcOrd="1" destOrd="0" presId="urn:microsoft.com/office/officeart/2005/8/layout/list1"/>
    <dgm:cxn modelId="{690F432E-FA63-4827-BE76-CBC92339F4A4}" type="presParOf" srcId="{76529627-46D3-4203-9E11-3DF9D018ECC7}" destId="{EC3442B6-BB3C-4D24-AADF-5DA23DC7F01F}" srcOrd="1" destOrd="0" presId="urn:microsoft.com/office/officeart/2005/8/layout/list1"/>
    <dgm:cxn modelId="{BA59FD19-17B0-45AD-BF7A-A48173011E3F}" type="presParOf" srcId="{76529627-46D3-4203-9E11-3DF9D018ECC7}" destId="{C1C66CB6-6652-420F-B718-2EE8C8158EC3}" srcOrd="2" destOrd="0" presId="urn:microsoft.com/office/officeart/2005/8/layout/list1"/>
    <dgm:cxn modelId="{0821856C-2A06-4295-857E-88CCF545384F}" type="presParOf" srcId="{76529627-46D3-4203-9E11-3DF9D018ECC7}" destId="{37CD9011-AAFC-47F6-9B09-AB275E78B342}" srcOrd="3" destOrd="0" presId="urn:microsoft.com/office/officeart/2005/8/layout/list1"/>
    <dgm:cxn modelId="{E81EC453-BFEB-41C0-A35E-7ADCDE920195}" type="presParOf" srcId="{76529627-46D3-4203-9E11-3DF9D018ECC7}" destId="{FA44BCA3-98F6-41ED-8844-82A728B938FC}" srcOrd="4" destOrd="0" presId="urn:microsoft.com/office/officeart/2005/8/layout/list1"/>
    <dgm:cxn modelId="{6FDD3A05-4349-4707-9798-D96354D193EF}" type="presParOf" srcId="{FA44BCA3-98F6-41ED-8844-82A728B938FC}" destId="{60533662-8C1B-40E8-9FF8-EDD1EE3FE4D8}" srcOrd="0" destOrd="0" presId="urn:microsoft.com/office/officeart/2005/8/layout/list1"/>
    <dgm:cxn modelId="{4C5D70ED-61B0-47D7-BC1B-6B663F0A96EE}" type="presParOf" srcId="{FA44BCA3-98F6-41ED-8844-82A728B938FC}" destId="{5A4E454A-3CEC-49B4-9903-B8A1F8DB6C88}" srcOrd="1" destOrd="0" presId="urn:microsoft.com/office/officeart/2005/8/layout/list1"/>
    <dgm:cxn modelId="{DBF4A4AE-EC31-4E1B-B928-15BA7077514F}" type="presParOf" srcId="{76529627-46D3-4203-9E11-3DF9D018ECC7}" destId="{5F1A2379-6748-4DF9-B5D7-BF5941EABFF6}" srcOrd="5" destOrd="0" presId="urn:microsoft.com/office/officeart/2005/8/layout/list1"/>
    <dgm:cxn modelId="{7BB30E2E-6A19-460F-BEB2-0E284567AEA5}" type="presParOf" srcId="{76529627-46D3-4203-9E11-3DF9D018ECC7}" destId="{777B6C72-18B4-40DF-8A64-AAA5F15C8F2C}" srcOrd="6" destOrd="0" presId="urn:microsoft.com/office/officeart/2005/8/layout/list1"/>
    <dgm:cxn modelId="{CE1A09F3-C89F-4E18-A179-EFF5384F34F1}" type="presParOf" srcId="{76529627-46D3-4203-9E11-3DF9D018ECC7}" destId="{F735544F-D730-433B-A77A-3675C4103619}" srcOrd="7" destOrd="0" presId="urn:microsoft.com/office/officeart/2005/8/layout/list1"/>
    <dgm:cxn modelId="{9345CDF6-7C78-4F2D-8A28-AC9FC8FD08A4}" type="presParOf" srcId="{76529627-46D3-4203-9E11-3DF9D018ECC7}" destId="{D41414A5-3C99-4F6E-9C86-7A07423957A1}" srcOrd="8" destOrd="0" presId="urn:microsoft.com/office/officeart/2005/8/layout/list1"/>
    <dgm:cxn modelId="{008EE0CB-3465-4235-80E7-6E8DC86686BE}" type="presParOf" srcId="{D41414A5-3C99-4F6E-9C86-7A07423957A1}" destId="{0CBF9CCB-1867-4D32-BBAE-2131C622023B}" srcOrd="0" destOrd="0" presId="urn:microsoft.com/office/officeart/2005/8/layout/list1"/>
    <dgm:cxn modelId="{037B852E-B92B-4807-9A7E-6DEFA83DAC75}" type="presParOf" srcId="{D41414A5-3C99-4F6E-9C86-7A07423957A1}" destId="{0B4565A6-2AD1-4E9E-9473-6A0253CE0A38}" srcOrd="1" destOrd="0" presId="urn:microsoft.com/office/officeart/2005/8/layout/list1"/>
    <dgm:cxn modelId="{B795B7CF-4385-4C90-A931-FB8BE207B787}" type="presParOf" srcId="{76529627-46D3-4203-9E11-3DF9D018ECC7}" destId="{D070A80E-38C2-4861-9314-225CAF7A2755}" srcOrd="9" destOrd="0" presId="urn:microsoft.com/office/officeart/2005/8/layout/list1"/>
    <dgm:cxn modelId="{AA98C57D-A7D5-4246-9AC7-85F572FD60FD}" type="presParOf" srcId="{76529627-46D3-4203-9E11-3DF9D018ECC7}" destId="{671C9C90-EC90-4D83-B414-65E9A617AF63}" srcOrd="10" destOrd="0" presId="urn:microsoft.com/office/officeart/2005/8/layout/list1"/>
    <dgm:cxn modelId="{D6692D04-D970-4DDC-9FE9-5EC29DC70A78}" type="presParOf" srcId="{76529627-46D3-4203-9E11-3DF9D018ECC7}" destId="{1E81647B-D9ED-4C92-BA82-A62FFEDDB61B}" srcOrd="11" destOrd="0" presId="urn:microsoft.com/office/officeart/2005/8/layout/list1"/>
    <dgm:cxn modelId="{CD0E8B34-D003-427D-B114-0697521F1FB8}" type="presParOf" srcId="{76529627-46D3-4203-9E11-3DF9D018ECC7}" destId="{5BB03569-4ACA-4201-AD39-1C88D017B61A}" srcOrd="12" destOrd="0" presId="urn:microsoft.com/office/officeart/2005/8/layout/list1"/>
    <dgm:cxn modelId="{728EFFEE-C8CD-4670-A98F-EC72BA8B9D62}" type="presParOf" srcId="{5BB03569-4ACA-4201-AD39-1C88D017B61A}" destId="{72330431-A416-45A3-BD66-D81DE84B4F4E}" srcOrd="0" destOrd="0" presId="urn:microsoft.com/office/officeart/2005/8/layout/list1"/>
    <dgm:cxn modelId="{7BA26D77-20EC-4244-81B7-41290049AE43}" type="presParOf" srcId="{5BB03569-4ACA-4201-AD39-1C88D017B61A}" destId="{1B31A6D5-B64E-484F-BB38-121308ECC70F}" srcOrd="1" destOrd="0" presId="urn:microsoft.com/office/officeart/2005/8/layout/list1"/>
    <dgm:cxn modelId="{AE50E89D-3F46-42FC-89CA-1487EEB30837}" type="presParOf" srcId="{76529627-46D3-4203-9E11-3DF9D018ECC7}" destId="{C6FABCDB-646E-4AD1-A375-4E135727A2E8}" srcOrd="13" destOrd="0" presId="urn:microsoft.com/office/officeart/2005/8/layout/list1"/>
    <dgm:cxn modelId="{B23E9ED2-40A8-4508-A02E-DE1A2FFC3378}" type="presParOf" srcId="{76529627-46D3-4203-9E11-3DF9D018ECC7}" destId="{A463E842-F305-4A0F-9E77-1E6B53EF026A}" srcOrd="14" destOrd="0" presId="urn:microsoft.com/office/officeart/2005/8/layout/list1"/>
    <dgm:cxn modelId="{A197BFB2-A9E6-482B-813F-14071277D9CA}" type="presParOf" srcId="{76529627-46D3-4203-9E11-3DF9D018ECC7}" destId="{057B044E-9722-414D-A572-F3346ED4826E}" srcOrd="15" destOrd="0" presId="urn:microsoft.com/office/officeart/2005/8/layout/list1"/>
    <dgm:cxn modelId="{B3A28160-08DB-4264-AE24-36E1EC5500AF}" type="presParOf" srcId="{76529627-46D3-4203-9E11-3DF9D018ECC7}" destId="{7FCED846-187A-4FC0-A75D-2C8EE86AD567}" srcOrd="16" destOrd="0" presId="urn:microsoft.com/office/officeart/2005/8/layout/list1"/>
    <dgm:cxn modelId="{0264D853-C325-43B5-98BA-DBC87706B38C}" type="presParOf" srcId="{7FCED846-187A-4FC0-A75D-2C8EE86AD567}" destId="{3D78334E-5426-47CB-9C72-E4DA261AEC12}" srcOrd="0" destOrd="0" presId="urn:microsoft.com/office/officeart/2005/8/layout/list1"/>
    <dgm:cxn modelId="{461B03F4-9745-4712-B97E-764D6F29EA7E}" type="presParOf" srcId="{7FCED846-187A-4FC0-A75D-2C8EE86AD567}" destId="{07235744-EE13-4014-AB00-DE351F7C9B78}" srcOrd="1" destOrd="0" presId="urn:microsoft.com/office/officeart/2005/8/layout/list1"/>
    <dgm:cxn modelId="{201B706F-8B19-4BBA-9C48-2ADF5A0F638A}" type="presParOf" srcId="{76529627-46D3-4203-9E11-3DF9D018ECC7}" destId="{56BD2C59-3F98-4F15-82ED-4E3E5F078552}" srcOrd="17" destOrd="0" presId="urn:microsoft.com/office/officeart/2005/8/layout/list1"/>
    <dgm:cxn modelId="{70496509-EB1B-4A94-A910-E586B3AD41F6}" type="presParOf" srcId="{76529627-46D3-4203-9E11-3DF9D018ECC7}" destId="{56A4CE34-B10E-4102-8B78-88B91F5B231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0A378-BD44-4C85-B006-3B4C9ED64B1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2184EE-1463-4154-A824-4FE49A4DF990}">
      <dgm:prSet/>
      <dgm:spPr/>
      <dgm:t>
        <a:bodyPr/>
        <a:lstStyle/>
        <a:p>
          <a:pPr rtl="0"/>
          <a:r>
            <a:rPr lang="en-US" b="1" baseline="0" smtClean="0"/>
            <a:t>Sistem Lingkungan </a:t>
          </a:r>
          <a:endParaRPr lang="en-US"/>
        </a:p>
      </dgm:t>
    </dgm:pt>
    <dgm:pt modelId="{9189000F-84C7-4655-AD9A-82B68F2F7C78}" type="parTrans" cxnId="{9AEEC07F-0B37-4A3C-B181-B8848F521BC0}">
      <dgm:prSet/>
      <dgm:spPr/>
      <dgm:t>
        <a:bodyPr/>
        <a:lstStyle/>
        <a:p>
          <a:endParaRPr lang="en-US"/>
        </a:p>
      </dgm:t>
    </dgm:pt>
    <dgm:pt modelId="{AC588FF5-C8AE-4C47-A7C3-449167BAF397}" type="sibTrans" cxnId="{9AEEC07F-0B37-4A3C-B181-B8848F521BC0}">
      <dgm:prSet/>
      <dgm:spPr/>
      <dgm:t>
        <a:bodyPr/>
        <a:lstStyle/>
        <a:p>
          <a:endParaRPr lang="en-US"/>
        </a:p>
      </dgm:t>
    </dgm:pt>
    <dgm:pt modelId="{17C07459-083B-448F-AE51-A856ACDF87BE}" type="pres">
      <dgm:prSet presAssocID="{4290A378-BD44-4C85-B006-3B4C9ED64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A8743-D897-4CD6-8F2E-DC7FBB7F7859}" type="pres">
      <dgm:prSet presAssocID="{D02184EE-1463-4154-A824-4FE49A4DF990}" presName="parentText" presStyleLbl="node1" presStyleIdx="0" presStyleCnt="1" custLinFactY="-257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6CE71-38C4-44B3-99C6-CAD7E92B7CA2}" type="presOf" srcId="{4290A378-BD44-4C85-B006-3B4C9ED64B15}" destId="{17C07459-083B-448F-AE51-A856ACDF87BE}" srcOrd="0" destOrd="0" presId="urn:microsoft.com/office/officeart/2005/8/layout/vList2"/>
    <dgm:cxn modelId="{1B5A34B0-D6D6-4F6F-9121-75FBA7CD5D94}" type="presOf" srcId="{D02184EE-1463-4154-A824-4FE49A4DF990}" destId="{A00A8743-D897-4CD6-8F2E-DC7FBB7F7859}" srcOrd="0" destOrd="0" presId="urn:microsoft.com/office/officeart/2005/8/layout/vList2"/>
    <dgm:cxn modelId="{9AEEC07F-0B37-4A3C-B181-B8848F521BC0}" srcId="{4290A378-BD44-4C85-B006-3B4C9ED64B15}" destId="{D02184EE-1463-4154-A824-4FE49A4DF990}" srcOrd="0" destOrd="0" parTransId="{9189000F-84C7-4655-AD9A-82B68F2F7C78}" sibTransId="{AC588FF5-C8AE-4C47-A7C3-449167BAF397}"/>
    <dgm:cxn modelId="{E69F6811-F35C-4E78-A296-552746A6810D}" type="presParOf" srcId="{17C07459-083B-448F-AE51-A856ACDF87BE}" destId="{A00A8743-D897-4CD6-8F2E-DC7FBB7F78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EDA7C4-CDF0-4EC9-A8B2-0055E1D47A0D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155B5-9885-4640-8CC4-461466E0328E}">
      <dgm:prSet/>
      <dgm:spPr/>
      <dgm:t>
        <a:bodyPr/>
        <a:lstStyle/>
        <a:p>
          <a:pPr rtl="0"/>
          <a:r>
            <a:rPr lang="en-GB" smtClean="0"/>
            <a:t>Mikrosistem</a:t>
          </a:r>
          <a:endParaRPr lang="en-US"/>
        </a:p>
      </dgm:t>
    </dgm:pt>
    <dgm:pt modelId="{F4283105-589E-494E-AFD1-A457ED769612}" type="parTrans" cxnId="{91BA6C4E-FB24-4928-8F06-B710430B75A0}">
      <dgm:prSet/>
      <dgm:spPr/>
      <dgm:t>
        <a:bodyPr/>
        <a:lstStyle/>
        <a:p>
          <a:endParaRPr lang="en-US"/>
        </a:p>
      </dgm:t>
    </dgm:pt>
    <dgm:pt modelId="{CC61A5BD-C01C-47EE-A0A4-BDC1FBADDE88}" type="sibTrans" cxnId="{91BA6C4E-FB24-4928-8F06-B710430B75A0}">
      <dgm:prSet/>
      <dgm:spPr/>
      <dgm:t>
        <a:bodyPr/>
        <a:lstStyle/>
        <a:p>
          <a:endParaRPr lang="en-US"/>
        </a:p>
      </dgm:t>
    </dgm:pt>
    <dgm:pt modelId="{F6BB64A3-AFD2-4995-B632-4D371EAC3FE3}">
      <dgm:prSet custT="1"/>
      <dgm:spPr/>
      <dgm:t>
        <a:bodyPr/>
        <a:lstStyle/>
        <a:p>
          <a:pPr rtl="0"/>
          <a:r>
            <a:rPr lang="en-GB" sz="2000" dirty="0" err="1" smtClean="0"/>
            <a:t>Lingkungan</a:t>
          </a:r>
          <a:r>
            <a:rPr lang="en-GB" sz="2000" dirty="0" smtClean="0"/>
            <a:t> </a:t>
          </a:r>
          <a:r>
            <a:rPr lang="en-GB" sz="2000" dirty="0" err="1" smtClean="0"/>
            <a:t>dimana</a:t>
          </a:r>
          <a:r>
            <a:rPr lang="en-GB" sz="2000" dirty="0" smtClean="0"/>
            <a:t> </a:t>
          </a:r>
          <a:r>
            <a:rPr lang="en-GB" sz="2000" dirty="0" err="1" smtClean="0"/>
            <a:t>anak</a:t>
          </a:r>
          <a:r>
            <a:rPr lang="en-GB" sz="2000" dirty="0" smtClean="0"/>
            <a:t> </a:t>
          </a:r>
          <a:r>
            <a:rPr lang="en-GB" sz="2000" dirty="0" err="1" smtClean="0"/>
            <a:t>bertempat</a:t>
          </a:r>
          <a:r>
            <a:rPr lang="en-GB" sz="2000" dirty="0" smtClean="0"/>
            <a:t> </a:t>
          </a:r>
          <a:r>
            <a:rPr lang="en-GB" sz="2000" dirty="0" err="1" smtClean="0"/>
            <a:t>tinggal</a:t>
          </a:r>
          <a:r>
            <a:rPr lang="en-GB" sz="2000" dirty="0" smtClean="0"/>
            <a:t>. </a:t>
          </a:r>
          <a:endParaRPr lang="en-US" sz="2000" dirty="0"/>
        </a:p>
      </dgm:t>
    </dgm:pt>
    <dgm:pt modelId="{B8C07383-E1B3-4766-9124-4392B0534B00}" type="parTrans" cxnId="{8D357769-CD4C-4F8C-989D-9FA74DB34DE5}">
      <dgm:prSet/>
      <dgm:spPr/>
      <dgm:t>
        <a:bodyPr/>
        <a:lstStyle/>
        <a:p>
          <a:endParaRPr lang="en-US"/>
        </a:p>
      </dgm:t>
    </dgm:pt>
    <dgm:pt modelId="{17E5AD98-75DD-4164-955B-484DBABD1683}" type="sibTrans" cxnId="{8D357769-CD4C-4F8C-989D-9FA74DB34DE5}">
      <dgm:prSet/>
      <dgm:spPr/>
      <dgm:t>
        <a:bodyPr/>
        <a:lstStyle/>
        <a:p>
          <a:endParaRPr lang="en-US"/>
        </a:p>
      </dgm:t>
    </dgm:pt>
    <dgm:pt modelId="{671AC4B1-D5D1-4CCE-9C36-52EB784CC8AB}">
      <dgm:prSet custT="1"/>
      <dgm:spPr/>
      <dgm:t>
        <a:bodyPr/>
        <a:lstStyle/>
        <a:p>
          <a:pPr rtl="0"/>
          <a:r>
            <a:rPr lang="en-GB" sz="2000" dirty="0" err="1" smtClean="0"/>
            <a:t>Konteks</a:t>
          </a:r>
          <a:r>
            <a:rPr lang="en-GB" sz="2000" dirty="0" smtClean="0"/>
            <a:t> </a:t>
          </a:r>
          <a:r>
            <a:rPr lang="en-GB" sz="2000" dirty="0" err="1" smtClean="0"/>
            <a:t>ini</a:t>
          </a:r>
          <a:r>
            <a:rPr lang="en-GB" sz="2000" dirty="0" smtClean="0"/>
            <a:t> </a:t>
          </a:r>
          <a:r>
            <a:rPr lang="en-GB" sz="2000" dirty="0" err="1" smtClean="0"/>
            <a:t>meliputi</a:t>
          </a:r>
          <a:r>
            <a:rPr lang="en-GB" sz="2000" dirty="0" smtClean="0"/>
            <a:t> </a:t>
          </a:r>
          <a:r>
            <a:rPr lang="en-GB" sz="2000" dirty="0" err="1" smtClean="0"/>
            <a:t>keluarga</a:t>
          </a:r>
          <a:r>
            <a:rPr lang="en-GB" sz="2000" dirty="0" smtClean="0"/>
            <a:t> </a:t>
          </a:r>
          <a:r>
            <a:rPr lang="en-GB" sz="2000" dirty="0" err="1" smtClean="0"/>
            <a:t>individu</a:t>
          </a:r>
          <a:r>
            <a:rPr lang="en-GB" sz="2000" dirty="0" smtClean="0"/>
            <a:t>, </a:t>
          </a:r>
          <a:r>
            <a:rPr lang="en-GB" sz="2000" dirty="0" err="1" smtClean="0"/>
            <a:t>teman</a:t>
          </a:r>
          <a:r>
            <a:rPr lang="en-GB" sz="2000" dirty="0" smtClean="0"/>
            <a:t> </a:t>
          </a:r>
          <a:r>
            <a:rPr lang="en-GB" sz="2000" dirty="0" err="1" smtClean="0"/>
            <a:t>sebaya</a:t>
          </a:r>
          <a:r>
            <a:rPr lang="en-GB" sz="2000" dirty="0" smtClean="0"/>
            <a:t>, </a:t>
          </a:r>
          <a:r>
            <a:rPr lang="en-GB" sz="2000" dirty="0" err="1" smtClean="0"/>
            <a:t>sekolah</a:t>
          </a:r>
          <a:r>
            <a:rPr lang="en-GB" sz="2000" dirty="0" smtClean="0"/>
            <a:t> </a:t>
          </a:r>
          <a:r>
            <a:rPr lang="en-GB" sz="2000" dirty="0" err="1" smtClean="0"/>
            <a:t>dan</a:t>
          </a:r>
          <a:r>
            <a:rPr lang="en-GB" sz="2000" dirty="0" smtClean="0"/>
            <a:t> </a:t>
          </a:r>
          <a:r>
            <a:rPr lang="en-GB" sz="2000" dirty="0" err="1" smtClean="0"/>
            <a:t>lingkungan</a:t>
          </a:r>
          <a:r>
            <a:rPr lang="en-GB" sz="2000" dirty="0" smtClean="0"/>
            <a:t> </a:t>
          </a:r>
          <a:r>
            <a:rPr lang="en-GB" sz="2000" dirty="0" err="1" smtClean="0"/>
            <a:t>tempat</a:t>
          </a:r>
          <a:r>
            <a:rPr lang="en-GB" sz="2000" dirty="0" smtClean="0"/>
            <a:t> </a:t>
          </a:r>
          <a:r>
            <a:rPr lang="en-GB" sz="2000" dirty="0" err="1" smtClean="0"/>
            <a:t>tinggal</a:t>
          </a:r>
          <a:r>
            <a:rPr lang="en-GB" sz="2000" dirty="0" smtClean="0"/>
            <a:t>.</a:t>
          </a:r>
          <a:endParaRPr lang="en-US" sz="2000" dirty="0"/>
        </a:p>
      </dgm:t>
    </dgm:pt>
    <dgm:pt modelId="{D3A701CB-FD0D-4DE7-AA82-00777831BABE}" type="parTrans" cxnId="{575A64E4-AFBB-4B5F-97CE-279EBA568EE1}">
      <dgm:prSet/>
      <dgm:spPr/>
      <dgm:t>
        <a:bodyPr/>
        <a:lstStyle/>
        <a:p>
          <a:endParaRPr lang="en-US"/>
        </a:p>
      </dgm:t>
    </dgm:pt>
    <dgm:pt modelId="{C0F3AC3F-BC84-41F4-91D0-C34E30F88B7B}" type="sibTrans" cxnId="{575A64E4-AFBB-4B5F-97CE-279EBA568EE1}">
      <dgm:prSet/>
      <dgm:spPr/>
      <dgm:t>
        <a:bodyPr/>
        <a:lstStyle/>
        <a:p>
          <a:endParaRPr lang="en-US"/>
        </a:p>
      </dgm:t>
    </dgm:pt>
    <dgm:pt modelId="{A3961D52-5C39-458F-911F-B4B47549FA20}">
      <dgm:prSet/>
      <dgm:spPr/>
      <dgm:t>
        <a:bodyPr/>
        <a:lstStyle/>
        <a:p>
          <a:pPr rtl="0"/>
          <a:r>
            <a:rPr lang="en-GB" smtClean="0"/>
            <a:t>Mesosistem </a:t>
          </a:r>
          <a:endParaRPr lang="en-US"/>
        </a:p>
      </dgm:t>
    </dgm:pt>
    <dgm:pt modelId="{20B21D5F-4E38-4A5D-900D-5E8D47B6F01B}" type="parTrans" cxnId="{2E646F73-2B9D-41EE-A505-BF751A5C4452}">
      <dgm:prSet/>
      <dgm:spPr/>
      <dgm:t>
        <a:bodyPr/>
        <a:lstStyle/>
        <a:p>
          <a:endParaRPr lang="en-US"/>
        </a:p>
      </dgm:t>
    </dgm:pt>
    <dgm:pt modelId="{9C84CDC6-BB8B-4644-B908-BD7D917839FE}" type="sibTrans" cxnId="{2E646F73-2B9D-41EE-A505-BF751A5C4452}">
      <dgm:prSet/>
      <dgm:spPr/>
      <dgm:t>
        <a:bodyPr/>
        <a:lstStyle/>
        <a:p>
          <a:endParaRPr lang="en-US"/>
        </a:p>
      </dgm:t>
    </dgm:pt>
    <dgm:pt modelId="{E4A16EEF-CCD0-4843-A6FC-9E906E7AD2DF}">
      <dgm:prSet custT="1"/>
      <dgm:spPr/>
      <dgm:t>
        <a:bodyPr/>
        <a:lstStyle/>
        <a:p>
          <a:pPr rtl="0"/>
          <a:r>
            <a:rPr lang="en-GB" sz="1800" dirty="0" err="1" smtClean="0"/>
            <a:t>Interaksi</a:t>
          </a:r>
          <a:r>
            <a:rPr lang="en-GB" sz="1800" dirty="0" smtClean="0"/>
            <a:t> </a:t>
          </a:r>
          <a:r>
            <a:rPr lang="en-GB" sz="1800" dirty="0" err="1" smtClean="0"/>
            <a:t>antar</a:t>
          </a:r>
          <a:r>
            <a:rPr lang="en-GB" sz="1800" dirty="0" smtClean="0"/>
            <a:t> </a:t>
          </a:r>
          <a:r>
            <a:rPr lang="en-GB" sz="1800" dirty="0" err="1" smtClean="0"/>
            <a:t>mikrosistem</a:t>
          </a:r>
          <a:r>
            <a:rPr lang="en-GB" sz="1800" dirty="0" smtClean="0"/>
            <a:t> yang </a:t>
          </a:r>
          <a:r>
            <a:rPr lang="en-GB" sz="1800" dirty="0" err="1" smtClean="0"/>
            <a:t>berbeda</a:t>
          </a:r>
          <a:r>
            <a:rPr lang="en-GB" sz="1800" dirty="0" smtClean="0"/>
            <a:t> </a:t>
          </a:r>
          <a:r>
            <a:rPr lang="en-GB" sz="1800" dirty="0" err="1" smtClean="0"/>
            <a:t>dimana</a:t>
          </a:r>
          <a:r>
            <a:rPr lang="en-GB" sz="1800" dirty="0" smtClean="0"/>
            <a:t> </a:t>
          </a:r>
          <a:r>
            <a:rPr lang="en-GB" sz="1800" dirty="0" err="1" smtClean="0"/>
            <a:t>seorang</a:t>
          </a:r>
          <a:r>
            <a:rPr lang="en-GB" sz="1800" dirty="0" smtClean="0"/>
            <a:t> </a:t>
          </a:r>
          <a:r>
            <a:rPr lang="en-GB" sz="1800" dirty="0" err="1" smtClean="0"/>
            <a:t>anak</a:t>
          </a:r>
          <a:r>
            <a:rPr lang="en-GB" sz="1800" dirty="0" smtClean="0"/>
            <a:t> </a:t>
          </a:r>
          <a:r>
            <a:rPr lang="en-GB" sz="1800" dirty="0" err="1" smtClean="0"/>
            <a:t>berada</a:t>
          </a:r>
          <a:r>
            <a:rPr lang="en-GB" sz="1800" dirty="0" smtClean="0"/>
            <a:t>. </a:t>
          </a:r>
          <a:endParaRPr lang="en-US" sz="1800" dirty="0"/>
        </a:p>
      </dgm:t>
    </dgm:pt>
    <dgm:pt modelId="{1DCB6A0E-F9B7-4B7F-91E8-2154D570E9ED}" type="parTrans" cxnId="{AC4A916E-57F8-406A-A629-E84306631E26}">
      <dgm:prSet/>
      <dgm:spPr/>
      <dgm:t>
        <a:bodyPr/>
        <a:lstStyle/>
        <a:p>
          <a:endParaRPr lang="en-US"/>
        </a:p>
      </dgm:t>
    </dgm:pt>
    <dgm:pt modelId="{B907F1E0-6670-4C89-8884-9053E9684A51}" type="sibTrans" cxnId="{AC4A916E-57F8-406A-A629-E84306631E26}">
      <dgm:prSet/>
      <dgm:spPr/>
      <dgm:t>
        <a:bodyPr/>
        <a:lstStyle/>
        <a:p>
          <a:endParaRPr lang="en-US"/>
        </a:p>
      </dgm:t>
    </dgm:pt>
    <dgm:pt modelId="{A77E2FEF-3E73-4559-99B4-C45B7B03E861}">
      <dgm:prSet custT="1"/>
      <dgm:spPr/>
      <dgm:t>
        <a:bodyPr/>
        <a:lstStyle/>
        <a:p>
          <a:pPr rtl="0"/>
          <a:r>
            <a:rPr lang="en-GB" sz="1800" dirty="0" err="1" smtClean="0"/>
            <a:t>Suatu</a:t>
          </a:r>
          <a:r>
            <a:rPr lang="en-GB" sz="1800" dirty="0" smtClean="0"/>
            <a:t> </a:t>
          </a:r>
          <a:r>
            <a:rPr lang="en-GB" sz="1800" dirty="0" err="1" smtClean="0"/>
            <a:t>sistem</a:t>
          </a:r>
          <a:r>
            <a:rPr lang="en-GB" sz="1800" dirty="0" smtClean="0"/>
            <a:t> yang </a:t>
          </a:r>
          <a:r>
            <a:rPr lang="en-GB" sz="1800" dirty="0" err="1" smtClean="0"/>
            <a:t>terbentuk</a:t>
          </a:r>
          <a:r>
            <a:rPr lang="en-GB" sz="1800" dirty="0" smtClean="0"/>
            <a:t> </a:t>
          </a:r>
          <a:r>
            <a:rPr lang="en-GB" sz="1800" dirty="0" err="1" smtClean="0"/>
            <a:t>dari</a:t>
          </a:r>
          <a:r>
            <a:rPr lang="en-GB" sz="1800" dirty="0" smtClean="0"/>
            <a:t> </a:t>
          </a:r>
          <a:r>
            <a:rPr lang="en-GB" sz="1800" dirty="0" err="1" smtClean="0"/>
            <a:t>mikrosistem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melibatkan</a:t>
          </a:r>
          <a:r>
            <a:rPr lang="en-GB" sz="1800" dirty="0" smtClean="0"/>
            <a:t> </a:t>
          </a:r>
          <a:r>
            <a:rPr lang="en-GB" sz="1800" dirty="0" err="1" smtClean="0"/>
            <a:t>hubungan</a:t>
          </a:r>
          <a:r>
            <a:rPr lang="en-GB" sz="1800" dirty="0" smtClean="0"/>
            <a:t> </a:t>
          </a:r>
          <a:r>
            <a:rPr lang="en-GB" sz="1800" dirty="0" err="1" smtClean="0"/>
            <a:t>antara</a:t>
          </a:r>
          <a:r>
            <a:rPr lang="en-GB" sz="1800" dirty="0" smtClean="0"/>
            <a:t> </a:t>
          </a:r>
          <a:r>
            <a:rPr lang="en-GB" sz="1800" dirty="0" err="1" smtClean="0"/>
            <a:t>rumah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sekolah</a:t>
          </a:r>
          <a:r>
            <a:rPr lang="en-GB" sz="1800" dirty="0" smtClean="0"/>
            <a:t>, </a:t>
          </a:r>
          <a:r>
            <a:rPr lang="en-GB" sz="1800" dirty="0" err="1" smtClean="0"/>
            <a:t>teman</a:t>
          </a:r>
          <a:r>
            <a:rPr lang="en-GB" sz="1800" dirty="0" smtClean="0"/>
            <a:t> </a:t>
          </a:r>
          <a:r>
            <a:rPr lang="en-GB" sz="1800" dirty="0" err="1" smtClean="0"/>
            <a:t>sebaya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keluarga</a:t>
          </a:r>
          <a:r>
            <a:rPr lang="en-GB" sz="1800" dirty="0" smtClean="0"/>
            <a:t> </a:t>
          </a:r>
          <a:r>
            <a:rPr lang="en-GB" sz="1800" dirty="0" err="1" smtClean="0"/>
            <a:t>atau</a:t>
          </a:r>
          <a:r>
            <a:rPr lang="en-GB" sz="1800" dirty="0" smtClean="0"/>
            <a:t> </a:t>
          </a:r>
          <a:r>
            <a:rPr lang="en-GB" sz="1800" dirty="0" err="1" smtClean="0"/>
            <a:t>antara</a:t>
          </a:r>
          <a:r>
            <a:rPr lang="en-GB" sz="1800" dirty="0" smtClean="0"/>
            <a:t> </a:t>
          </a:r>
          <a:r>
            <a:rPr lang="en-GB" sz="1800" dirty="0" err="1" smtClean="0"/>
            <a:t>keluarga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sekolah</a:t>
          </a:r>
          <a:r>
            <a:rPr lang="en-GB" sz="1800" dirty="0" smtClean="0"/>
            <a:t>.</a:t>
          </a:r>
          <a:endParaRPr lang="en-US" sz="1800" dirty="0"/>
        </a:p>
      </dgm:t>
    </dgm:pt>
    <dgm:pt modelId="{CE447455-CABA-4F65-9B97-3725EBCAE4D4}" type="parTrans" cxnId="{E6A4391E-3A9C-41FD-9659-2F9159EAB2C6}">
      <dgm:prSet/>
      <dgm:spPr/>
      <dgm:t>
        <a:bodyPr/>
        <a:lstStyle/>
        <a:p>
          <a:endParaRPr lang="en-US"/>
        </a:p>
      </dgm:t>
    </dgm:pt>
    <dgm:pt modelId="{21D1BD94-9849-4DE5-9325-3D4892936165}" type="sibTrans" cxnId="{E6A4391E-3A9C-41FD-9659-2F9159EAB2C6}">
      <dgm:prSet/>
      <dgm:spPr/>
      <dgm:t>
        <a:bodyPr/>
        <a:lstStyle/>
        <a:p>
          <a:endParaRPr lang="en-US"/>
        </a:p>
      </dgm:t>
    </dgm:pt>
    <dgm:pt modelId="{58204E1B-DBB4-4155-AC62-9428BE63D9A3}">
      <dgm:prSet/>
      <dgm:spPr/>
      <dgm:t>
        <a:bodyPr/>
        <a:lstStyle/>
        <a:p>
          <a:pPr rtl="0"/>
          <a:r>
            <a:rPr lang="en-GB" smtClean="0"/>
            <a:t>Ekosistem </a:t>
          </a:r>
          <a:endParaRPr lang="en-US"/>
        </a:p>
      </dgm:t>
    </dgm:pt>
    <dgm:pt modelId="{5EA6E7B3-773A-44B0-893A-934C56D75897}" type="parTrans" cxnId="{C1B832AA-FC67-49D6-AE5D-891B99224F8C}">
      <dgm:prSet/>
      <dgm:spPr/>
      <dgm:t>
        <a:bodyPr/>
        <a:lstStyle/>
        <a:p>
          <a:endParaRPr lang="en-US"/>
        </a:p>
      </dgm:t>
    </dgm:pt>
    <dgm:pt modelId="{5E69EFDE-CE5E-449F-B688-24B3FE2B9262}" type="sibTrans" cxnId="{C1B832AA-FC67-49D6-AE5D-891B99224F8C}">
      <dgm:prSet/>
      <dgm:spPr/>
      <dgm:t>
        <a:bodyPr/>
        <a:lstStyle/>
        <a:p>
          <a:endParaRPr lang="en-US"/>
        </a:p>
      </dgm:t>
    </dgm:pt>
    <dgm:pt modelId="{B4DA4034-F6F9-4CA2-A1D1-8FD119549479}">
      <dgm:prSet custT="1"/>
      <dgm:spPr/>
      <dgm:t>
        <a:bodyPr/>
        <a:lstStyle/>
        <a:p>
          <a:pPr rtl="0"/>
          <a:r>
            <a:rPr lang="en-GB" sz="2000" dirty="0" err="1" smtClean="0"/>
            <a:t>Sistem</a:t>
          </a:r>
          <a:r>
            <a:rPr lang="en-GB" sz="2000" dirty="0" smtClean="0"/>
            <a:t> </a:t>
          </a:r>
          <a:r>
            <a:rPr lang="en-GB" sz="2000" dirty="0" err="1" smtClean="0"/>
            <a:t>sosial</a:t>
          </a:r>
          <a:r>
            <a:rPr lang="en-GB" sz="2000" dirty="0" smtClean="0"/>
            <a:t> yang </a:t>
          </a:r>
          <a:r>
            <a:rPr lang="en-GB" sz="2000" dirty="0" err="1" smtClean="0"/>
            <a:t>lebih</a:t>
          </a:r>
          <a:r>
            <a:rPr lang="en-GB" sz="2000" dirty="0" smtClean="0"/>
            <a:t> </a:t>
          </a:r>
          <a:r>
            <a:rPr lang="en-GB" sz="2000" dirty="0" err="1" smtClean="0"/>
            <a:t>luas</a:t>
          </a:r>
          <a:r>
            <a:rPr lang="en-GB" sz="2000" dirty="0" smtClean="0"/>
            <a:t> </a:t>
          </a:r>
          <a:r>
            <a:rPr lang="en-GB" sz="2000" dirty="0" err="1" smtClean="0"/>
            <a:t>dimana</a:t>
          </a:r>
          <a:r>
            <a:rPr lang="en-GB" sz="2000" dirty="0" smtClean="0"/>
            <a:t> </a:t>
          </a:r>
          <a:r>
            <a:rPr lang="en-GB" sz="2000" dirty="0" err="1" smtClean="0"/>
            <a:t>anak</a:t>
          </a:r>
          <a:r>
            <a:rPr lang="en-GB" sz="2000" dirty="0" smtClean="0"/>
            <a:t> </a:t>
          </a:r>
          <a:r>
            <a:rPr lang="en-GB" sz="2000" dirty="0" err="1" smtClean="0"/>
            <a:t>tidak</a:t>
          </a:r>
          <a:r>
            <a:rPr lang="en-GB" sz="2000" dirty="0" smtClean="0"/>
            <a:t> </a:t>
          </a:r>
          <a:r>
            <a:rPr lang="en-GB" sz="2000" dirty="0" err="1" smtClean="0"/>
            <a:t>terlibat</a:t>
          </a:r>
          <a:r>
            <a:rPr lang="en-GB" sz="2000" dirty="0" smtClean="0"/>
            <a:t> </a:t>
          </a:r>
          <a:r>
            <a:rPr lang="en-GB" sz="2000" dirty="0" err="1" smtClean="0"/>
            <a:t>secara</a:t>
          </a:r>
          <a:r>
            <a:rPr lang="en-GB" sz="2000" dirty="0" smtClean="0"/>
            <a:t> </a:t>
          </a:r>
          <a:r>
            <a:rPr lang="en-GB" sz="2000" dirty="0" err="1" smtClean="0"/>
            <a:t>langsung</a:t>
          </a:r>
          <a:r>
            <a:rPr lang="en-GB" sz="2000" dirty="0" smtClean="0"/>
            <a:t>, </a:t>
          </a:r>
          <a:r>
            <a:rPr lang="en-GB" sz="2000" dirty="0" err="1" smtClean="0"/>
            <a:t>tetapi</a:t>
          </a:r>
          <a:r>
            <a:rPr lang="en-GB" sz="2000" dirty="0" smtClean="0"/>
            <a:t> </a:t>
          </a:r>
          <a:r>
            <a:rPr lang="en-GB" sz="2000" dirty="0" err="1" smtClean="0"/>
            <a:t>begitu</a:t>
          </a:r>
          <a:r>
            <a:rPr lang="en-GB" sz="2000" dirty="0" smtClean="0"/>
            <a:t> </a:t>
          </a:r>
          <a:r>
            <a:rPr lang="en-GB" sz="2000" dirty="0" err="1" smtClean="0"/>
            <a:t>berpengaruh</a:t>
          </a:r>
          <a:r>
            <a:rPr lang="en-GB" sz="2000" dirty="0" smtClean="0"/>
            <a:t> </a:t>
          </a:r>
          <a:r>
            <a:rPr lang="en-GB" sz="2000" dirty="0" err="1" smtClean="0"/>
            <a:t>terhadap</a:t>
          </a:r>
          <a:r>
            <a:rPr lang="en-GB" sz="2000" dirty="0" smtClean="0"/>
            <a:t> </a:t>
          </a:r>
          <a:r>
            <a:rPr lang="en-GB" sz="2000" dirty="0" err="1" smtClean="0"/>
            <a:t>perkembangan</a:t>
          </a:r>
          <a:r>
            <a:rPr lang="en-GB" sz="2000" dirty="0" smtClean="0"/>
            <a:t> </a:t>
          </a:r>
          <a:r>
            <a:rPr lang="en-GB" sz="2000" dirty="0" err="1" smtClean="0"/>
            <a:t>anak</a:t>
          </a:r>
          <a:r>
            <a:rPr lang="en-GB" sz="2000" dirty="0" smtClean="0"/>
            <a:t>.</a:t>
          </a:r>
          <a:endParaRPr lang="en-US" sz="2000" dirty="0"/>
        </a:p>
      </dgm:t>
    </dgm:pt>
    <dgm:pt modelId="{8D412B1F-542F-469A-B439-581589A726DA}" type="parTrans" cxnId="{17B7923E-D5E8-45EF-9D66-3970EE646D6A}">
      <dgm:prSet/>
      <dgm:spPr/>
      <dgm:t>
        <a:bodyPr/>
        <a:lstStyle/>
        <a:p>
          <a:endParaRPr lang="en-US"/>
        </a:p>
      </dgm:t>
    </dgm:pt>
    <dgm:pt modelId="{7090E82C-0D07-4E4B-A8C8-4B01E14C49A9}" type="sibTrans" cxnId="{17B7923E-D5E8-45EF-9D66-3970EE646D6A}">
      <dgm:prSet/>
      <dgm:spPr/>
      <dgm:t>
        <a:bodyPr/>
        <a:lstStyle/>
        <a:p>
          <a:endParaRPr lang="en-US"/>
        </a:p>
      </dgm:t>
    </dgm:pt>
    <dgm:pt modelId="{893DDAB4-2941-469B-A85D-B36E2B0F2918}">
      <dgm:prSet/>
      <dgm:spPr/>
      <dgm:t>
        <a:bodyPr/>
        <a:lstStyle/>
        <a:p>
          <a:pPr rtl="0"/>
          <a:r>
            <a:rPr lang="en-GB" smtClean="0"/>
            <a:t>Makrosistem</a:t>
          </a:r>
          <a:endParaRPr lang="en-US"/>
        </a:p>
      </dgm:t>
    </dgm:pt>
    <dgm:pt modelId="{B5C0064C-A6C5-43E9-823F-AD0E73EE45EC}" type="parTrans" cxnId="{966151CB-D55F-473A-A072-A41474D5593E}">
      <dgm:prSet/>
      <dgm:spPr/>
      <dgm:t>
        <a:bodyPr/>
        <a:lstStyle/>
        <a:p>
          <a:endParaRPr lang="en-US"/>
        </a:p>
      </dgm:t>
    </dgm:pt>
    <dgm:pt modelId="{8BC3B4F4-4D86-4EEA-AD8C-A53549253D1B}" type="sibTrans" cxnId="{966151CB-D55F-473A-A072-A41474D5593E}">
      <dgm:prSet/>
      <dgm:spPr/>
      <dgm:t>
        <a:bodyPr/>
        <a:lstStyle/>
        <a:p>
          <a:endParaRPr lang="en-US"/>
        </a:p>
      </dgm:t>
    </dgm:pt>
    <dgm:pt modelId="{260703BA-2294-4507-9BCF-98110E00C111}">
      <dgm:prSet custT="1"/>
      <dgm:spPr/>
      <dgm:t>
        <a:bodyPr/>
        <a:lstStyle/>
        <a:p>
          <a:pPr rtl="0"/>
          <a:r>
            <a:rPr lang="en-GB" sz="2000" dirty="0" smtClean="0"/>
            <a:t> </a:t>
          </a:r>
          <a:r>
            <a:rPr lang="en-GB" sz="2000" dirty="0" err="1" smtClean="0"/>
            <a:t>Lapisan</a:t>
          </a:r>
          <a:r>
            <a:rPr lang="en-GB" sz="2000" dirty="0" smtClean="0"/>
            <a:t> </a:t>
          </a:r>
          <a:r>
            <a:rPr lang="en-GB" sz="2000" dirty="0" err="1" smtClean="0"/>
            <a:t>terluar</a:t>
          </a:r>
          <a:r>
            <a:rPr lang="en-GB" sz="2000" dirty="0" smtClean="0"/>
            <a:t> </a:t>
          </a:r>
          <a:r>
            <a:rPr lang="en-GB" sz="2000" dirty="0" err="1" smtClean="0"/>
            <a:t>dari</a:t>
          </a:r>
          <a:r>
            <a:rPr lang="en-GB" sz="2000" dirty="0" smtClean="0"/>
            <a:t> </a:t>
          </a:r>
          <a:r>
            <a:rPr lang="en-GB" sz="2000" dirty="0" err="1" smtClean="0"/>
            <a:t>lingkungan</a:t>
          </a:r>
          <a:r>
            <a:rPr lang="en-GB" sz="2000" dirty="0" smtClean="0"/>
            <a:t> </a:t>
          </a:r>
          <a:r>
            <a:rPr lang="en-GB" sz="2000" dirty="0" err="1" smtClean="0"/>
            <a:t>anak</a:t>
          </a:r>
          <a:r>
            <a:rPr lang="en-GB" sz="2000" dirty="0" smtClean="0"/>
            <a:t>. </a:t>
          </a:r>
          <a:endParaRPr lang="en-US" sz="2000" dirty="0"/>
        </a:p>
      </dgm:t>
    </dgm:pt>
    <dgm:pt modelId="{944DF632-533A-49F7-9949-5D77A873E7E6}" type="parTrans" cxnId="{7023AF21-3A9F-4C83-BC70-C40EE7477D56}">
      <dgm:prSet/>
      <dgm:spPr/>
      <dgm:t>
        <a:bodyPr/>
        <a:lstStyle/>
        <a:p>
          <a:endParaRPr lang="en-US"/>
        </a:p>
      </dgm:t>
    </dgm:pt>
    <dgm:pt modelId="{81303F5F-3EAE-474E-9D3B-D455553671DD}" type="sibTrans" cxnId="{7023AF21-3A9F-4C83-BC70-C40EE7477D56}">
      <dgm:prSet/>
      <dgm:spPr/>
      <dgm:t>
        <a:bodyPr/>
        <a:lstStyle/>
        <a:p>
          <a:endParaRPr lang="en-US"/>
        </a:p>
      </dgm:t>
    </dgm:pt>
    <dgm:pt modelId="{3A5B2461-7646-40B9-98C6-358EB84E0C19}">
      <dgm:prSet custT="1"/>
      <dgm:spPr/>
      <dgm:t>
        <a:bodyPr/>
        <a:lstStyle/>
        <a:p>
          <a:pPr rtl="0"/>
          <a:r>
            <a:rPr lang="en-GB" sz="2000" dirty="0" err="1" smtClean="0"/>
            <a:t>Terdiri</a:t>
          </a:r>
          <a:r>
            <a:rPr lang="en-GB" sz="2000" dirty="0" smtClean="0"/>
            <a:t> </a:t>
          </a:r>
          <a:r>
            <a:rPr lang="en-GB" sz="2000" dirty="0" err="1" smtClean="0"/>
            <a:t>dari</a:t>
          </a:r>
          <a:r>
            <a:rPr lang="en-GB" sz="2000" dirty="0" smtClean="0"/>
            <a:t> </a:t>
          </a:r>
          <a:r>
            <a:rPr lang="en-GB" sz="2000" dirty="0" err="1" smtClean="0"/>
            <a:t>ideologi</a:t>
          </a:r>
          <a:r>
            <a:rPr lang="en-GB" sz="2000" dirty="0" smtClean="0"/>
            <a:t> </a:t>
          </a:r>
          <a:r>
            <a:rPr lang="en-GB" sz="2000" dirty="0" err="1" smtClean="0"/>
            <a:t>negara</a:t>
          </a:r>
          <a:r>
            <a:rPr lang="en-GB" sz="2000" dirty="0" smtClean="0"/>
            <a:t>, </a:t>
          </a:r>
          <a:r>
            <a:rPr lang="en-GB" sz="2000" dirty="0" err="1" smtClean="0"/>
            <a:t>pemerintah</a:t>
          </a:r>
          <a:r>
            <a:rPr lang="en-GB" sz="2000" dirty="0" smtClean="0"/>
            <a:t>, </a:t>
          </a:r>
          <a:r>
            <a:rPr lang="en-GB" sz="2000" dirty="0" err="1" smtClean="0"/>
            <a:t>tradisi</a:t>
          </a:r>
          <a:r>
            <a:rPr lang="en-GB" sz="2000" dirty="0" smtClean="0"/>
            <a:t>, agama, </a:t>
          </a:r>
          <a:r>
            <a:rPr lang="en-GB" sz="2000" dirty="0" err="1" smtClean="0"/>
            <a:t>hukum</a:t>
          </a:r>
          <a:r>
            <a:rPr lang="en-GB" sz="2000" dirty="0" smtClean="0"/>
            <a:t>, </a:t>
          </a:r>
          <a:r>
            <a:rPr lang="en-GB" sz="2000" dirty="0" err="1" smtClean="0"/>
            <a:t>adat</a:t>
          </a:r>
          <a:r>
            <a:rPr lang="en-GB" sz="2000" dirty="0" smtClean="0"/>
            <a:t> </a:t>
          </a:r>
          <a:r>
            <a:rPr lang="en-GB" sz="2000" dirty="0" err="1" smtClean="0"/>
            <a:t>istiadat</a:t>
          </a:r>
          <a:r>
            <a:rPr lang="en-GB" sz="2000" dirty="0" smtClean="0"/>
            <a:t>, </a:t>
          </a:r>
          <a:r>
            <a:rPr lang="en-GB" sz="2000" dirty="0" err="1" smtClean="0"/>
            <a:t>budaya</a:t>
          </a:r>
          <a:r>
            <a:rPr lang="en-GB" sz="2000" dirty="0" smtClean="0"/>
            <a:t> </a:t>
          </a:r>
          <a:r>
            <a:rPr lang="en-GB" sz="2000" dirty="0" err="1" smtClean="0"/>
            <a:t>dll</a:t>
          </a:r>
          <a:r>
            <a:rPr lang="en-GB" sz="2000" dirty="0" smtClean="0"/>
            <a:t>.</a:t>
          </a:r>
          <a:endParaRPr lang="en-US" sz="2000" dirty="0"/>
        </a:p>
      </dgm:t>
    </dgm:pt>
    <dgm:pt modelId="{FA02D851-30C3-4EAA-AC17-89D50E98DE1A}" type="parTrans" cxnId="{6261FE90-E8D3-4624-934E-759B7E530C29}">
      <dgm:prSet/>
      <dgm:spPr/>
      <dgm:t>
        <a:bodyPr/>
        <a:lstStyle/>
        <a:p>
          <a:endParaRPr lang="en-US"/>
        </a:p>
      </dgm:t>
    </dgm:pt>
    <dgm:pt modelId="{E5A6B0DA-7D11-4034-986B-56340C367523}" type="sibTrans" cxnId="{6261FE90-E8D3-4624-934E-759B7E530C29}">
      <dgm:prSet/>
      <dgm:spPr/>
      <dgm:t>
        <a:bodyPr/>
        <a:lstStyle/>
        <a:p>
          <a:endParaRPr lang="en-US"/>
        </a:p>
      </dgm:t>
    </dgm:pt>
    <dgm:pt modelId="{96F9A4EB-FAF1-4B37-80EE-68FFF8133106}">
      <dgm:prSet/>
      <dgm:spPr/>
      <dgm:t>
        <a:bodyPr/>
        <a:lstStyle/>
        <a:p>
          <a:pPr rtl="0"/>
          <a:r>
            <a:rPr lang="en-GB" smtClean="0"/>
            <a:t>Kronosistem </a:t>
          </a:r>
          <a:endParaRPr lang="en-US"/>
        </a:p>
      </dgm:t>
    </dgm:pt>
    <dgm:pt modelId="{A27CBE66-F262-4A35-ABCF-24E1033D0D4B}" type="parTrans" cxnId="{9B6BC0E9-4DA4-48F5-81ED-37B94114C5EE}">
      <dgm:prSet/>
      <dgm:spPr/>
      <dgm:t>
        <a:bodyPr/>
        <a:lstStyle/>
        <a:p>
          <a:endParaRPr lang="en-US"/>
        </a:p>
      </dgm:t>
    </dgm:pt>
    <dgm:pt modelId="{ABA867D8-9F6D-46B7-AFDF-40A642671B27}" type="sibTrans" cxnId="{9B6BC0E9-4DA4-48F5-81ED-37B94114C5EE}">
      <dgm:prSet/>
      <dgm:spPr/>
      <dgm:t>
        <a:bodyPr/>
        <a:lstStyle/>
        <a:p>
          <a:endParaRPr lang="en-US"/>
        </a:p>
      </dgm:t>
    </dgm:pt>
    <dgm:pt modelId="{EF87D1F1-27DD-4EBE-8A21-D88627118756}">
      <dgm:prSet custT="1"/>
      <dgm:spPr/>
      <dgm:t>
        <a:bodyPr/>
        <a:lstStyle/>
        <a:p>
          <a:pPr rtl="0"/>
          <a:r>
            <a:rPr lang="en-US" sz="2000" dirty="0" err="1" smtClean="0"/>
            <a:t>Memberikan</a:t>
          </a:r>
          <a:r>
            <a:rPr lang="en-US" sz="2000" dirty="0" smtClean="0"/>
            <a:t> </a:t>
          </a:r>
          <a:r>
            <a:rPr lang="en-US" sz="2000" dirty="0" err="1" smtClean="0"/>
            <a:t>kegunaan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dimensi</a:t>
          </a:r>
          <a:r>
            <a:rPr lang="en-US" sz="2000" dirty="0" smtClean="0"/>
            <a:t> </a:t>
          </a:r>
          <a:r>
            <a:rPr lang="en-US" sz="2000" dirty="0" err="1" smtClean="0"/>
            <a:t>waktu</a:t>
          </a:r>
          <a:r>
            <a:rPr lang="en-US" sz="2000" dirty="0" smtClean="0"/>
            <a:t> yang </a:t>
          </a:r>
          <a:r>
            <a:rPr lang="en-US" sz="2000" dirty="0" err="1" smtClean="0"/>
            <a:t>menunjukkan</a:t>
          </a:r>
          <a:r>
            <a:rPr lang="en-US" sz="2000" dirty="0" smtClean="0"/>
            <a:t> </a:t>
          </a:r>
          <a:r>
            <a:rPr lang="en-US" sz="2000" dirty="0" err="1" smtClean="0"/>
            <a:t>pengaruh</a:t>
          </a:r>
          <a:r>
            <a:rPr lang="en-US" sz="2000" dirty="0" smtClean="0"/>
            <a:t> </a:t>
          </a:r>
          <a:r>
            <a:rPr lang="en-US" sz="2000" dirty="0" err="1" smtClean="0"/>
            <a:t>akan</a:t>
          </a:r>
          <a:r>
            <a:rPr lang="en-US" sz="2000" dirty="0" smtClean="0"/>
            <a:t> </a:t>
          </a:r>
          <a:r>
            <a:rPr lang="en-US" sz="2000" dirty="0" err="1" smtClean="0"/>
            <a:t>perubahan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kontinuitas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seorang</a:t>
          </a:r>
          <a:r>
            <a:rPr lang="en-US" sz="2000" dirty="0" smtClean="0"/>
            <a:t> </a:t>
          </a:r>
          <a:r>
            <a:rPr lang="en-US" sz="2000" dirty="0" err="1" smtClean="0"/>
            <a:t>anak</a:t>
          </a:r>
          <a:r>
            <a:rPr lang="en-US" sz="2000" dirty="0" smtClean="0"/>
            <a:t>.</a:t>
          </a:r>
          <a:endParaRPr lang="en-US" sz="2000" dirty="0"/>
        </a:p>
      </dgm:t>
    </dgm:pt>
    <dgm:pt modelId="{33BC4189-2955-4B63-9510-4F2EB7992A5A}" type="parTrans" cxnId="{EB83FC54-3252-40E5-A49A-618DCA29BE7C}">
      <dgm:prSet/>
      <dgm:spPr/>
      <dgm:t>
        <a:bodyPr/>
        <a:lstStyle/>
        <a:p>
          <a:endParaRPr lang="en-US"/>
        </a:p>
      </dgm:t>
    </dgm:pt>
    <dgm:pt modelId="{C9953110-0169-458E-ABEE-F5185768C099}" type="sibTrans" cxnId="{EB83FC54-3252-40E5-A49A-618DCA29BE7C}">
      <dgm:prSet/>
      <dgm:spPr/>
      <dgm:t>
        <a:bodyPr/>
        <a:lstStyle/>
        <a:p>
          <a:endParaRPr lang="en-US"/>
        </a:p>
      </dgm:t>
    </dgm:pt>
    <dgm:pt modelId="{E32DE232-B30F-40BA-8757-5648B295AB84}" type="pres">
      <dgm:prSet presAssocID="{D4EDA7C4-CDF0-4EC9-A8B2-0055E1D47A0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06BF87-DFC8-4C7F-8E92-CDC2E88C24CF}" type="pres">
      <dgm:prSet presAssocID="{95D155B5-9885-4640-8CC4-461466E0328E}" presName="ParentComposite" presStyleCnt="0"/>
      <dgm:spPr/>
    </dgm:pt>
    <dgm:pt modelId="{A16FD16A-A324-4384-A475-4A825CDB2088}" type="pres">
      <dgm:prSet presAssocID="{95D155B5-9885-4640-8CC4-461466E0328E}" presName="Chord" presStyleLbl="bgShp" presStyleIdx="0" presStyleCnt="5"/>
      <dgm:spPr/>
    </dgm:pt>
    <dgm:pt modelId="{8AB7D6E2-308E-484E-9099-9C906C8E6B37}" type="pres">
      <dgm:prSet presAssocID="{95D155B5-9885-4640-8CC4-461466E0328E}" presName="Pie" presStyleLbl="alignNode1" presStyleIdx="0" presStyleCnt="5"/>
      <dgm:spPr/>
    </dgm:pt>
    <dgm:pt modelId="{6ADAAEE1-AF74-4A0E-AFD2-F24944A9E6DF}" type="pres">
      <dgm:prSet presAssocID="{95D155B5-9885-4640-8CC4-461466E0328E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989FE-3624-4A5F-8AB4-F5F2E0ED0BA3}" type="pres">
      <dgm:prSet presAssocID="{17E5AD98-75DD-4164-955B-484DBABD1683}" presName="negSibTrans" presStyleCnt="0"/>
      <dgm:spPr/>
    </dgm:pt>
    <dgm:pt modelId="{6D715B94-C947-490C-B820-91CB74E1F53F}" type="pres">
      <dgm:prSet presAssocID="{95D155B5-9885-4640-8CC4-461466E0328E}" presName="composite" presStyleCnt="0"/>
      <dgm:spPr/>
    </dgm:pt>
    <dgm:pt modelId="{ACB8A639-FD51-4924-B9EC-1A31315F5342}" type="pres">
      <dgm:prSet presAssocID="{95D155B5-9885-4640-8CC4-461466E0328E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358C4-C2F2-4241-BE89-311364087A4D}" type="pres">
      <dgm:prSet presAssocID="{CC61A5BD-C01C-47EE-A0A4-BDC1FBADDE88}" presName="sibTrans" presStyleCnt="0"/>
      <dgm:spPr/>
    </dgm:pt>
    <dgm:pt modelId="{D06554E6-DF54-4A26-9F92-B1A1ED93D393}" type="pres">
      <dgm:prSet presAssocID="{A3961D52-5C39-458F-911F-B4B47549FA20}" presName="ParentComposite" presStyleCnt="0"/>
      <dgm:spPr/>
    </dgm:pt>
    <dgm:pt modelId="{475571FE-2E28-474D-AD7B-CE45F8E15156}" type="pres">
      <dgm:prSet presAssocID="{A3961D52-5C39-458F-911F-B4B47549FA20}" presName="Chord" presStyleLbl="bgShp" presStyleIdx="1" presStyleCnt="5"/>
      <dgm:spPr/>
    </dgm:pt>
    <dgm:pt modelId="{AB060DAE-E5ED-472D-B1AA-E77B523E9B8C}" type="pres">
      <dgm:prSet presAssocID="{A3961D52-5C39-458F-911F-B4B47549FA20}" presName="Pie" presStyleLbl="alignNode1" presStyleIdx="1" presStyleCnt="5"/>
      <dgm:spPr/>
    </dgm:pt>
    <dgm:pt modelId="{88488613-D104-4ADE-AA1F-0B02A4714533}" type="pres">
      <dgm:prSet presAssocID="{A3961D52-5C39-458F-911F-B4B47549FA20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F954-B2C8-4D51-9259-A3049D901FFD}" type="pres">
      <dgm:prSet presAssocID="{B907F1E0-6670-4C89-8884-9053E9684A51}" presName="negSibTrans" presStyleCnt="0"/>
      <dgm:spPr/>
    </dgm:pt>
    <dgm:pt modelId="{90206019-544B-457C-8D3C-1897BFB290C3}" type="pres">
      <dgm:prSet presAssocID="{A3961D52-5C39-458F-911F-B4B47549FA20}" presName="composite" presStyleCnt="0"/>
      <dgm:spPr/>
    </dgm:pt>
    <dgm:pt modelId="{5B4C17D2-A888-4534-BF70-AC98E7E98989}" type="pres">
      <dgm:prSet presAssocID="{A3961D52-5C39-458F-911F-B4B47549FA2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FA724-DC75-4991-A937-6960A209AA83}" type="pres">
      <dgm:prSet presAssocID="{9C84CDC6-BB8B-4644-B908-BD7D917839FE}" presName="sibTrans" presStyleCnt="0"/>
      <dgm:spPr/>
    </dgm:pt>
    <dgm:pt modelId="{D591F26C-7911-44A0-9863-23AF378A3081}" type="pres">
      <dgm:prSet presAssocID="{58204E1B-DBB4-4155-AC62-9428BE63D9A3}" presName="ParentComposite" presStyleCnt="0"/>
      <dgm:spPr/>
    </dgm:pt>
    <dgm:pt modelId="{B51833A3-94D0-4B7C-889B-020A7142B7B2}" type="pres">
      <dgm:prSet presAssocID="{58204E1B-DBB4-4155-AC62-9428BE63D9A3}" presName="Chord" presStyleLbl="bgShp" presStyleIdx="2" presStyleCnt="5"/>
      <dgm:spPr/>
    </dgm:pt>
    <dgm:pt modelId="{E0B32F3B-6499-4F30-9A6C-7CD2AF493266}" type="pres">
      <dgm:prSet presAssocID="{58204E1B-DBB4-4155-AC62-9428BE63D9A3}" presName="Pie" presStyleLbl="alignNode1" presStyleIdx="2" presStyleCnt="5"/>
      <dgm:spPr/>
    </dgm:pt>
    <dgm:pt modelId="{CC3499C2-DEF7-4A26-9726-4FF5EAB34856}" type="pres">
      <dgm:prSet presAssocID="{58204E1B-DBB4-4155-AC62-9428BE63D9A3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0C542-345F-4D63-B4A4-D74863F1CA79}" type="pres">
      <dgm:prSet presAssocID="{7090E82C-0D07-4E4B-A8C8-4B01E14C49A9}" presName="negSibTrans" presStyleCnt="0"/>
      <dgm:spPr/>
    </dgm:pt>
    <dgm:pt modelId="{7048D5FB-B414-4148-82C3-9BBDBBDD7AAF}" type="pres">
      <dgm:prSet presAssocID="{58204E1B-DBB4-4155-AC62-9428BE63D9A3}" presName="composite" presStyleCnt="0"/>
      <dgm:spPr/>
    </dgm:pt>
    <dgm:pt modelId="{2A9EEEBE-9628-4B8B-994B-3ACF97D2E53F}" type="pres">
      <dgm:prSet presAssocID="{58204E1B-DBB4-4155-AC62-9428BE63D9A3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63E01-DC77-490D-B6F1-030BF0022767}" type="pres">
      <dgm:prSet presAssocID="{5E69EFDE-CE5E-449F-B688-24B3FE2B9262}" presName="sibTrans" presStyleCnt="0"/>
      <dgm:spPr/>
    </dgm:pt>
    <dgm:pt modelId="{1D6BC241-4B40-4818-8CF3-3075AC98BBF7}" type="pres">
      <dgm:prSet presAssocID="{893DDAB4-2941-469B-A85D-B36E2B0F2918}" presName="ParentComposite" presStyleCnt="0"/>
      <dgm:spPr/>
    </dgm:pt>
    <dgm:pt modelId="{FF818172-23E9-42A6-9210-6E7F53B8C879}" type="pres">
      <dgm:prSet presAssocID="{893DDAB4-2941-469B-A85D-B36E2B0F2918}" presName="Chord" presStyleLbl="bgShp" presStyleIdx="3" presStyleCnt="5"/>
      <dgm:spPr/>
    </dgm:pt>
    <dgm:pt modelId="{F89E03FD-1CBB-4F68-BC96-BB2F61C88709}" type="pres">
      <dgm:prSet presAssocID="{893DDAB4-2941-469B-A85D-B36E2B0F2918}" presName="Pie" presStyleLbl="alignNode1" presStyleIdx="3" presStyleCnt="5"/>
      <dgm:spPr/>
    </dgm:pt>
    <dgm:pt modelId="{36502A5F-3888-4737-B2F9-DFE328BD33BE}" type="pres">
      <dgm:prSet presAssocID="{893DDAB4-2941-469B-A85D-B36E2B0F2918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87C06-CE5C-42EF-93A0-D6A3F429009A}" type="pres">
      <dgm:prSet presAssocID="{81303F5F-3EAE-474E-9D3B-D455553671DD}" presName="negSibTrans" presStyleCnt="0"/>
      <dgm:spPr/>
    </dgm:pt>
    <dgm:pt modelId="{9B416671-9ABC-4AD6-BC96-C3471BEFA7FB}" type="pres">
      <dgm:prSet presAssocID="{893DDAB4-2941-469B-A85D-B36E2B0F2918}" presName="composite" presStyleCnt="0"/>
      <dgm:spPr/>
    </dgm:pt>
    <dgm:pt modelId="{80B6CC4B-BF0F-44B1-A087-2F345E24BB0C}" type="pres">
      <dgm:prSet presAssocID="{893DDAB4-2941-469B-A85D-B36E2B0F2918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5D84-E780-472E-9C87-2DE06B67A8C9}" type="pres">
      <dgm:prSet presAssocID="{8BC3B4F4-4D86-4EEA-AD8C-A53549253D1B}" presName="sibTrans" presStyleCnt="0"/>
      <dgm:spPr/>
    </dgm:pt>
    <dgm:pt modelId="{7CE20C7E-0744-4746-97B6-4EE73EE1B250}" type="pres">
      <dgm:prSet presAssocID="{96F9A4EB-FAF1-4B37-80EE-68FFF8133106}" presName="ParentComposite" presStyleCnt="0"/>
      <dgm:spPr/>
    </dgm:pt>
    <dgm:pt modelId="{7E2C976A-E5AC-4644-9189-B07AFC733446}" type="pres">
      <dgm:prSet presAssocID="{96F9A4EB-FAF1-4B37-80EE-68FFF8133106}" presName="Chord" presStyleLbl="bgShp" presStyleIdx="4" presStyleCnt="5"/>
      <dgm:spPr/>
    </dgm:pt>
    <dgm:pt modelId="{39DE03D6-8669-4C50-AF0C-5CD2992DAB33}" type="pres">
      <dgm:prSet presAssocID="{96F9A4EB-FAF1-4B37-80EE-68FFF8133106}" presName="Pie" presStyleLbl="alignNode1" presStyleIdx="4" presStyleCnt="5"/>
      <dgm:spPr/>
    </dgm:pt>
    <dgm:pt modelId="{3B7548E1-CE34-43F9-83A3-E77B7BA0B8FE}" type="pres">
      <dgm:prSet presAssocID="{96F9A4EB-FAF1-4B37-80EE-68FFF8133106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3F6D2-FAFD-412A-81CC-E8538AA838AE}" type="pres">
      <dgm:prSet presAssocID="{C9953110-0169-458E-ABEE-F5185768C099}" presName="negSibTrans" presStyleCnt="0"/>
      <dgm:spPr/>
    </dgm:pt>
    <dgm:pt modelId="{2D44DB8E-6B5C-42A9-848C-D3D9D02EB277}" type="pres">
      <dgm:prSet presAssocID="{96F9A4EB-FAF1-4B37-80EE-68FFF8133106}" presName="composite" presStyleCnt="0"/>
      <dgm:spPr/>
    </dgm:pt>
    <dgm:pt modelId="{B7A91FCE-C6D0-4D8B-B44E-0C9AA79CB197}" type="pres">
      <dgm:prSet presAssocID="{96F9A4EB-FAF1-4B37-80EE-68FFF8133106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A916E-57F8-406A-A629-E84306631E26}" srcId="{A3961D52-5C39-458F-911F-B4B47549FA20}" destId="{E4A16EEF-CCD0-4843-A6FC-9E906E7AD2DF}" srcOrd="0" destOrd="0" parTransId="{1DCB6A0E-F9B7-4B7F-91E8-2154D570E9ED}" sibTransId="{B907F1E0-6670-4C89-8884-9053E9684A51}"/>
    <dgm:cxn modelId="{6261FE90-E8D3-4624-934E-759B7E530C29}" srcId="{893DDAB4-2941-469B-A85D-B36E2B0F2918}" destId="{3A5B2461-7646-40B9-98C6-358EB84E0C19}" srcOrd="1" destOrd="0" parTransId="{FA02D851-30C3-4EAA-AC17-89D50E98DE1A}" sibTransId="{E5A6B0DA-7D11-4034-986B-56340C367523}"/>
    <dgm:cxn modelId="{6E2EF03F-44C0-4EBF-B02F-F288352504C4}" type="presOf" srcId="{D4EDA7C4-CDF0-4EC9-A8B2-0055E1D47A0D}" destId="{E32DE232-B30F-40BA-8757-5648B295AB84}" srcOrd="0" destOrd="0" presId="urn:microsoft.com/office/officeart/2009/3/layout/PieProcess"/>
    <dgm:cxn modelId="{C1B832AA-FC67-49D6-AE5D-891B99224F8C}" srcId="{D4EDA7C4-CDF0-4EC9-A8B2-0055E1D47A0D}" destId="{58204E1B-DBB4-4155-AC62-9428BE63D9A3}" srcOrd="2" destOrd="0" parTransId="{5EA6E7B3-773A-44B0-893A-934C56D75897}" sibTransId="{5E69EFDE-CE5E-449F-B688-24B3FE2B9262}"/>
    <dgm:cxn modelId="{BA62000E-2319-403C-8D4E-2C1227016FE0}" type="presOf" srcId="{893DDAB4-2941-469B-A85D-B36E2B0F2918}" destId="{36502A5F-3888-4737-B2F9-DFE328BD33BE}" srcOrd="0" destOrd="0" presId="urn:microsoft.com/office/officeart/2009/3/layout/PieProcess"/>
    <dgm:cxn modelId="{EB83FC54-3252-40E5-A49A-618DCA29BE7C}" srcId="{96F9A4EB-FAF1-4B37-80EE-68FFF8133106}" destId="{EF87D1F1-27DD-4EBE-8A21-D88627118756}" srcOrd="0" destOrd="0" parTransId="{33BC4189-2955-4B63-9510-4F2EB7992A5A}" sibTransId="{C9953110-0169-458E-ABEE-F5185768C099}"/>
    <dgm:cxn modelId="{0F8090AE-90EA-46D5-BCE4-BD07F6FD54EE}" type="presOf" srcId="{F6BB64A3-AFD2-4995-B632-4D371EAC3FE3}" destId="{ACB8A639-FD51-4924-B9EC-1A31315F5342}" srcOrd="0" destOrd="0" presId="urn:microsoft.com/office/officeart/2009/3/layout/PieProcess"/>
    <dgm:cxn modelId="{9715B25E-82E7-41E5-87B3-ECB2F9F5B918}" type="presOf" srcId="{A77E2FEF-3E73-4559-99B4-C45B7B03E861}" destId="{5B4C17D2-A888-4534-BF70-AC98E7E98989}" srcOrd="0" destOrd="1" presId="urn:microsoft.com/office/officeart/2009/3/layout/PieProcess"/>
    <dgm:cxn modelId="{7023AF21-3A9F-4C83-BC70-C40EE7477D56}" srcId="{893DDAB4-2941-469B-A85D-B36E2B0F2918}" destId="{260703BA-2294-4507-9BCF-98110E00C111}" srcOrd="0" destOrd="0" parTransId="{944DF632-533A-49F7-9949-5D77A873E7E6}" sibTransId="{81303F5F-3EAE-474E-9D3B-D455553671DD}"/>
    <dgm:cxn modelId="{F85E1C8A-776B-4FDF-91A1-817DD29DC9ED}" type="presOf" srcId="{E4A16EEF-CCD0-4843-A6FC-9E906E7AD2DF}" destId="{5B4C17D2-A888-4534-BF70-AC98E7E98989}" srcOrd="0" destOrd="0" presId="urn:microsoft.com/office/officeart/2009/3/layout/PieProcess"/>
    <dgm:cxn modelId="{966151CB-D55F-473A-A072-A41474D5593E}" srcId="{D4EDA7C4-CDF0-4EC9-A8B2-0055E1D47A0D}" destId="{893DDAB4-2941-469B-A85D-B36E2B0F2918}" srcOrd="3" destOrd="0" parTransId="{B5C0064C-A6C5-43E9-823F-AD0E73EE45EC}" sibTransId="{8BC3B4F4-4D86-4EEA-AD8C-A53549253D1B}"/>
    <dgm:cxn modelId="{18CE3174-7866-4DC1-9D89-204249DAFF04}" type="presOf" srcId="{3A5B2461-7646-40B9-98C6-358EB84E0C19}" destId="{80B6CC4B-BF0F-44B1-A087-2F345E24BB0C}" srcOrd="0" destOrd="1" presId="urn:microsoft.com/office/officeart/2009/3/layout/PieProcess"/>
    <dgm:cxn modelId="{A9DC78B9-6C07-4A89-936B-39FEB339038D}" type="presOf" srcId="{EF87D1F1-27DD-4EBE-8A21-D88627118756}" destId="{B7A91FCE-C6D0-4D8B-B44E-0C9AA79CB197}" srcOrd="0" destOrd="0" presId="urn:microsoft.com/office/officeart/2009/3/layout/PieProcess"/>
    <dgm:cxn modelId="{2E646F73-2B9D-41EE-A505-BF751A5C4452}" srcId="{D4EDA7C4-CDF0-4EC9-A8B2-0055E1D47A0D}" destId="{A3961D52-5C39-458F-911F-B4B47549FA20}" srcOrd="1" destOrd="0" parTransId="{20B21D5F-4E38-4A5D-900D-5E8D47B6F01B}" sibTransId="{9C84CDC6-BB8B-4644-B908-BD7D917839FE}"/>
    <dgm:cxn modelId="{4590F4F3-0505-4C0A-B268-5945C0289A45}" type="presOf" srcId="{671AC4B1-D5D1-4CCE-9C36-52EB784CC8AB}" destId="{ACB8A639-FD51-4924-B9EC-1A31315F5342}" srcOrd="0" destOrd="1" presId="urn:microsoft.com/office/officeart/2009/3/layout/PieProcess"/>
    <dgm:cxn modelId="{575A64E4-AFBB-4B5F-97CE-279EBA568EE1}" srcId="{95D155B5-9885-4640-8CC4-461466E0328E}" destId="{671AC4B1-D5D1-4CCE-9C36-52EB784CC8AB}" srcOrd="1" destOrd="0" parTransId="{D3A701CB-FD0D-4DE7-AA82-00777831BABE}" sibTransId="{C0F3AC3F-BC84-41F4-91D0-C34E30F88B7B}"/>
    <dgm:cxn modelId="{9C922959-BC23-476A-B783-1B31800280B6}" type="presOf" srcId="{A3961D52-5C39-458F-911F-B4B47549FA20}" destId="{88488613-D104-4ADE-AA1F-0B02A4714533}" srcOrd="0" destOrd="0" presId="urn:microsoft.com/office/officeart/2009/3/layout/PieProcess"/>
    <dgm:cxn modelId="{9B6BC0E9-4DA4-48F5-81ED-37B94114C5EE}" srcId="{D4EDA7C4-CDF0-4EC9-A8B2-0055E1D47A0D}" destId="{96F9A4EB-FAF1-4B37-80EE-68FFF8133106}" srcOrd="4" destOrd="0" parTransId="{A27CBE66-F262-4A35-ABCF-24E1033D0D4B}" sibTransId="{ABA867D8-9F6D-46B7-AFDF-40A642671B27}"/>
    <dgm:cxn modelId="{5DB09313-B4CA-475E-83DF-A4C2C7F61698}" type="presOf" srcId="{260703BA-2294-4507-9BCF-98110E00C111}" destId="{80B6CC4B-BF0F-44B1-A087-2F345E24BB0C}" srcOrd="0" destOrd="0" presId="urn:microsoft.com/office/officeart/2009/3/layout/PieProcess"/>
    <dgm:cxn modelId="{55DF8E87-3551-4FFC-A675-1B4D982D2959}" type="presOf" srcId="{95D155B5-9885-4640-8CC4-461466E0328E}" destId="{6ADAAEE1-AF74-4A0E-AFD2-F24944A9E6DF}" srcOrd="0" destOrd="0" presId="urn:microsoft.com/office/officeart/2009/3/layout/PieProcess"/>
    <dgm:cxn modelId="{E6A4391E-3A9C-41FD-9659-2F9159EAB2C6}" srcId="{A3961D52-5C39-458F-911F-B4B47549FA20}" destId="{A77E2FEF-3E73-4559-99B4-C45B7B03E861}" srcOrd="1" destOrd="0" parTransId="{CE447455-CABA-4F65-9B97-3725EBCAE4D4}" sibTransId="{21D1BD94-9849-4DE5-9325-3D4892936165}"/>
    <dgm:cxn modelId="{CF60E1A8-160B-4EFE-88B3-9BC1DD47128D}" type="presOf" srcId="{B4DA4034-F6F9-4CA2-A1D1-8FD119549479}" destId="{2A9EEEBE-9628-4B8B-994B-3ACF97D2E53F}" srcOrd="0" destOrd="0" presId="urn:microsoft.com/office/officeart/2009/3/layout/PieProcess"/>
    <dgm:cxn modelId="{91BA6C4E-FB24-4928-8F06-B710430B75A0}" srcId="{D4EDA7C4-CDF0-4EC9-A8B2-0055E1D47A0D}" destId="{95D155B5-9885-4640-8CC4-461466E0328E}" srcOrd="0" destOrd="0" parTransId="{F4283105-589E-494E-AFD1-A457ED769612}" sibTransId="{CC61A5BD-C01C-47EE-A0A4-BDC1FBADDE88}"/>
    <dgm:cxn modelId="{17B7923E-D5E8-45EF-9D66-3970EE646D6A}" srcId="{58204E1B-DBB4-4155-AC62-9428BE63D9A3}" destId="{B4DA4034-F6F9-4CA2-A1D1-8FD119549479}" srcOrd="0" destOrd="0" parTransId="{8D412B1F-542F-469A-B439-581589A726DA}" sibTransId="{7090E82C-0D07-4E4B-A8C8-4B01E14C49A9}"/>
    <dgm:cxn modelId="{B36FFE96-0DFB-4708-BE40-96A4E157DD5E}" type="presOf" srcId="{58204E1B-DBB4-4155-AC62-9428BE63D9A3}" destId="{CC3499C2-DEF7-4A26-9726-4FF5EAB34856}" srcOrd="0" destOrd="0" presId="urn:microsoft.com/office/officeart/2009/3/layout/PieProcess"/>
    <dgm:cxn modelId="{4F4DAF50-1E26-4C8C-B8B9-C85BB115F238}" type="presOf" srcId="{96F9A4EB-FAF1-4B37-80EE-68FFF8133106}" destId="{3B7548E1-CE34-43F9-83A3-E77B7BA0B8FE}" srcOrd="0" destOrd="0" presId="urn:microsoft.com/office/officeart/2009/3/layout/PieProcess"/>
    <dgm:cxn modelId="{8D357769-CD4C-4F8C-989D-9FA74DB34DE5}" srcId="{95D155B5-9885-4640-8CC4-461466E0328E}" destId="{F6BB64A3-AFD2-4995-B632-4D371EAC3FE3}" srcOrd="0" destOrd="0" parTransId="{B8C07383-E1B3-4766-9124-4392B0534B00}" sibTransId="{17E5AD98-75DD-4164-955B-484DBABD1683}"/>
    <dgm:cxn modelId="{C0443E2C-6B81-4439-97E7-74105DBB1F33}" type="presParOf" srcId="{E32DE232-B30F-40BA-8757-5648B295AB84}" destId="{5D06BF87-DFC8-4C7F-8E92-CDC2E88C24CF}" srcOrd="0" destOrd="0" presId="urn:microsoft.com/office/officeart/2009/3/layout/PieProcess"/>
    <dgm:cxn modelId="{51AE7A2A-BB0A-471C-AC62-FEAEF5C25B6B}" type="presParOf" srcId="{5D06BF87-DFC8-4C7F-8E92-CDC2E88C24CF}" destId="{A16FD16A-A324-4384-A475-4A825CDB2088}" srcOrd="0" destOrd="0" presId="urn:microsoft.com/office/officeart/2009/3/layout/PieProcess"/>
    <dgm:cxn modelId="{E0DE2C7B-C558-49F6-A077-C93D2AD6B272}" type="presParOf" srcId="{5D06BF87-DFC8-4C7F-8E92-CDC2E88C24CF}" destId="{8AB7D6E2-308E-484E-9099-9C906C8E6B37}" srcOrd="1" destOrd="0" presId="urn:microsoft.com/office/officeart/2009/3/layout/PieProcess"/>
    <dgm:cxn modelId="{98D8F737-2C58-4A44-B10C-0E866B55DAB8}" type="presParOf" srcId="{5D06BF87-DFC8-4C7F-8E92-CDC2E88C24CF}" destId="{6ADAAEE1-AF74-4A0E-AFD2-F24944A9E6DF}" srcOrd="2" destOrd="0" presId="urn:microsoft.com/office/officeart/2009/3/layout/PieProcess"/>
    <dgm:cxn modelId="{7CD703BE-7A99-4EC0-B1F0-A06A551D0623}" type="presParOf" srcId="{E32DE232-B30F-40BA-8757-5648B295AB84}" destId="{908989FE-3624-4A5F-8AB4-F5F2E0ED0BA3}" srcOrd="1" destOrd="0" presId="urn:microsoft.com/office/officeart/2009/3/layout/PieProcess"/>
    <dgm:cxn modelId="{446E09F7-FF2D-4666-AD93-DC369FE4F9FF}" type="presParOf" srcId="{E32DE232-B30F-40BA-8757-5648B295AB84}" destId="{6D715B94-C947-490C-B820-91CB74E1F53F}" srcOrd="2" destOrd="0" presId="urn:microsoft.com/office/officeart/2009/3/layout/PieProcess"/>
    <dgm:cxn modelId="{5F749597-50CD-4893-AFA4-1014B37C069E}" type="presParOf" srcId="{6D715B94-C947-490C-B820-91CB74E1F53F}" destId="{ACB8A639-FD51-4924-B9EC-1A31315F5342}" srcOrd="0" destOrd="0" presId="urn:microsoft.com/office/officeart/2009/3/layout/PieProcess"/>
    <dgm:cxn modelId="{3702787F-B110-4BF3-96A1-F1F10244A0D4}" type="presParOf" srcId="{E32DE232-B30F-40BA-8757-5648B295AB84}" destId="{600358C4-C2F2-4241-BE89-311364087A4D}" srcOrd="3" destOrd="0" presId="urn:microsoft.com/office/officeart/2009/3/layout/PieProcess"/>
    <dgm:cxn modelId="{75CE1791-203C-4D55-94C1-EE176761A650}" type="presParOf" srcId="{E32DE232-B30F-40BA-8757-5648B295AB84}" destId="{D06554E6-DF54-4A26-9F92-B1A1ED93D393}" srcOrd="4" destOrd="0" presId="urn:microsoft.com/office/officeart/2009/3/layout/PieProcess"/>
    <dgm:cxn modelId="{A1A23B15-2B6E-485E-A2E5-20574D9D93CC}" type="presParOf" srcId="{D06554E6-DF54-4A26-9F92-B1A1ED93D393}" destId="{475571FE-2E28-474D-AD7B-CE45F8E15156}" srcOrd="0" destOrd="0" presId="urn:microsoft.com/office/officeart/2009/3/layout/PieProcess"/>
    <dgm:cxn modelId="{5C9E5735-D1CD-4C50-BA53-36BEFB6BA90A}" type="presParOf" srcId="{D06554E6-DF54-4A26-9F92-B1A1ED93D393}" destId="{AB060DAE-E5ED-472D-B1AA-E77B523E9B8C}" srcOrd="1" destOrd="0" presId="urn:microsoft.com/office/officeart/2009/3/layout/PieProcess"/>
    <dgm:cxn modelId="{7EA01B50-354D-4073-AEC6-8912E2608563}" type="presParOf" srcId="{D06554E6-DF54-4A26-9F92-B1A1ED93D393}" destId="{88488613-D104-4ADE-AA1F-0B02A4714533}" srcOrd="2" destOrd="0" presId="urn:microsoft.com/office/officeart/2009/3/layout/PieProcess"/>
    <dgm:cxn modelId="{E7994701-B5E6-4E73-AC2E-AC2D98E81464}" type="presParOf" srcId="{E32DE232-B30F-40BA-8757-5648B295AB84}" destId="{4068F954-B2C8-4D51-9259-A3049D901FFD}" srcOrd="5" destOrd="0" presId="urn:microsoft.com/office/officeart/2009/3/layout/PieProcess"/>
    <dgm:cxn modelId="{70AC91A4-2AA4-4DF1-8FA5-95F8780DA59A}" type="presParOf" srcId="{E32DE232-B30F-40BA-8757-5648B295AB84}" destId="{90206019-544B-457C-8D3C-1897BFB290C3}" srcOrd="6" destOrd="0" presId="urn:microsoft.com/office/officeart/2009/3/layout/PieProcess"/>
    <dgm:cxn modelId="{44FEE615-4D54-4A91-AB50-E52678752E31}" type="presParOf" srcId="{90206019-544B-457C-8D3C-1897BFB290C3}" destId="{5B4C17D2-A888-4534-BF70-AC98E7E98989}" srcOrd="0" destOrd="0" presId="urn:microsoft.com/office/officeart/2009/3/layout/PieProcess"/>
    <dgm:cxn modelId="{C8F6B750-F1AD-4418-89E6-BC2B59408C27}" type="presParOf" srcId="{E32DE232-B30F-40BA-8757-5648B295AB84}" destId="{868FA724-DC75-4991-A937-6960A209AA83}" srcOrd="7" destOrd="0" presId="urn:microsoft.com/office/officeart/2009/3/layout/PieProcess"/>
    <dgm:cxn modelId="{11125C61-9270-4BAC-944F-73F3C76F828E}" type="presParOf" srcId="{E32DE232-B30F-40BA-8757-5648B295AB84}" destId="{D591F26C-7911-44A0-9863-23AF378A3081}" srcOrd="8" destOrd="0" presId="urn:microsoft.com/office/officeart/2009/3/layout/PieProcess"/>
    <dgm:cxn modelId="{28A8884F-E4FB-45A3-86B6-6A06B9CAF024}" type="presParOf" srcId="{D591F26C-7911-44A0-9863-23AF378A3081}" destId="{B51833A3-94D0-4B7C-889B-020A7142B7B2}" srcOrd="0" destOrd="0" presId="urn:microsoft.com/office/officeart/2009/3/layout/PieProcess"/>
    <dgm:cxn modelId="{026B1349-9FE4-4417-A533-7163CE06776E}" type="presParOf" srcId="{D591F26C-7911-44A0-9863-23AF378A3081}" destId="{E0B32F3B-6499-4F30-9A6C-7CD2AF493266}" srcOrd="1" destOrd="0" presId="urn:microsoft.com/office/officeart/2009/3/layout/PieProcess"/>
    <dgm:cxn modelId="{39249161-27DF-4719-8375-D6A0AD75B03F}" type="presParOf" srcId="{D591F26C-7911-44A0-9863-23AF378A3081}" destId="{CC3499C2-DEF7-4A26-9726-4FF5EAB34856}" srcOrd="2" destOrd="0" presId="urn:microsoft.com/office/officeart/2009/3/layout/PieProcess"/>
    <dgm:cxn modelId="{8AAB8F23-C3CA-421F-8B06-0AEEBEAC16EC}" type="presParOf" srcId="{E32DE232-B30F-40BA-8757-5648B295AB84}" destId="{CE50C542-345F-4D63-B4A4-D74863F1CA79}" srcOrd="9" destOrd="0" presId="urn:microsoft.com/office/officeart/2009/3/layout/PieProcess"/>
    <dgm:cxn modelId="{5F69FCA1-6129-4CAD-8A96-59F81E8B823A}" type="presParOf" srcId="{E32DE232-B30F-40BA-8757-5648B295AB84}" destId="{7048D5FB-B414-4148-82C3-9BBDBBDD7AAF}" srcOrd="10" destOrd="0" presId="urn:microsoft.com/office/officeart/2009/3/layout/PieProcess"/>
    <dgm:cxn modelId="{3DB50511-FC71-4F08-8638-684073AF345E}" type="presParOf" srcId="{7048D5FB-B414-4148-82C3-9BBDBBDD7AAF}" destId="{2A9EEEBE-9628-4B8B-994B-3ACF97D2E53F}" srcOrd="0" destOrd="0" presId="urn:microsoft.com/office/officeart/2009/3/layout/PieProcess"/>
    <dgm:cxn modelId="{A2DB94C8-9AD4-4774-93B7-9A7BB8B13D03}" type="presParOf" srcId="{E32DE232-B30F-40BA-8757-5648B295AB84}" destId="{22063E01-DC77-490D-B6F1-030BF0022767}" srcOrd="11" destOrd="0" presId="urn:microsoft.com/office/officeart/2009/3/layout/PieProcess"/>
    <dgm:cxn modelId="{0C534FF9-328F-46B6-86C5-896EAF60AE19}" type="presParOf" srcId="{E32DE232-B30F-40BA-8757-5648B295AB84}" destId="{1D6BC241-4B40-4818-8CF3-3075AC98BBF7}" srcOrd="12" destOrd="0" presId="urn:microsoft.com/office/officeart/2009/3/layout/PieProcess"/>
    <dgm:cxn modelId="{F27340E7-FDCE-4DD3-B1E4-C6883ECD125E}" type="presParOf" srcId="{1D6BC241-4B40-4818-8CF3-3075AC98BBF7}" destId="{FF818172-23E9-42A6-9210-6E7F53B8C879}" srcOrd="0" destOrd="0" presId="urn:microsoft.com/office/officeart/2009/3/layout/PieProcess"/>
    <dgm:cxn modelId="{78F6F4A2-888D-442F-9E7C-E76CF97418C9}" type="presParOf" srcId="{1D6BC241-4B40-4818-8CF3-3075AC98BBF7}" destId="{F89E03FD-1CBB-4F68-BC96-BB2F61C88709}" srcOrd="1" destOrd="0" presId="urn:microsoft.com/office/officeart/2009/3/layout/PieProcess"/>
    <dgm:cxn modelId="{F4BED0F3-787A-41BC-8A59-CA641BDCF78C}" type="presParOf" srcId="{1D6BC241-4B40-4818-8CF3-3075AC98BBF7}" destId="{36502A5F-3888-4737-B2F9-DFE328BD33BE}" srcOrd="2" destOrd="0" presId="urn:microsoft.com/office/officeart/2009/3/layout/PieProcess"/>
    <dgm:cxn modelId="{4F3CAE2C-4286-4584-978A-7F5107E604B9}" type="presParOf" srcId="{E32DE232-B30F-40BA-8757-5648B295AB84}" destId="{B7B87C06-CE5C-42EF-93A0-D6A3F429009A}" srcOrd="13" destOrd="0" presId="urn:microsoft.com/office/officeart/2009/3/layout/PieProcess"/>
    <dgm:cxn modelId="{1BFB08CA-6816-4B8D-A83D-BDCC03375EC3}" type="presParOf" srcId="{E32DE232-B30F-40BA-8757-5648B295AB84}" destId="{9B416671-9ABC-4AD6-BC96-C3471BEFA7FB}" srcOrd="14" destOrd="0" presId="urn:microsoft.com/office/officeart/2009/3/layout/PieProcess"/>
    <dgm:cxn modelId="{CEF4689B-B1D3-4CB3-8804-F472A435D97A}" type="presParOf" srcId="{9B416671-9ABC-4AD6-BC96-C3471BEFA7FB}" destId="{80B6CC4B-BF0F-44B1-A087-2F345E24BB0C}" srcOrd="0" destOrd="0" presId="urn:microsoft.com/office/officeart/2009/3/layout/PieProcess"/>
    <dgm:cxn modelId="{5EB3EC01-BC09-44BD-B154-DFE0CED956CE}" type="presParOf" srcId="{E32DE232-B30F-40BA-8757-5648B295AB84}" destId="{3C4F5D84-E780-472E-9C87-2DE06B67A8C9}" srcOrd="15" destOrd="0" presId="urn:microsoft.com/office/officeart/2009/3/layout/PieProcess"/>
    <dgm:cxn modelId="{3E8C5990-C044-407E-A439-67AC1AE5C881}" type="presParOf" srcId="{E32DE232-B30F-40BA-8757-5648B295AB84}" destId="{7CE20C7E-0744-4746-97B6-4EE73EE1B250}" srcOrd="16" destOrd="0" presId="urn:microsoft.com/office/officeart/2009/3/layout/PieProcess"/>
    <dgm:cxn modelId="{F83E583B-9429-4254-B27D-98368D209232}" type="presParOf" srcId="{7CE20C7E-0744-4746-97B6-4EE73EE1B250}" destId="{7E2C976A-E5AC-4644-9189-B07AFC733446}" srcOrd="0" destOrd="0" presId="urn:microsoft.com/office/officeart/2009/3/layout/PieProcess"/>
    <dgm:cxn modelId="{86BB344D-6A4B-4284-897E-82C35225860F}" type="presParOf" srcId="{7CE20C7E-0744-4746-97B6-4EE73EE1B250}" destId="{39DE03D6-8669-4C50-AF0C-5CD2992DAB33}" srcOrd="1" destOrd="0" presId="urn:microsoft.com/office/officeart/2009/3/layout/PieProcess"/>
    <dgm:cxn modelId="{BA3E7D0C-CB53-40DF-A0C5-BAF9F8153AB5}" type="presParOf" srcId="{7CE20C7E-0744-4746-97B6-4EE73EE1B250}" destId="{3B7548E1-CE34-43F9-83A3-E77B7BA0B8FE}" srcOrd="2" destOrd="0" presId="urn:microsoft.com/office/officeart/2009/3/layout/PieProcess"/>
    <dgm:cxn modelId="{153F790C-BF14-4E01-AD9E-49EA444C70C2}" type="presParOf" srcId="{E32DE232-B30F-40BA-8757-5648B295AB84}" destId="{A8D3F6D2-FAFD-412A-81CC-E8538AA838AE}" srcOrd="17" destOrd="0" presId="urn:microsoft.com/office/officeart/2009/3/layout/PieProcess"/>
    <dgm:cxn modelId="{89380034-C0D1-4C0C-8832-97B84BA41A84}" type="presParOf" srcId="{E32DE232-B30F-40BA-8757-5648B295AB84}" destId="{2D44DB8E-6B5C-42A9-848C-D3D9D02EB277}" srcOrd="18" destOrd="0" presId="urn:microsoft.com/office/officeart/2009/3/layout/PieProcess"/>
    <dgm:cxn modelId="{DB605201-231A-4863-A940-D96E35863470}" type="presParOf" srcId="{2D44DB8E-6B5C-42A9-848C-D3D9D02EB277}" destId="{B7A91FCE-C6D0-4D8B-B44E-0C9AA79CB19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98077-E2CD-4C01-BDF7-2E84E06F873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03E1771-0E63-49C1-B983-AB4590E71C62}">
      <dgm:prSet/>
      <dgm:spPr/>
      <dgm:t>
        <a:bodyPr/>
        <a:lstStyle/>
        <a:p>
          <a:pPr rtl="0"/>
          <a:r>
            <a:rPr lang="en-GB" dirty="0" err="1" smtClean="0"/>
            <a:t>Teori</a:t>
          </a:r>
          <a:r>
            <a:rPr lang="en-GB" dirty="0" smtClean="0"/>
            <a:t> </a:t>
          </a:r>
          <a:r>
            <a:rPr lang="en-GB" dirty="0" err="1" smtClean="0"/>
            <a:t>Bermain</a:t>
          </a:r>
          <a:endParaRPr lang="en-US" dirty="0"/>
        </a:p>
      </dgm:t>
    </dgm:pt>
    <dgm:pt modelId="{487F5E8E-A396-40D0-B165-2DE075507DC3}" type="parTrans" cxnId="{AB187F3E-F396-4D48-BD47-E8BDCEF89804}">
      <dgm:prSet/>
      <dgm:spPr/>
      <dgm:t>
        <a:bodyPr/>
        <a:lstStyle/>
        <a:p>
          <a:endParaRPr lang="en-US"/>
        </a:p>
      </dgm:t>
    </dgm:pt>
    <dgm:pt modelId="{1D8DB7EA-056D-4F47-8847-9054E727EB6E}" type="sibTrans" cxnId="{AB187F3E-F396-4D48-BD47-E8BDCEF89804}">
      <dgm:prSet/>
      <dgm:spPr/>
      <dgm:t>
        <a:bodyPr/>
        <a:lstStyle/>
        <a:p>
          <a:endParaRPr lang="en-US"/>
        </a:p>
      </dgm:t>
    </dgm:pt>
    <dgm:pt modelId="{E9B81BA5-CD25-4D87-BD78-FBF4C6D22FB7}">
      <dgm:prSet/>
      <dgm:spPr/>
      <dgm:t>
        <a:bodyPr/>
        <a:lstStyle/>
        <a:p>
          <a:pPr rtl="0"/>
          <a:r>
            <a:rPr lang="en-GB" dirty="0" err="1" smtClean="0"/>
            <a:t>Teori</a:t>
          </a:r>
          <a:r>
            <a:rPr lang="en-GB" dirty="0" smtClean="0"/>
            <a:t> </a:t>
          </a:r>
          <a:r>
            <a:rPr lang="en-US" dirty="0" smtClean="0"/>
            <a:t>Surplus </a:t>
          </a:r>
          <a:r>
            <a:rPr lang="en-US" dirty="0" err="1" smtClean="0"/>
            <a:t>Energi</a:t>
          </a:r>
          <a:endParaRPr lang="en-US" dirty="0"/>
        </a:p>
      </dgm:t>
    </dgm:pt>
    <dgm:pt modelId="{E84E13E5-9D8C-4652-9280-5D4E31A9042D}" type="parTrans" cxnId="{A915E3BF-FB81-46EB-AC55-F00690FB38DD}">
      <dgm:prSet/>
      <dgm:spPr/>
      <dgm:t>
        <a:bodyPr/>
        <a:lstStyle/>
        <a:p>
          <a:endParaRPr lang="en-US"/>
        </a:p>
      </dgm:t>
    </dgm:pt>
    <dgm:pt modelId="{C410CF27-76A7-4973-A07C-9F208CCBB321}" type="sibTrans" cxnId="{A915E3BF-FB81-46EB-AC55-F00690FB38DD}">
      <dgm:prSet/>
      <dgm:spPr/>
      <dgm:t>
        <a:bodyPr/>
        <a:lstStyle/>
        <a:p>
          <a:endParaRPr lang="en-US"/>
        </a:p>
      </dgm:t>
    </dgm:pt>
    <dgm:pt modelId="{40C80A58-97B0-4D06-AF12-3A5E01DF995B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Relaksasi</a:t>
          </a:r>
          <a:r>
            <a:rPr lang="en-US" dirty="0" smtClean="0"/>
            <a:t>/</a:t>
          </a:r>
          <a:r>
            <a:rPr lang="en-US" dirty="0" err="1" smtClean="0"/>
            <a:t>Rekreasi</a:t>
          </a:r>
          <a:endParaRPr lang="en-US" dirty="0"/>
        </a:p>
      </dgm:t>
    </dgm:pt>
    <dgm:pt modelId="{3E030C8C-4D2F-4F72-A1F3-36FFB73200E1}" type="parTrans" cxnId="{6A2B457E-F097-49BC-9543-B8686B491A0F}">
      <dgm:prSet/>
      <dgm:spPr/>
      <dgm:t>
        <a:bodyPr/>
        <a:lstStyle/>
        <a:p>
          <a:endParaRPr lang="en-US"/>
        </a:p>
      </dgm:t>
    </dgm:pt>
    <dgm:pt modelId="{7C030022-3E98-450C-B82B-A6C3E6414ED1}" type="sibTrans" cxnId="{6A2B457E-F097-49BC-9543-B8686B491A0F}">
      <dgm:prSet/>
      <dgm:spPr/>
      <dgm:t>
        <a:bodyPr/>
        <a:lstStyle/>
        <a:p>
          <a:endParaRPr lang="en-US"/>
        </a:p>
      </dgm:t>
    </dgm:pt>
    <dgm:pt modelId="{C0A75575-28DD-416B-AAA8-6D35CDB0DBEA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Praktis</a:t>
          </a:r>
          <a:endParaRPr lang="en-US" dirty="0"/>
        </a:p>
      </dgm:t>
    </dgm:pt>
    <dgm:pt modelId="{B08F97BB-8DBC-4A15-B8AD-00F3692E0908}" type="parTrans" cxnId="{7FFF1C4A-2A61-4540-BFB2-4862A7712E8A}">
      <dgm:prSet/>
      <dgm:spPr/>
      <dgm:t>
        <a:bodyPr/>
        <a:lstStyle/>
        <a:p>
          <a:endParaRPr lang="en-US"/>
        </a:p>
      </dgm:t>
    </dgm:pt>
    <dgm:pt modelId="{24481F64-577E-4457-AACB-444C0FB48EAE}" type="sibTrans" cxnId="{7FFF1C4A-2A61-4540-BFB2-4862A7712E8A}">
      <dgm:prSet/>
      <dgm:spPr/>
      <dgm:t>
        <a:bodyPr/>
        <a:lstStyle/>
        <a:p>
          <a:endParaRPr lang="en-US"/>
        </a:p>
      </dgm:t>
    </dgm:pt>
    <dgm:pt modelId="{0062C17A-BB94-47DB-8914-4D188F18C78D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Rekapitulasi</a:t>
          </a:r>
          <a:endParaRPr lang="en-US" dirty="0"/>
        </a:p>
      </dgm:t>
    </dgm:pt>
    <dgm:pt modelId="{8BA839DC-28AC-43D7-A604-102E3E64DD68}" type="parTrans" cxnId="{4837B556-2FB6-4204-A9D4-50D5B72E27BE}">
      <dgm:prSet/>
      <dgm:spPr/>
      <dgm:t>
        <a:bodyPr/>
        <a:lstStyle/>
        <a:p>
          <a:endParaRPr lang="en-US"/>
        </a:p>
      </dgm:t>
    </dgm:pt>
    <dgm:pt modelId="{32611301-F70C-4F5B-B399-0B85A819FCA8}" type="sibTrans" cxnId="{4837B556-2FB6-4204-A9D4-50D5B72E27BE}">
      <dgm:prSet/>
      <dgm:spPr/>
      <dgm:t>
        <a:bodyPr/>
        <a:lstStyle/>
        <a:p>
          <a:endParaRPr lang="en-US"/>
        </a:p>
      </dgm:t>
    </dgm:pt>
    <dgm:pt modelId="{DFB428D4-525F-4877-A06A-77F89A22B765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Modern  </a:t>
          </a:r>
          <a:endParaRPr lang="en-US" dirty="0"/>
        </a:p>
      </dgm:t>
    </dgm:pt>
    <dgm:pt modelId="{52D223D1-6293-4B29-A35F-6349B0ACAB64}" type="parTrans" cxnId="{79EB82B5-4ED7-452A-9FA2-B76E5715372E}">
      <dgm:prSet/>
      <dgm:spPr/>
      <dgm:t>
        <a:bodyPr/>
        <a:lstStyle/>
        <a:p>
          <a:endParaRPr lang="en-US"/>
        </a:p>
      </dgm:t>
    </dgm:pt>
    <dgm:pt modelId="{31BA8AE0-53EC-4A34-89A9-066C6B05E2D8}" type="sibTrans" cxnId="{79EB82B5-4ED7-452A-9FA2-B76E5715372E}">
      <dgm:prSet/>
      <dgm:spPr/>
      <dgm:t>
        <a:bodyPr/>
        <a:lstStyle/>
        <a:p>
          <a:endParaRPr lang="en-US"/>
        </a:p>
      </dgm:t>
    </dgm:pt>
    <dgm:pt modelId="{344D074E-5178-49FF-846C-36D184337E36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Psikoanalisis</a:t>
          </a:r>
          <a:endParaRPr lang="en-US" dirty="0"/>
        </a:p>
      </dgm:t>
    </dgm:pt>
    <dgm:pt modelId="{D07EFB6D-9D20-443B-88BC-B799849D7412}" type="parTrans" cxnId="{04C73E45-C7A2-417C-9D1B-A3568369EF11}">
      <dgm:prSet/>
      <dgm:spPr/>
      <dgm:t>
        <a:bodyPr/>
        <a:lstStyle/>
        <a:p>
          <a:endParaRPr lang="en-US"/>
        </a:p>
      </dgm:t>
    </dgm:pt>
    <dgm:pt modelId="{C994791C-9BFA-4434-A066-96F78EEBA474}" type="sibTrans" cxnId="{04C73E45-C7A2-417C-9D1B-A3568369EF11}">
      <dgm:prSet/>
      <dgm:spPr/>
      <dgm:t>
        <a:bodyPr/>
        <a:lstStyle/>
        <a:p>
          <a:endParaRPr lang="en-US"/>
        </a:p>
      </dgm:t>
    </dgm:pt>
    <dgm:pt modelId="{FDDB4084-0B6A-4CB6-AE8E-5C612DBEC0D1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Sosio</a:t>
          </a:r>
          <a:r>
            <a:rPr lang="en-US" dirty="0" smtClean="0"/>
            <a:t> </a:t>
          </a:r>
          <a:r>
            <a:rPr lang="en-US" dirty="0" err="1" smtClean="0"/>
            <a:t>Kultural</a:t>
          </a:r>
          <a:endParaRPr lang="en-US" dirty="0"/>
        </a:p>
      </dgm:t>
    </dgm:pt>
    <dgm:pt modelId="{6A197242-1E62-47F8-A8A8-F0BF40E1CF25}" type="parTrans" cxnId="{D2FD9117-292E-4F92-87C1-60B29804CD04}">
      <dgm:prSet/>
      <dgm:spPr/>
      <dgm:t>
        <a:bodyPr/>
        <a:lstStyle/>
        <a:p>
          <a:endParaRPr lang="en-US"/>
        </a:p>
      </dgm:t>
    </dgm:pt>
    <dgm:pt modelId="{F74DFE48-3506-45F6-A868-81244317FCE0}" type="sibTrans" cxnId="{D2FD9117-292E-4F92-87C1-60B29804CD04}">
      <dgm:prSet/>
      <dgm:spPr/>
      <dgm:t>
        <a:bodyPr/>
        <a:lstStyle/>
        <a:p>
          <a:endParaRPr lang="en-US"/>
        </a:p>
      </dgm:t>
    </dgm:pt>
    <dgm:pt modelId="{53321612-1209-4AB9-AC85-44203140A55E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i="1" dirty="0" smtClean="0"/>
            <a:t>Arousal Modulation</a:t>
          </a:r>
          <a:endParaRPr lang="en-US" dirty="0"/>
        </a:p>
      </dgm:t>
    </dgm:pt>
    <dgm:pt modelId="{953018FC-FF3E-4555-845E-7BEDA98CF16E}" type="parTrans" cxnId="{462923D8-1AC5-4FB6-A9ED-D1422AC64D53}">
      <dgm:prSet/>
      <dgm:spPr/>
      <dgm:t>
        <a:bodyPr/>
        <a:lstStyle/>
        <a:p>
          <a:endParaRPr lang="en-US"/>
        </a:p>
      </dgm:t>
    </dgm:pt>
    <dgm:pt modelId="{7B2A6BED-A5EA-46D3-85E3-64209BBAFC44}" type="sibTrans" cxnId="{462923D8-1AC5-4FB6-A9ED-D1422AC64D53}">
      <dgm:prSet/>
      <dgm:spPr/>
      <dgm:t>
        <a:bodyPr/>
        <a:lstStyle/>
        <a:p>
          <a:endParaRPr lang="en-US"/>
        </a:p>
      </dgm:t>
    </dgm:pt>
    <dgm:pt modelId="{0F6DCC17-39D5-4CC3-84CB-70A934FF272A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Kognitif</a:t>
          </a:r>
          <a:endParaRPr lang="en-US" dirty="0"/>
        </a:p>
      </dgm:t>
    </dgm:pt>
    <dgm:pt modelId="{7615ED5E-07A2-4979-B722-FA9DEB3DD9DC}" type="parTrans" cxnId="{F7EC3CEB-370F-43BE-9CBF-39FF193D1412}">
      <dgm:prSet/>
      <dgm:spPr/>
      <dgm:t>
        <a:bodyPr/>
        <a:lstStyle/>
        <a:p>
          <a:endParaRPr lang="en-US"/>
        </a:p>
      </dgm:t>
    </dgm:pt>
    <dgm:pt modelId="{44C11E2E-1260-47B2-8CA5-8399771C59C6}" type="sibTrans" cxnId="{F7EC3CEB-370F-43BE-9CBF-39FF193D1412}">
      <dgm:prSet/>
      <dgm:spPr/>
      <dgm:t>
        <a:bodyPr/>
        <a:lstStyle/>
        <a:p>
          <a:endParaRPr lang="en-US"/>
        </a:p>
      </dgm:t>
    </dgm:pt>
    <dgm:pt modelId="{491E4447-09CC-487E-9AED-A094528C0410}">
      <dgm:prSet/>
      <dgm:spPr/>
      <dgm:t>
        <a:bodyPr/>
        <a:lstStyle/>
        <a:p>
          <a:pPr rtl="0"/>
          <a:r>
            <a:rPr lang="en-GB" dirty="0" err="1" smtClean="0"/>
            <a:t>Teori</a:t>
          </a:r>
          <a:r>
            <a:rPr lang="en-GB" dirty="0" smtClean="0"/>
            <a:t> </a:t>
          </a:r>
          <a:r>
            <a:rPr lang="en-GB" dirty="0" err="1" smtClean="0"/>
            <a:t>Bermain</a:t>
          </a:r>
          <a:r>
            <a:rPr lang="en-GB" dirty="0" smtClean="0"/>
            <a:t> </a:t>
          </a:r>
          <a:r>
            <a:rPr lang="en-GB" dirty="0" err="1" smtClean="0"/>
            <a:t>Klasik</a:t>
          </a:r>
          <a:r>
            <a:rPr lang="en-GB" dirty="0" smtClean="0"/>
            <a:t> </a:t>
          </a:r>
          <a:endParaRPr lang="en-US" dirty="0"/>
        </a:p>
      </dgm:t>
    </dgm:pt>
    <dgm:pt modelId="{38AF20E8-302F-404B-8635-9C116719333B}" type="parTrans" cxnId="{81048650-37D0-4E36-AA70-17F02A44B529}">
      <dgm:prSet/>
      <dgm:spPr/>
      <dgm:t>
        <a:bodyPr/>
        <a:lstStyle/>
        <a:p>
          <a:endParaRPr lang="en-US"/>
        </a:p>
      </dgm:t>
    </dgm:pt>
    <dgm:pt modelId="{70488158-09DB-480E-916E-711173F29D2E}" type="sibTrans" cxnId="{81048650-37D0-4E36-AA70-17F02A44B529}">
      <dgm:prSet/>
      <dgm:spPr/>
      <dgm:t>
        <a:bodyPr/>
        <a:lstStyle/>
        <a:p>
          <a:endParaRPr lang="en-US"/>
        </a:p>
      </dgm:t>
    </dgm:pt>
    <dgm:pt modelId="{6C095C43-D568-4116-B4E7-6EC20061B83B}" type="pres">
      <dgm:prSet presAssocID="{C2898077-E2CD-4C01-BDF7-2E84E06F87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733219-FBC8-4601-9310-1E23F29E1818}" type="pres">
      <dgm:prSet presAssocID="{A03E1771-0E63-49C1-B983-AB4590E71C62}" presName="root1" presStyleCnt="0"/>
      <dgm:spPr/>
    </dgm:pt>
    <dgm:pt modelId="{E3E0ED05-1E19-4BDD-950A-EDF384578E71}" type="pres">
      <dgm:prSet presAssocID="{A03E1771-0E63-49C1-B983-AB4590E71C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46B06-F6C2-4424-9F68-4E93D89BBD04}" type="pres">
      <dgm:prSet presAssocID="{A03E1771-0E63-49C1-B983-AB4590E71C62}" presName="level2hierChild" presStyleCnt="0"/>
      <dgm:spPr/>
    </dgm:pt>
    <dgm:pt modelId="{6D8F06F4-1F17-438D-AB55-3831E3775E69}" type="pres">
      <dgm:prSet presAssocID="{38AF20E8-302F-404B-8635-9C116719333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4CEF7D8-AA74-48B2-8D25-7188A43687EB}" type="pres">
      <dgm:prSet presAssocID="{38AF20E8-302F-404B-8635-9C116719333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685CFF2-E410-4F84-ABDE-6AA528642FBD}" type="pres">
      <dgm:prSet presAssocID="{491E4447-09CC-487E-9AED-A094528C0410}" presName="root2" presStyleCnt="0"/>
      <dgm:spPr/>
    </dgm:pt>
    <dgm:pt modelId="{03076D1C-F031-4084-9BCD-B26305785720}" type="pres">
      <dgm:prSet presAssocID="{491E4447-09CC-487E-9AED-A094528C041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C9798-A99E-4B8C-9AAB-6B9CF9A206E7}" type="pres">
      <dgm:prSet presAssocID="{491E4447-09CC-487E-9AED-A094528C0410}" presName="level3hierChild" presStyleCnt="0"/>
      <dgm:spPr/>
    </dgm:pt>
    <dgm:pt modelId="{42CE7BD1-EB40-4B27-87E6-1AF00A06EDC0}" type="pres">
      <dgm:prSet presAssocID="{E84E13E5-9D8C-4652-9280-5D4E31A9042D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15943DA8-FE54-4C89-827C-707889FFBD99}" type="pres">
      <dgm:prSet presAssocID="{E84E13E5-9D8C-4652-9280-5D4E31A9042D}" presName="connTx" presStyleLbl="parChTrans1D3" presStyleIdx="0" presStyleCnt="8"/>
      <dgm:spPr/>
      <dgm:t>
        <a:bodyPr/>
        <a:lstStyle/>
        <a:p>
          <a:endParaRPr lang="en-US"/>
        </a:p>
      </dgm:t>
    </dgm:pt>
    <dgm:pt modelId="{BD92D517-B570-4BAB-8987-08A438C80555}" type="pres">
      <dgm:prSet presAssocID="{E9B81BA5-CD25-4D87-BD78-FBF4C6D22FB7}" presName="root2" presStyleCnt="0"/>
      <dgm:spPr/>
    </dgm:pt>
    <dgm:pt modelId="{B1281254-09F0-4AEC-AEF7-A9E1AD0A4828}" type="pres">
      <dgm:prSet presAssocID="{E9B81BA5-CD25-4D87-BD78-FBF4C6D22FB7}" presName="LevelTwoTextNode" presStyleLbl="node3" presStyleIdx="0" presStyleCnt="8" custLinFactNeighborY="-7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687D3-C3DF-4C26-883E-63FD37C26BF7}" type="pres">
      <dgm:prSet presAssocID="{E9B81BA5-CD25-4D87-BD78-FBF4C6D22FB7}" presName="level3hierChild" presStyleCnt="0"/>
      <dgm:spPr/>
    </dgm:pt>
    <dgm:pt modelId="{8B10AB87-D605-4E5A-BDE3-A14F57A31A50}" type="pres">
      <dgm:prSet presAssocID="{3E030C8C-4D2F-4F72-A1F3-36FFB73200E1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8C40DB13-85D4-44CF-A267-0F58A958A008}" type="pres">
      <dgm:prSet presAssocID="{3E030C8C-4D2F-4F72-A1F3-36FFB73200E1}" presName="connTx" presStyleLbl="parChTrans1D3" presStyleIdx="1" presStyleCnt="8"/>
      <dgm:spPr/>
      <dgm:t>
        <a:bodyPr/>
        <a:lstStyle/>
        <a:p>
          <a:endParaRPr lang="en-US"/>
        </a:p>
      </dgm:t>
    </dgm:pt>
    <dgm:pt modelId="{675827DD-5212-4038-ADEE-C7A706FE9D35}" type="pres">
      <dgm:prSet presAssocID="{40C80A58-97B0-4D06-AF12-3A5E01DF995B}" presName="root2" presStyleCnt="0"/>
      <dgm:spPr/>
    </dgm:pt>
    <dgm:pt modelId="{89441BFE-B012-47D0-A8A4-A0EC077DDD73}" type="pres">
      <dgm:prSet presAssocID="{40C80A58-97B0-4D06-AF12-3A5E01DF995B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FE1FE-F692-4FB4-BB9A-5AD34D95C029}" type="pres">
      <dgm:prSet presAssocID="{40C80A58-97B0-4D06-AF12-3A5E01DF995B}" presName="level3hierChild" presStyleCnt="0"/>
      <dgm:spPr/>
    </dgm:pt>
    <dgm:pt modelId="{6D06D836-C501-470B-88E1-53E7BDFBA7C4}" type="pres">
      <dgm:prSet presAssocID="{B08F97BB-8DBC-4A15-B8AD-00F3692E0908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73DD9459-D28B-4643-87B2-D47E689E558F}" type="pres">
      <dgm:prSet presAssocID="{B08F97BB-8DBC-4A15-B8AD-00F3692E0908}" presName="connTx" presStyleLbl="parChTrans1D3" presStyleIdx="2" presStyleCnt="8"/>
      <dgm:spPr/>
      <dgm:t>
        <a:bodyPr/>
        <a:lstStyle/>
        <a:p>
          <a:endParaRPr lang="en-US"/>
        </a:p>
      </dgm:t>
    </dgm:pt>
    <dgm:pt modelId="{2C645D73-1CFD-470C-B5D5-259BBFF13CBC}" type="pres">
      <dgm:prSet presAssocID="{C0A75575-28DD-416B-AAA8-6D35CDB0DBEA}" presName="root2" presStyleCnt="0"/>
      <dgm:spPr/>
    </dgm:pt>
    <dgm:pt modelId="{3169E9A6-FC1D-4169-B9C3-76D6E0D87F2C}" type="pres">
      <dgm:prSet presAssocID="{C0A75575-28DD-416B-AAA8-6D35CDB0DBEA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47FD5-E380-4832-B216-1536A2F32291}" type="pres">
      <dgm:prSet presAssocID="{C0A75575-28DD-416B-AAA8-6D35CDB0DBEA}" presName="level3hierChild" presStyleCnt="0"/>
      <dgm:spPr/>
    </dgm:pt>
    <dgm:pt modelId="{DBFBF323-D746-413C-A042-AAE440D0D875}" type="pres">
      <dgm:prSet presAssocID="{8BA839DC-28AC-43D7-A604-102E3E64DD68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FABB126F-25AC-43E9-8D6B-9C502A0FB340}" type="pres">
      <dgm:prSet presAssocID="{8BA839DC-28AC-43D7-A604-102E3E64DD68}" presName="connTx" presStyleLbl="parChTrans1D3" presStyleIdx="3" presStyleCnt="8"/>
      <dgm:spPr/>
      <dgm:t>
        <a:bodyPr/>
        <a:lstStyle/>
        <a:p>
          <a:endParaRPr lang="en-US"/>
        </a:p>
      </dgm:t>
    </dgm:pt>
    <dgm:pt modelId="{FDDD016C-7676-47E0-BB75-2EB931E40254}" type="pres">
      <dgm:prSet presAssocID="{0062C17A-BB94-47DB-8914-4D188F18C78D}" presName="root2" presStyleCnt="0"/>
      <dgm:spPr/>
    </dgm:pt>
    <dgm:pt modelId="{73583818-CEF9-48F7-8900-9599DAEA24B1}" type="pres">
      <dgm:prSet presAssocID="{0062C17A-BB94-47DB-8914-4D188F18C78D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7EB73-7053-4B14-B00D-350A93849D86}" type="pres">
      <dgm:prSet presAssocID="{0062C17A-BB94-47DB-8914-4D188F18C78D}" presName="level3hierChild" presStyleCnt="0"/>
      <dgm:spPr/>
    </dgm:pt>
    <dgm:pt modelId="{A86C0141-CCA2-4617-866E-29D815D1A898}" type="pres">
      <dgm:prSet presAssocID="{52D223D1-6293-4B29-A35F-6349B0ACAB6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6E765E3-AC32-48E5-A47A-D47FD482CB9C}" type="pres">
      <dgm:prSet presAssocID="{52D223D1-6293-4B29-A35F-6349B0ACAB6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BDF60EC-6450-4F09-9C26-AC98B68ECBAA}" type="pres">
      <dgm:prSet presAssocID="{DFB428D4-525F-4877-A06A-77F89A22B765}" presName="root2" presStyleCnt="0"/>
      <dgm:spPr/>
    </dgm:pt>
    <dgm:pt modelId="{0435F63F-AEB8-49DD-9D4E-AE1F54D0ADDB}" type="pres">
      <dgm:prSet presAssocID="{DFB428D4-525F-4877-A06A-77F89A22B76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22E33-10C1-424D-AD1E-4B84BD6F09DE}" type="pres">
      <dgm:prSet presAssocID="{DFB428D4-525F-4877-A06A-77F89A22B765}" presName="level3hierChild" presStyleCnt="0"/>
      <dgm:spPr/>
    </dgm:pt>
    <dgm:pt modelId="{869BBA47-5C64-4A55-9441-B1B1155C3749}" type="pres">
      <dgm:prSet presAssocID="{D07EFB6D-9D20-443B-88BC-B799849D7412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894D572E-3C84-44C0-A6CA-7D3A40F20C71}" type="pres">
      <dgm:prSet presAssocID="{D07EFB6D-9D20-443B-88BC-B799849D7412}" presName="connTx" presStyleLbl="parChTrans1D3" presStyleIdx="4" presStyleCnt="8"/>
      <dgm:spPr/>
      <dgm:t>
        <a:bodyPr/>
        <a:lstStyle/>
        <a:p>
          <a:endParaRPr lang="en-US"/>
        </a:p>
      </dgm:t>
    </dgm:pt>
    <dgm:pt modelId="{51D22504-090F-444C-AEF3-25E836838AB7}" type="pres">
      <dgm:prSet presAssocID="{344D074E-5178-49FF-846C-36D184337E36}" presName="root2" presStyleCnt="0"/>
      <dgm:spPr/>
    </dgm:pt>
    <dgm:pt modelId="{659C4C35-C645-4F79-BA8B-CEC55B8CE6CB}" type="pres">
      <dgm:prSet presAssocID="{344D074E-5178-49FF-846C-36D184337E36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4BFB3-D699-4550-A749-8C339228E8FD}" type="pres">
      <dgm:prSet presAssocID="{344D074E-5178-49FF-846C-36D184337E36}" presName="level3hierChild" presStyleCnt="0"/>
      <dgm:spPr/>
    </dgm:pt>
    <dgm:pt modelId="{33FA0330-24B2-424C-AEDD-63833F1138B9}" type="pres">
      <dgm:prSet presAssocID="{6A197242-1E62-47F8-A8A8-F0BF40E1CF25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634CF246-F87D-451A-860E-6ECE0EDCEA3B}" type="pres">
      <dgm:prSet presAssocID="{6A197242-1E62-47F8-A8A8-F0BF40E1CF25}" presName="connTx" presStyleLbl="parChTrans1D3" presStyleIdx="5" presStyleCnt="8"/>
      <dgm:spPr/>
      <dgm:t>
        <a:bodyPr/>
        <a:lstStyle/>
        <a:p>
          <a:endParaRPr lang="en-US"/>
        </a:p>
      </dgm:t>
    </dgm:pt>
    <dgm:pt modelId="{D6E19691-C5B0-48D7-99F6-824F132C593B}" type="pres">
      <dgm:prSet presAssocID="{FDDB4084-0B6A-4CB6-AE8E-5C612DBEC0D1}" presName="root2" presStyleCnt="0"/>
      <dgm:spPr/>
    </dgm:pt>
    <dgm:pt modelId="{6D63B50E-C716-4678-852F-B1C833297269}" type="pres">
      <dgm:prSet presAssocID="{FDDB4084-0B6A-4CB6-AE8E-5C612DBEC0D1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DC623-3E9F-432C-8333-5A9C3BE39AB5}" type="pres">
      <dgm:prSet presAssocID="{FDDB4084-0B6A-4CB6-AE8E-5C612DBEC0D1}" presName="level3hierChild" presStyleCnt="0"/>
      <dgm:spPr/>
    </dgm:pt>
    <dgm:pt modelId="{A3E7B468-9E3E-461B-A58B-CE246C75A09D}" type="pres">
      <dgm:prSet presAssocID="{953018FC-FF3E-4555-845E-7BEDA98CF16E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04FA6217-DE3A-43A4-9778-93CD233138F9}" type="pres">
      <dgm:prSet presAssocID="{953018FC-FF3E-4555-845E-7BEDA98CF16E}" presName="connTx" presStyleLbl="parChTrans1D3" presStyleIdx="6" presStyleCnt="8"/>
      <dgm:spPr/>
      <dgm:t>
        <a:bodyPr/>
        <a:lstStyle/>
        <a:p>
          <a:endParaRPr lang="en-US"/>
        </a:p>
      </dgm:t>
    </dgm:pt>
    <dgm:pt modelId="{10618760-D89D-412F-A2E6-C7928668ED39}" type="pres">
      <dgm:prSet presAssocID="{53321612-1209-4AB9-AC85-44203140A55E}" presName="root2" presStyleCnt="0"/>
      <dgm:spPr/>
    </dgm:pt>
    <dgm:pt modelId="{71CA2D26-0CE0-445E-8C37-639463C9F931}" type="pres">
      <dgm:prSet presAssocID="{53321612-1209-4AB9-AC85-44203140A55E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BCF46-3235-430D-9ECA-8DF9A1B0BA11}" type="pres">
      <dgm:prSet presAssocID="{53321612-1209-4AB9-AC85-44203140A55E}" presName="level3hierChild" presStyleCnt="0"/>
      <dgm:spPr/>
    </dgm:pt>
    <dgm:pt modelId="{162AB4A2-12E7-4D3D-A570-F13C3E10963A}" type="pres">
      <dgm:prSet presAssocID="{7615ED5E-07A2-4979-B722-FA9DEB3DD9DC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BD568154-2F1E-4ED8-8097-F0F38568AE92}" type="pres">
      <dgm:prSet presAssocID="{7615ED5E-07A2-4979-B722-FA9DEB3DD9DC}" presName="connTx" presStyleLbl="parChTrans1D3" presStyleIdx="7" presStyleCnt="8"/>
      <dgm:spPr/>
      <dgm:t>
        <a:bodyPr/>
        <a:lstStyle/>
        <a:p>
          <a:endParaRPr lang="en-US"/>
        </a:p>
      </dgm:t>
    </dgm:pt>
    <dgm:pt modelId="{B1C6C753-FFF6-44F5-ABCE-CF0DCC4719B3}" type="pres">
      <dgm:prSet presAssocID="{0F6DCC17-39D5-4CC3-84CB-70A934FF272A}" presName="root2" presStyleCnt="0"/>
      <dgm:spPr/>
    </dgm:pt>
    <dgm:pt modelId="{7576043A-86BE-4AA6-B7AC-86CC1E291CD4}" type="pres">
      <dgm:prSet presAssocID="{0F6DCC17-39D5-4CC3-84CB-70A934FF272A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FEAD6-D6B3-40A4-930A-98DBE21F4928}" type="pres">
      <dgm:prSet presAssocID="{0F6DCC17-39D5-4CC3-84CB-70A934FF272A}" presName="level3hierChild" presStyleCnt="0"/>
      <dgm:spPr/>
    </dgm:pt>
  </dgm:ptLst>
  <dgm:cxnLst>
    <dgm:cxn modelId="{0439B745-4085-4FFA-BC03-002FAC2AEE9A}" type="presOf" srcId="{E9B81BA5-CD25-4D87-BD78-FBF4C6D22FB7}" destId="{B1281254-09F0-4AEC-AEF7-A9E1AD0A4828}" srcOrd="0" destOrd="0" presId="urn:microsoft.com/office/officeart/2005/8/layout/hierarchy2"/>
    <dgm:cxn modelId="{B6426E5B-7BF3-448D-B1F4-FD69B0694B04}" type="presOf" srcId="{B08F97BB-8DBC-4A15-B8AD-00F3692E0908}" destId="{6D06D836-C501-470B-88E1-53E7BDFBA7C4}" srcOrd="0" destOrd="0" presId="urn:microsoft.com/office/officeart/2005/8/layout/hierarchy2"/>
    <dgm:cxn modelId="{26D1ECD0-69D9-44C5-B2B9-778AF227B533}" type="presOf" srcId="{52D223D1-6293-4B29-A35F-6349B0ACAB64}" destId="{46E765E3-AC32-48E5-A47A-D47FD482CB9C}" srcOrd="1" destOrd="0" presId="urn:microsoft.com/office/officeart/2005/8/layout/hierarchy2"/>
    <dgm:cxn modelId="{2E5898C0-2F6F-4760-8C65-22D52D92574D}" type="presOf" srcId="{3E030C8C-4D2F-4F72-A1F3-36FFB73200E1}" destId="{8B10AB87-D605-4E5A-BDE3-A14F57A31A50}" srcOrd="0" destOrd="0" presId="urn:microsoft.com/office/officeart/2005/8/layout/hierarchy2"/>
    <dgm:cxn modelId="{81048650-37D0-4E36-AA70-17F02A44B529}" srcId="{A03E1771-0E63-49C1-B983-AB4590E71C62}" destId="{491E4447-09CC-487E-9AED-A094528C0410}" srcOrd="0" destOrd="0" parTransId="{38AF20E8-302F-404B-8635-9C116719333B}" sibTransId="{70488158-09DB-480E-916E-711173F29D2E}"/>
    <dgm:cxn modelId="{9707BCCF-3DD3-4498-AD4F-50B1E784FB00}" type="presOf" srcId="{7615ED5E-07A2-4979-B722-FA9DEB3DD9DC}" destId="{BD568154-2F1E-4ED8-8097-F0F38568AE92}" srcOrd="1" destOrd="0" presId="urn:microsoft.com/office/officeart/2005/8/layout/hierarchy2"/>
    <dgm:cxn modelId="{05915E91-C54E-4AE5-AD9A-A4BE56005630}" type="presOf" srcId="{6A197242-1E62-47F8-A8A8-F0BF40E1CF25}" destId="{33FA0330-24B2-424C-AEDD-63833F1138B9}" srcOrd="0" destOrd="0" presId="urn:microsoft.com/office/officeart/2005/8/layout/hierarchy2"/>
    <dgm:cxn modelId="{A4550423-B42C-41CD-92A8-AFADE77DFF7A}" type="presOf" srcId="{953018FC-FF3E-4555-845E-7BEDA98CF16E}" destId="{A3E7B468-9E3E-461B-A58B-CE246C75A09D}" srcOrd="0" destOrd="0" presId="urn:microsoft.com/office/officeart/2005/8/layout/hierarchy2"/>
    <dgm:cxn modelId="{C179F0C8-E8DA-4E5B-A6AC-4CFE0D7016DD}" type="presOf" srcId="{38AF20E8-302F-404B-8635-9C116719333B}" destId="{74CEF7D8-AA74-48B2-8D25-7188A43687EB}" srcOrd="1" destOrd="0" presId="urn:microsoft.com/office/officeart/2005/8/layout/hierarchy2"/>
    <dgm:cxn modelId="{4837B556-2FB6-4204-A9D4-50D5B72E27BE}" srcId="{491E4447-09CC-487E-9AED-A094528C0410}" destId="{0062C17A-BB94-47DB-8914-4D188F18C78D}" srcOrd="3" destOrd="0" parTransId="{8BA839DC-28AC-43D7-A604-102E3E64DD68}" sibTransId="{32611301-F70C-4F5B-B399-0B85A819FCA8}"/>
    <dgm:cxn modelId="{2F8CD2A1-7B08-4461-9F23-4D55292CF35D}" type="presOf" srcId="{0062C17A-BB94-47DB-8914-4D188F18C78D}" destId="{73583818-CEF9-48F7-8900-9599DAEA24B1}" srcOrd="0" destOrd="0" presId="urn:microsoft.com/office/officeart/2005/8/layout/hierarchy2"/>
    <dgm:cxn modelId="{F2CE6C8D-2F9F-4084-A644-37680774D898}" type="presOf" srcId="{8BA839DC-28AC-43D7-A604-102E3E64DD68}" destId="{DBFBF323-D746-413C-A042-AAE440D0D875}" srcOrd="0" destOrd="0" presId="urn:microsoft.com/office/officeart/2005/8/layout/hierarchy2"/>
    <dgm:cxn modelId="{B3070BFD-B01F-4EE1-BA99-9ABF8927018F}" type="presOf" srcId="{A03E1771-0E63-49C1-B983-AB4590E71C62}" destId="{E3E0ED05-1E19-4BDD-950A-EDF384578E71}" srcOrd="0" destOrd="0" presId="urn:microsoft.com/office/officeart/2005/8/layout/hierarchy2"/>
    <dgm:cxn modelId="{A757B21F-9196-4570-94CC-5D251675569C}" type="presOf" srcId="{C2898077-E2CD-4C01-BDF7-2E84E06F8733}" destId="{6C095C43-D568-4116-B4E7-6EC20061B83B}" srcOrd="0" destOrd="0" presId="urn:microsoft.com/office/officeart/2005/8/layout/hierarchy2"/>
    <dgm:cxn modelId="{D2FD9117-292E-4F92-87C1-60B29804CD04}" srcId="{DFB428D4-525F-4877-A06A-77F89A22B765}" destId="{FDDB4084-0B6A-4CB6-AE8E-5C612DBEC0D1}" srcOrd="1" destOrd="0" parTransId="{6A197242-1E62-47F8-A8A8-F0BF40E1CF25}" sibTransId="{F74DFE48-3506-45F6-A868-81244317FCE0}"/>
    <dgm:cxn modelId="{0E428683-D68C-4BCA-924E-CA7BD830B163}" type="presOf" srcId="{40C80A58-97B0-4D06-AF12-3A5E01DF995B}" destId="{89441BFE-B012-47D0-A8A4-A0EC077DDD73}" srcOrd="0" destOrd="0" presId="urn:microsoft.com/office/officeart/2005/8/layout/hierarchy2"/>
    <dgm:cxn modelId="{B93C5812-0E70-4DDB-BEA6-EB1476D99B50}" type="presOf" srcId="{D07EFB6D-9D20-443B-88BC-B799849D7412}" destId="{894D572E-3C84-44C0-A6CA-7D3A40F20C71}" srcOrd="1" destOrd="0" presId="urn:microsoft.com/office/officeart/2005/8/layout/hierarchy2"/>
    <dgm:cxn modelId="{A915E3BF-FB81-46EB-AC55-F00690FB38DD}" srcId="{491E4447-09CC-487E-9AED-A094528C0410}" destId="{E9B81BA5-CD25-4D87-BD78-FBF4C6D22FB7}" srcOrd="0" destOrd="0" parTransId="{E84E13E5-9D8C-4652-9280-5D4E31A9042D}" sibTransId="{C410CF27-76A7-4973-A07C-9F208CCBB321}"/>
    <dgm:cxn modelId="{6A22AB6A-BC57-4285-82B9-27161BAA0732}" type="presOf" srcId="{7615ED5E-07A2-4979-B722-FA9DEB3DD9DC}" destId="{162AB4A2-12E7-4D3D-A570-F13C3E10963A}" srcOrd="0" destOrd="0" presId="urn:microsoft.com/office/officeart/2005/8/layout/hierarchy2"/>
    <dgm:cxn modelId="{6039448E-9FF8-4A16-B22C-693F71601C5F}" type="presOf" srcId="{D07EFB6D-9D20-443B-88BC-B799849D7412}" destId="{869BBA47-5C64-4A55-9441-B1B1155C3749}" srcOrd="0" destOrd="0" presId="urn:microsoft.com/office/officeart/2005/8/layout/hierarchy2"/>
    <dgm:cxn modelId="{B653DB9A-54E6-4B71-82B8-F3CA3F098526}" type="presOf" srcId="{52D223D1-6293-4B29-A35F-6349B0ACAB64}" destId="{A86C0141-CCA2-4617-866E-29D815D1A898}" srcOrd="0" destOrd="0" presId="urn:microsoft.com/office/officeart/2005/8/layout/hierarchy2"/>
    <dgm:cxn modelId="{D85C5D24-07AA-440A-ADBC-C5C4FDB37B40}" type="presOf" srcId="{E84E13E5-9D8C-4652-9280-5D4E31A9042D}" destId="{42CE7BD1-EB40-4B27-87E6-1AF00A06EDC0}" srcOrd="0" destOrd="0" presId="urn:microsoft.com/office/officeart/2005/8/layout/hierarchy2"/>
    <dgm:cxn modelId="{51E21A7C-8E00-4039-A36B-9725BA4F7681}" type="presOf" srcId="{6A197242-1E62-47F8-A8A8-F0BF40E1CF25}" destId="{634CF246-F87D-451A-860E-6ECE0EDCEA3B}" srcOrd="1" destOrd="0" presId="urn:microsoft.com/office/officeart/2005/8/layout/hierarchy2"/>
    <dgm:cxn modelId="{50097614-6F11-48E0-9013-66A77E504C73}" type="presOf" srcId="{E84E13E5-9D8C-4652-9280-5D4E31A9042D}" destId="{15943DA8-FE54-4C89-827C-707889FFBD99}" srcOrd="1" destOrd="0" presId="urn:microsoft.com/office/officeart/2005/8/layout/hierarchy2"/>
    <dgm:cxn modelId="{56307887-69B2-4F41-91B5-41021519AE77}" type="presOf" srcId="{344D074E-5178-49FF-846C-36D184337E36}" destId="{659C4C35-C645-4F79-BA8B-CEC55B8CE6CB}" srcOrd="0" destOrd="0" presId="urn:microsoft.com/office/officeart/2005/8/layout/hierarchy2"/>
    <dgm:cxn modelId="{D039327A-BC90-4E5F-80C0-F7889BC4238F}" type="presOf" srcId="{491E4447-09CC-487E-9AED-A094528C0410}" destId="{03076D1C-F031-4084-9BCD-B26305785720}" srcOrd="0" destOrd="0" presId="urn:microsoft.com/office/officeart/2005/8/layout/hierarchy2"/>
    <dgm:cxn modelId="{2C3289E1-0B6A-49CE-B2F8-A78521E4D992}" type="presOf" srcId="{953018FC-FF3E-4555-845E-7BEDA98CF16E}" destId="{04FA6217-DE3A-43A4-9778-93CD233138F9}" srcOrd="1" destOrd="0" presId="urn:microsoft.com/office/officeart/2005/8/layout/hierarchy2"/>
    <dgm:cxn modelId="{056A2428-04D6-4F17-8C0D-5AD24A44C2A1}" type="presOf" srcId="{53321612-1209-4AB9-AC85-44203140A55E}" destId="{71CA2D26-0CE0-445E-8C37-639463C9F931}" srcOrd="0" destOrd="0" presId="urn:microsoft.com/office/officeart/2005/8/layout/hierarchy2"/>
    <dgm:cxn modelId="{462923D8-1AC5-4FB6-A9ED-D1422AC64D53}" srcId="{DFB428D4-525F-4877-A06A-77F89A22B765}" destId="{53321612-1209-4AB9-AC85-44203140A55E}" srcOrd="2" destOrd="0" parTransId="{953018FC-FF3E-4555-845E-7BEDA98CF16E}" sibTransId="{7B2A6BED-A5EA-46D3-85E3-64209BBAFC44}"/>
    <dgm:cxn modelId="{235E0A79-4EDD-4E8D-A131-855C5184A815}" type="presOf" srcId="{38AF20E8-302F-404B-8635-9C116719333B}" destId="{6D8F06F4-1F17-438D-AB55-3831E3775E69}" srcOrd="0" destOrd="0" presId="urn:microsoft.com/office/officeart/2005/8/layout/hierarchy2"/>
    <dgm:cxn modelId="{04C73E45-C7A2-417C-9D1B-A3568369EF11}" srcId="{DFB428D4-525F-4877-A06A-77F89A22B765}" destId="{344D074E-5178-49FF-846C-36D184337E36}" srcOrd="0" destOrd="0" parTransId="{D07EFB6D-9D20-443B-88BC-B799849D7412}" sibTransId="{C994791C-9BFA-4434-A066-96F78EEBA474}"/>
    <dgm:cxn modelId="{6A2B457E-F097-49BC-9543-B8686B491A0F}" srcId="{491E4447-09CC-487E-9AED-A094528C0410}" destId="{40C80A58-97B0-4D06-AF12-3A5E01DF995B}" srcOrd="1" destOrd="0" parTransId="{3E030C8C-4D2F-4F72-A1F3-36FFB73200E1}" sibTransId="{7C030022-3E98-450C-B82B-A6C3E6414ED1}"/>
    <dgm:cxn modelId="{1BBC7F45-2E5C-4114-BCC7-C615B92AF7F9}" type="presOf" srcId="{3E030C8C-4D2F-4F72-A1F3-36FFB73200E1}" destId="{8C40DB13-85D4-44CF-A267-0F58A958A008}" srcOrd="1" destOrd="0" presId="urn:microsoft.com/office/officeart/2005/8/layout/hierarchy2"/>
    <dgm:cxn modelId="{AB187F3E-F396-4D48-BD47-E8BDCEF89804}" srcId="{C2898077-E2CD-4C01-BDF7-2E84E06F8733}" destId="{A03E1771-0E63-49C1-B983-AB4590E71C62}" srcOrd="0" destOrd="0" parTransId="{487F5E8E-A396-40D0-B165-2DE075507DC3}" sibTransId="{1D8DB7EA-056D-4F47-8847-9054E727EB6E}"/>
    <dgm:cxn modelId="{F7EC3CEB-370F-43BE-9CBF-39FF193D1412}" srcId="{DFB428D4-525F-4877-A06A-77F89A22B765}" destId="{0F6DCC17-39D5-4CC3-84CB-70A934FF272A}" srcOrd="3" destOrd="0" parTransId="{7615ED5E-07A2-4979-B722-FA9DEB3DD9DC}" sibTransId="{44C11E2E-1260-47B2-8CA5-8399771C59C6}"/>
    <dgm:cxn modelId="{A8E49C76-6B52-4349-895F-E6F2D057E459}" type="presOf" srcId="{8BA839DC-28AC-43D7-A604-102E3E64DD68}" destId="{FABB126F-25AC-43E9-8D6B-9C502A0FB340}" srcOrd="1" destOrd="0" presId="urn:microsoft.com/office/officeart/2005/8/layout/hierarchy2"/>
    <dgm:cxn modelId="{891FBA67-178C-4884-8921-3CAA2F80F44A}" type="presOf" srcId="{FDDB4084-0B6A-4CB6-AE8E-5C612DBEC0D1}" destId="{6D63B50E-C716-4678-852F-B1C833297269}" srcOrd="0" destOrd="0" presId="urn:microsoft.com/office/officeart/2005/8/layout/hierarchy2"/>
    <dgm:cxn modelId="{A7CE19F1-99DE-437C-8551-03D22D6512A6}" type="presOf" srcId="{0F6DCC17-39D5-4CC3-84CB-70A934FF272A}" destId="{7576043A-86BE-4AA6-B7AC-86CC1E291CD4}" srcOrd="0" destOrd="0" presId="urn:microsoft.com/office/officeart/2005/8/layout/hierarchy2"/>
    <dgm:cxn modelId="{7FFF1C4A-2A61-4540-BFB2-4862A7712E8A}" srcId="{491E4447-09CC-487E-9AED-A094528C0410}" destId="{C0A75575-28DD-416B-AAA8-6D35CDB0DBEA}" srcOrd="2" destOrd="0" parTransId="{B08F97BB-8DBC-4A15-B8AD-00F3692E0908}" sibTransId="{24481F64-577E-4457-AACB-444C0FB48EAE}"/>
    <dgm:cxn modelId="{D215B156-4F69-4EDB-8850-538D73A83714}" type="presOf" srcId="{C0A75575-28DD-416B-AAA8-6D35CDB0DBEA}" destId="{3169E9A6-FC1D-4169-B9C3-76D6E0D87F2C}" srcOrd="0" destOrd="0" presId="urn:microsoft.com/office/officeart/2005/8/layout/hierarchy2"/>
    <dgm:cxn modelId="{7D5422D2-07E7-4FB2-8152-2B9B1BF6A133}" type="presOf" srcId="{DFB428D4-525F-4877-A06A-77F89A22B765}" destId="{0435F63F-AEB8-49DD-9D4E-AE1F54D0ADDB}" srcOrd="0" destOrd="0" presId="urn:microsoft.com/office/officeart/2005/8/layout/hierarchy2"/>
    <dgm:cxn modelId="{79EB82B5-4ED7-452A-9FA2-B76E5715372E}" srcId="{A03E1771-0E63-49C1-B983-AB4590E71C62}" destId="{DFB428D4-525F-4877-A06A-77F89A22B765}" srcOrd="1" destOrd="0" parTransId="{52D223D1-6293-4B29-A35F-6349B0ACAB64}" sibTransId="{31BA8AE0-53EC-4A34-89A9-066C6B05E2D8}"/>
    <dgm:cxn modelId="{93C0EAC4-A725-4B55-B19D-8B943AF46969}" type="presOf" srcId="{B08F97BB-8DBC-4A15-B8AD-00F3692E0908}" destId="{73DD9459-D28B-4643-87B2-D47E689E558F}" srcOrd="1" destOrd="0" presId="urn:microsoft.com/office/officeart/2005/8/layout/hierarchy2"/>
    <dgm:cxn modelId="{25978D2F-68E5-4DEC-9225-8C894257E298}" type="presParOf" srcId="{6C095C43-D568-4116-B4E7-6EC20061B83B}" destId="{69733219-FBC8-4601-9310-1E23F29E1818}" srcOrd="0" destOrd="0" presId="urn:microsoft.com/office/officeart/2005/8/layout/hierarchy2"/>
    <dgm:cxn modelId="{A936CE2B-B725-432F-BC2C-3DE8176EEF74}" type="presParOf" srcId="{69733219-FBC8-4601-9310-1E23F29E1818}" destId="{E3E0ED05-1E19-4BDD-950A-EDF384578E71}" srcOrd="0" destOrd="0" presId="urn:microsoft.com/office/officeart/2005/8/layout/hierarchy2"/>
    <dgm:cxn modelId="{70711FC7-6A3A-450E-A025-8D3CD2BF4551}" type="presParOf" srcId="{69733219-FBC8-4601-9310-1E23F29E1818}" destId="{74D46B06-F6C2-4424-9F68-4E93D89BBD04}" srcOrd="1" destOrd="0" presId="urn:microsoft.com/office/officeart/2005/8/layout/hierarchy2"/>
    <dgm:cxn modelId="{93D52F4A-B8AB-470A-BFC0-7334D7A5532D}" type="presParOf" srcId="{74D46B06-F6C2-4424-9F68-4E93D89BBD04}" destId="{6D8F06F4-1F17-438D-AB55-3831E3775E69}" srcOrd="0" destOrd="0" presId="urn:microsoft.com/office/officeart/2005/8/layout/hierarchy2"/>
    <dgm:cxn modelId="{20151F29-A022-41E0-ABE3-337BB48BB35C}" type="presParOf" srcId="{6D8F06F4-1F17-438D-AB55-3831E3775E69}" destId="{74CEF7D8-AA74-48B2-8D25-7188A43687EB}" srcOrd="0" destOrd="0" presId="urn:microsoft.com/office/officeart/2005/8/layout/hierarchy2"/>
    <dgm:cxn modelId="{4B383716-8370-4D14-A6F4-12D723E54C50}" type="presParOf" srcId="{74D46B06-F6C2-4424-9F68-4E93D89BBD04}" destId="{6685CFF2-E410-4F84-ABDE-6AA528642FBD}" srcOrd="1" destOrd="0" presId="urn:microsoft.com/office/officeart/2005/8/layout/hierarchy2"/>
    <dgm:cxn modelId="{13328DE1-3714-4F09-8202-C0E2A3085AB6}" type="presParOf" srcId="{6685CFF2-E410-4F84-ABDE-6AA528642FBD}" destId="{03076D1C-F031-4084-9BCD-B26305785720}" srcOrd="0" destOrd="0" presId="urn:microsoft.com/office/officeart/2005/8/layout/hierarchy2"/>
    <dgm:cxn modelId="{AC2FE56C-DEA8-4AC2-B554-E382C73A6908}" type="presParOf" srcId="{6685CFF2-E410-4F84-ABDE-6AA528642FBD}" destId="{646C9798-A99E-4B8C-9AAB-6B9CF9A206E7}" srcOrd="1" destOrd="0" presId="urn:microsoft.com/office/officeart/2005/8/layout/hierarchy2"/>
    <dgm:cxn modelId="{4DBD0B3B-471B-47DA-AE18-B62634905240}" type="presParOf" srcId="{646C9798-A99E-4B8C-9AAB-6B9CF9A206E7}" destId="{42CE7BD1-EB40-4B27-87E6-1AF00A06EDC0}" srcOrd="0" destOrd="0" presId="urn:microsoft.com/office/officeart/2005/8/layout/hierarchy2"/>
    <dgm:cxn modelId="{796CB7C4-72F3-49E6-AEE5-205F224C5398}" type="presParOf" srcId="{42CE7BD1-EB40-4B27-87E6-1AF00A06EDC0}" destId="{15943DA8-FE54-4C89-827C-707889FFBD99}" srcOrd="0" destOrd="0" presId="urn:microsoft.com/office/officeart/2005/8/layout/hierarchy2"/>
    <dgm:cxn modelId="{09E93140-5F99-4931-AD6C-9E016E96B0C9}" type="presParOf" srcId="{646C9798-A99E-4B8C-9AAB-6B9CF9A206E7}" destId="{BD92D517-B570-4BAB-8987-08A438C80555}" srcOrd="1" destOrd="0" presId="urn:microsoft.com/office/officeart/2005/8/layout/hierarchy2"/>
    <dgm:cxn modelId="{304D9BF3-4053-4632-A238-7653C31F8871}" type="presParOf" srcId="{BD92D517-B570-4BAB-8987-08A438C80555}" destId="{B1281254-09F0-4AEC-AEF7-A9E1AD0A4828}" srcOrd="0" destOrd="0" presId="urn:microsoft.com/office/officeart/2005/8/layout/hierarchy2"/>
    <dgm:cxn modelId="{2E9D887B-3580-4DD3-9F4F-E9432313F5FE}" type="presParOf" srcId="{BD92D517-B570-4BAB-8987-08A438C80555}" destId="{2DD687D3-C3DF-4C26-883E-63FD37C26BF7}" srcOrd="1" destOrd="0" presId="urn:microsoft.com/office/officeart/2005/8/layout/hierarchy2"/>
    <dgm:cxn modelId="{5FE105BD-59F0-433C-85DF-8CC2861E9C15}" type="presParOf" srcId="{646C9798-A99E-4B8C-9AAB-6B9CF9A206E7}" destId="{8B10AB87-D605-4E5A-BDE3-A14F57A31A50}" srcOrd="2" destOrd="0" presId="urn:microsoft.com/office/officeart/2005/8/layout/hierarchy2"/>
    <dgm:cxn modelId="{0FB65A18-A940-4D21-A945-D5BE9A025AB9}" type="presParOf" srcId="{8B10AB87-D605-4E5A-BDE3-A14F57A31A50}" destId="{8C40DB13-85D4-44CF-A267-0F58A958A008}" srcOrd="0" destOrd="0" presId="urn:microsoft.com/office/officeart/2005/8/layout/hierarchy2"/>
    <dgm:cxn modelId="{77296942-C685-4F87-B81B-B4A50367D87E}" type="presParOf" srcId="{646C9798-A99E-4B8C-9AAB-6B9CF9A206E7}" destId="{675827DD-5212-4038-ADEE-C7A706FE9D35}" srcOrd="3" destOrd="0" presId="urn:microsoft.com/office/officeart/2005/8/layout/hierarchy2"/>
    <dgm:cxn modelId="{2A2CB78A-97EC-4F60-BB0E-190E7FA1D5C6}" type="presParOf" srcId="{675827DD-5212-4038-ADEE-C7A706FE9D35}" destId="{89441BFE-B012-47D0-A8A4-A0EC077DDD73}" srcOrd="0" destOrd="0" presId="urn:microsoft.com/office/officeart/2005/8/layout/hierarchy2"/>
    <dgm:cxn modelId="{2F87C8B8-F9E9-4DD5-95FB-EF1B187B3E3D}" type="presParOf" srcId="{675827DD-5212-4038-ADEE-C7A706FE9D35}" destId="{326FE1FE-F692-4FB4-BB9A-5AD34D95C029}" srcOrd="1" destOrd="0" presId="urn:microsoft.com/office/officeart/2005/8/layout/hierarchy2"/>
    <dgm:cxn modelId="{BC892808-465A-43E4-AADF-D6762E858C38}" type="presParOf" srcId="{646C9798-A99E-4B8C-9AAB-6B9CF9A206E7}" destId="{6D06D836-C501-470B-88E1-53E7BDFBA7C4}" srcOrd="4" destOrd="0" presId="urn:microsoft.com/office/officeart/2005/8/layout/hierarchy2"/>
    <dgm:cxn modelId="{97F11E0E-AFD8-4373-BBA7-1E4124F5F364}" type="presParOf" srcId="{6D06D836-C501-470B-88E1-53E7BDFBA7C4}" destId="{73DD9459-D28B-4643-87B2-D47E689E558F}" srcOrd="0" destOrd="0" presId="urn:microsoft.com/office/officeart/2005/8/layout/hierarchy2"/>
    <dgm:cxn modelId="{7E4CCCAB-3F17-4A54-AE86-00577F727E46}" type="presParOf" srcId="{646C9798-A99E-4B8C-9AAB-6B9CF9A206E7}" destId="{2C645D73-1CFD-470C-B5D5-259BBFF13CBC}" srcOrd="5" destOrd="0" presId="urn:microsoft.com/office/officeart/2005/8/layout/hierarchy2"/>
    <dgm:cxn modelId="{03D7D158-B8FA-4D1F-8656-A3C4A105BECB}" type="presParOf" srcId="{2C645D73-1CFD-470C-B5D5-259BBFF13CBC}" destId="{3169E9A6-FC1D-4169-B9C3-76D6E0D87F2C}" srcOrd="0" destOrd="0" presId="urn:microsoft.com/office/officeart/2005/8/layout/hierarchy2"/>
    <dgm:cxn modelId="{80504B2E-6C00-4EFC-BF53-3AB8EBB81888}" type="presParOf" srcId="{2C645D73-1CFD-470C-B5D5-259BBFF13CBC}" destId="{AAA47FD5-E380-4832-B216-1536A2F32291}" srcOrd="1" destOrd="0" presId="urn:microsoft.com/office/officeart/2005/8/layout/hierarchy2"/>
    <dgm:cxn modelId="{65E8F1AA-99AC-4063-B15E-B196D5909C6A}" type="presParOf" srcId="{646C9798-A99E-4B8C-9AAB-6B9CF9A206E7}" destId="{DBFBF323-D746-413C-A042-AAE440D0D875}" srcOrd="6" destOrd="0" presId="urn:microsoft.com/office/officeart/2005/8/layout/hierarchy2"/>
    <dgm:cxn modelId="{7AD27DCE-D26D-47ED-BBC8-7E90AE966906}" type="presParOf" srcId="{DBFBF323-D746-413C-A042-AAE440D0D875}" destId="{FABB126F-25AC-43E9-8D6B-9C502A0FB340}" srcOrd="0" destOrd="0" presId="urn:microsoft.com/office/officeart/2005/8/layout/hierarchy2"/>
    <dgm:cxn modelId="{21159665-40A2-4873-BD88-CFAE8B94BFC6}" type="presParOf" srcId="{646C9798-A99E-4B8C-9AAB-6B9CF9A206E7}" destId="{FDDD016C-7676-47E0-BB75-2EB931E40254}" srcOrd="7" destOrd="0" presId="urn:microsoft.com/office/officeart/2005/8/layout/hierarchy2"/>
    <dgm:cxn modelId="{C6A11C0C-CC68-4797-9850-D16C7D1F3583}" type="presParOf" srcId="{FDDD016C-7676-47E0-BB75-2EB931E40254}" destId="{73583818-CEF9-48F7-8900-9599DAEA24B1}" srcOrd="0" destOrd="0" presId="urn:microsoft.com/office/officeart/2005/8/layout/hierarchy2"/>
    <dgm:cxn modelId="{9A507AC7-93A9-401E-95A6-06C242639FF3}" type="presParOf" srcId="{FDDD016C-7676-47E0-BB75-2EB931E40254}" destId="{9F27EB73-7053-4B14-B00D-350A93849D86}" srcOrd="1" destOrd="0" presId="urn:microsoft.com/office/officeart/2005/8/layout/hierarchy2"/>
    <dgm:cxn modelId="{E78DEA0C-92EB-4F0B-BEF7-4968CBEBB00B}" type="presParOf" srcId="{74D46B06-F6C2-4424-9F68-4E93D89BBD04}" destId="{A86C0141-CCA2-4617-866E-29D815D1A898}" srcOrd="2" destOrd="0" presId="urn:microsoft.com/office/officeart/2005/8/layout/hierarchy2"/>
    <dgm:cxn modelId="{5C12CD24-BD8D-4661-A1A3-44A64BFD0C36}" type="presParOf" srcId="{A86C0141-CCA2-4617-866E-29D815D1A898}" destId="{46E765E3-AC32-48E5-A47A-D47FD482CB9C}" srcOrd="0" destOrd="0" presId="urn:microsoft.com/office/officeart/2005/8/layout/hierarchy2"/>
    <dgm:cxn modelId="{B1AB9D5A-0883-4E84-B07D-7B24DE93EEBE}" type="presParOf" srcId="{74D46B06-F6C2-4424-9F68-4E93D89BBD04}" destId="{EBDF60EC-6450-4F09-9C26-AC98B68ECBAA}" srcOrd="3" destOrd="0" presId="urn:microsoft.com/office/officeart/2005/8/layout/hierarchy2"/>
    <dgm:cxn modelId="{62BD30CA-74CD-4198-8C9A-4C1B63D21C10}" type="presParOf" srcId="{EBDF60EC-6450-4F09-9C26-AC98B68ECBAA}" destId="{0435F63F-AEB8-49DD-9D4E-AE1F54D0ADDB}" srcOrd="0" destOrd="0" presId="urn:microsoft.com/office/officeart/2005/8/layout/hierarchy2"/>
    <dgm:cxn modelId="{F469040B-61CD-4F85-A2BC-273B91C459A3}" type="presParOf" srcId="{EBDF60EC-6450-4F09-9C26-AC98B68ECBAA}" destId="{68F22E33-10C1-424D-AD1E-4B84BD6F09DE}" srcOrd="1" destOrd="0" presId="urn:microsoft.com/office/officeart/2005/8/layout/hierarchy2"/>
    <dgm:cxn modelId="{68152F32-A061-4C84-9AB0-460384493B78}" type="presParOf" srcId="{68F22E33-10C1-424D-AD1E-4B84BD6F09DE}" destId="{869BBA47-5C64-4A55-9441-B1B1155C3749}" srcOrd="0" destOrd="0" presId="urn:microsoft.com/office/officeart/2005/8/layout/hierarchy2"/>
    <dgm:cxn modelId="{3C81A2E7-ADA2-4762-B1A3-5CC9227DB3FE}" type="presParOf" srcId="{869BBA47-5C64-4A55-9441-B1B1155C3749}" destId="{894D572E-3C84-44C0-A6CA-7D3A40F20C71}" srcOrd="0" destOrd="0" presId="urn:microsoft.com/office/officeart/2005/8/layout/hierarchy2"/>
    <dgm:cxn modelId="{660952D8-3144-4CA1-860E-0EE881006BE2}" type="presParOf" srcId="{68F22E33-10C1-424D-AD1E-4B84BD6F09DE}" destId="{51D22504-090F-444C-AEF3-25E836838AB7}" srcOrd="1" destOrd="0" presId="urn:microsoft.com/office/officeart/2005/8/layout/hierarchy2"/>
    <dgm:cxn modelId="{9CCB0530-CD27-4357-B960-7C8AFD7E29EE}" type="presParOf" srcId="{51D22504-090F-444C-AEF3-25E836838AB7}" destId="{659C4C35-C645-4F79-BA8B-CEC55B8CE6CB}" srcOrd="0" destOrd="0" presId="urn:microsoft.com/office/officeart/2005/8/layout/hierarchy2"/>
    <dgm:cxn modelId="{FA0AA80B-58AF-4922-ABD0-F0BD1F54C621}" type="presParOf" srcId="{51D22504-090F-444C-AEF3-25E836838AB7}" destId="{4084BFB3-D699-4550-A749-8C339228E8FD}" srcOrd="1" destOrd="0" presId="urn:microsoft.com/office/officeart/2005/8/layout/hierarchy2"/>
    <dgm:cxn modelId="{C7471A2F-793B-4732-BABA-4E4F7341B65D}" type="presParOf" srcId="{68F22E33-10C1-424D-AD1E-4B84BD6F09DE}" destId="{33FA0330-24B2-424C-AEDD-63833F1138B9}" srcOrd="2" destOrd="0" presId="urn:microsoft.com/office/officeart/2005/8/layout/hierarchy2"/>
    <dgm:cxn modelId="{2BC3C0B3-7D11-4FBE-8C43-FD20DFFD0765}" type="presParOf" srcId="{33FA0330-24B2-424C-AEDD-63833F1138B9}" destId="{634CF246-F87D-451A-860E-6ECE0EDCEA3B}" srcOrd="0" destOrd="0" presId="urn:microsoft.com/office/officeart/2005/8/layout/hierarchy2"/>
    <dgm:cxn modelId="{33ACF9DA-879E-4CEB-943D-36C700B74C97}" type="presParOf" srcId="{68F22E33-10C1-424D-AD1E-4B84BD6F09DE}" destId="{D6E19691-C5B0-48D7-99F6-824F132C593B}" srcOrd="3" destOrd="0" presId="urn:microsoft.com/office/officeart/2005/8/layout/hierarchy2"/>
    <dgm:cxn modelId="{36809342-6D8B-4748-8881-5E3D43CAA0CB}" type="presParOf" srcId="{D6E19691-C5B0-48D7-99F6-824F132C593B}" destId="{6D63B50E-C716-4678-852F-B1C833297269}" srcOrd="0" destOrd="0" presId="urn:microsoft.com/office/officeart/2005/8/layout/hierarchy2"/>
    <dgm:cxn modelId="{74A0A255-1FA1-4B6D-9C11-2C9052CAF5B9}" type="presParOf" srcId="{D6E19691-C5B0-48D7-99F6-824F132C593B}" destId="{90CDC623-3E9F-432C-8333-5A9C3BE39AB5}" srcOrd="1" destOrd="0" presId="urn:microsoft.com/office/officeart/2005/8/layout/hierarchy2"/>
    <dgm:cxn modelId="{AE050358-2541-4EAA-90CB-0A20AC17383A}" type="presParOf" srcId="{68F22E33-10C1-424D-AD1E-4B84BD6F09DE}" destId="{A3E7B468-9E3E-461B-A58B-CE246C75A09D}" srcOrd="4" destOrd="0" presId="urn:microsoft.com/office/officeart/2005/8/layout/hierarchy2"/>
    <dgm:cxn modelId="{AE02E7CA-72A1-4908-B65B-0A0470292689}" type="presParOf" srcId="{A3E7B468-9E3E-461B-A58B-CE246C75A09D}" destId="{04FA6217-DE3A-43A4-9778-93CD233138F9}" srcOrd="0" destOrd="0" presId="urn:microsoft.com/office/officeart/2005/8/layout/hierarchy2"/>
    <dgm:cxn modelId="{21E92AAB-3558-4625-8ECC-2A504348E643}" type="presParOf" srcId="{68F22E33-10C1-424D-AD1E-4B84BD6F09DE}" destId="{10618760-D89D-412F-A2E6-C7928668ED39}" srcOrd="5" destOrd="0" presId="urn:microsoft.com/office/officeart/2005/8/layout/hierarchy2"/>
    <dgm:cxn modelId="{87A605D6-E6C6-4FB0-BBAB-CF1C04055F34}" type="presParOf" srcId="{10618760-D89D-412F-A2E6-C7928668ED39}" destId="{71CA2D26-0CE0-445E-8C37-639463C9F931}" srcOrd="0" destOrd="0" presId="urn:microsoft.com/office/officeart/2005/8/layout/hierarchy2"/>
    <dgm:cxn modelId="{FD7A003F-7222-4094-BA61-B8FA53EC1016}" type="presParOf" srcId="{10618760-D89D-412F-A2E6-C7928668ED39}" destId="{E9CBCF46-3235-430D-9ECA-8DF9A1B0BA11}" srcOrd="1" destOrd="0" presId="urn:microsoft.com/office/officeart/2005/8/layout/hierarchy2"/>
    <dgm:cxn modelId="{77D50D54-7EA6-4FC2-A896-EC7C7BCAD8C5}" type="presParOf" srcId="{68F22E33-10C1-424D-AD1E-4B84BD6F09DE}" destId="{162AB4A2-12E7-4D3D-A570-F13C3E10963A}" srcOrd="6" destOrd="0" presId="urn:microsoft.com/office/officeart/2005/8/layout/hierarchy2"/>
    <dgm:cxn modelId="{3674BB66-C8D8-479C-BDFC-2BD142AD7A7B}" type="presParOf" srcId="{162AB4A2-12E7-4D3D-A570-F13C3E10963A}" destId="{BD568154-2F1E-4ED8-8097-F0F38568AE92}" srcOrd="0" destOrd="0" presId="urn:microsoft.com/office/officeart/2005/8/layout/hierarchy2"/>
    <dgm:cxn modelId="{0603488F-46B5-4E17-B007-3C2003AD51E9}" type="presParOf" srcId="{68F22E33-10C1-424D-AD1E-4B84BD6F09DE}" destId="{B1C6C753-FFF6-44F5-ABCE-CF0DCC4719B3}" srcOrd="7" destOrd="0" presId="urn:microsoft.com/office/officeart/2005/8/layout/hierarchy2"/>
    <dgm:cxn modelId="{46F64546-437D-42B0-BF2D-EFB966B8E08F}" type="presParOf" srcId="{B1C6C753-FFF6-44F5-ABCE-CF0DCC4719B3}" destId="{7576043A-86BE-4AA6-B7AC-86CC1E291CD4}" srcOrd="0" destOrd="0" presId="urn:microsoft.com/office/officeart/2005/8/layout/hierarchy2"/>
    <dgm:cxn modelId="{8E0CC174-5B2D-42F5-9BE4-43A33BE4FF7F}" type="presParOf" srcId="{B1C6C753-FFF6-44F5-ABCE-CF0DCC4719B3}" destId="{FD4FEAD6-D6B3-40A4-930A-98DBE21F49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813BE7-878F-445D-A348-057A1FCA3404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AD687D-919D-4557-9F33-BF528931530C}">
      <dgm:prSet/>
      <dgm:spPr/>
      <dgm:t>
        <a:bodyPr/>
        <a:lstStyle/>
        <a:p>
          <a:pPr rtl="0"/>
          <a:r>
            <a:rPr lang="en-GB" smtClean="0"/>
            <a:t>Teori </a:t>
          </a:r>
          <a:r>
            <a:rPr lang="en-US" smtClean="0"/>
            <a:t>Surplus Energi</a:t>
          </a:r>
          <a:endParaRPr lang="en-US"/>
        </a:p>
      </dgm:t>
    </dgm:pt>
    <dgm:pt modelId="{C56CB5DE-2FE9-4EA9-B615-E44758D775D1}" type="parTrans" cxnId="{76368697-7131-4860-A476-014053A3C04A}">
      <dgm:prSet/>
      <dgm:spPr/>
      <dgm:t>
        <a:bodyPr/>
        <a:lstStyle/>
        <a:p>
          <a:endParaRPr lang="en-US"/>
        </a:p>
      </dgm:t>
    </dgm:pt>
    <dgm:pt modelId="{7EDBA675-8A3F-4831-94AA-DB3CEEF1043F}" type="sibTrans" cxnId="{76368697-7131-4860-A476-014053A3C04A}">
      <dgm:prSet/>
      <dgm:spPr/>
      <dgm:t>
        <a:bodyPr/>
        <a:lstStyle/>
        <a:p>
          <a:endParaRPr lang="en-US"/>
        </a:p>
      </dgm:t>
    </dgm:pt>
    <dgm:pt modelId="{0FD300A5-2DC5-469F-80E0-3087F03C73B3}">
      <dgm:prSet/>
      <dgm:spPr/>
      <dgm:t>
        <a:bodyPr/>
        <a:lstStyle/>
        <a:p>
          <a:pPr rtl="0"/>
          <a:r>
            <a:rPr lang="en-US" smtClean="0"/>
            <a:t>Anak memiliki kelebihan energi</a:t>
          </a:r>
          <a:endParaRPr lang="en-US"/>
        </a:p>
      </dgm:t>
    </dgm:pt>
    <dgm:pt modelId="{1974357F-4D6F-4E85-82B6-E785ADBFE022}" type="parTrans" cxnId="{CD87B3C8-9666-4138-B40D-F45A4B0F3A54}">
      <dgm:prSet/>
      <dgm:spPr/>
      <dgm:t>
        <a:bodyPr/>
        <a:lstStyle/>
        <a:p>
          <a:endParaRPr lang="en-US"/>
        </a:p>
      </dgm:t>
    </dgm:pt>
    <dgm:pt modelId="{85CA0135-0BF3-473B-B2BB-939244C8971B}" type="sibTrans" cxnId="{CD87B3C8-9666-4138-B40D-F45A4B0F3A54}">
      <dgm:prSet/>
      <dgm:spPr/>
      <dgm:t>
        <a:bodyPr/>
        <a:lstStyle/>
        <a:p>
          <a:endParaRPr lang="en-US"/>
        </a:p>
      </dgm:t>
    </dgm:pt>
    <dgm:pt modelId="{B8BF8484-31E5-44DA-9807-6C7684AFEA32}">
      <dgm:prSet/>
      <dgm:spPr/>
      <dgm:t>
        <a:bodyPr/>
        <a:lstStyle/>
        <a:p>
          <a:pPr rtl="0"/>
          <a:r>
            <a:rPr lang="en-US" smtClean="0"/>
            <a:t>Teori Relaksasi/Rekreasi</a:t>
          </a:r>
          <a:endParaRPr lang="en-US"/>
        </a:p>
      </dgm:t>
    </dgm:pt>
    <dgm:pt modelId="{989DBB78-D3C9-4813-B1D3-721B73789C4A}" type="parTrans" cxnId="{750178CD-0339-474F-81EF-66371B11B71F}">
      <dgm:prSet/>
      <dgm:spPr/>
      <dgm:t>
        <a:bodyPr/>
        <a:lstStyle/>
        <a:p>
          <a:endParaRPr lang="en-US"/>
        </a:p>
      </dgm:t>
    </dgm:pt>
    <dgm:pt modelId="{9E8D002B-E668-4344-92A8-14D760CCDB8D}" type="sibTrans" cxnId="{750178CD-0339-474F-81EF-66371B11B71F}">
      <dgm:prSet/>
      <dgm:spPr/>
      <dgm:t>
        <a:bodyPr/>
        <a:lstStyle/>
        <a:p>
          <a:endParaRPr lang="en-US"/>
        </a:p>
      </dgm:t>
    </dgm:pt>
    <dgm:pt modelId="{8447515C-7344-40DC-BA05-811A2661EEBF}">
      <dgm:prSet/>
      <dgm:spPr/>
      <dgm:t>
        <a:bodyPr/>
        <a:lstStyle/>
        <a:p>
          <a:pPr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merefresh</a:t>
          </a:r>
          <a:r>
            <a:rPr lang="en-US" dirty="0" smtClean="0"/>
            <a:t>/</a:t>
          </a:r>
          <a:r>
            <a:rPr lang="en-US" dirty="0" err="1" smtClean="0"/>
            <a:t>memulihkan</a:t>
          </a:r>
          <a:r>
            <a:rPr lang="en-US" dirty="0" smtClean="0"/>
            <a:t> </a:t>
          </a:r>
          <a:r>
            <a:rPr lang="en-US" dirty="0" err="1" smtClean="0"/>
            <a:t>tenaga</a:t>
          </a:r>
          <a:r>
            <a:rPr lang="en-US" dirty="0" smtClean="0"/>
            <a:t> </a:t>
          </a:r>
          <a:endParaRPr lang="en-US" dirty="0"/>
        </a:p>
      </dgm:t>
    </dgm:pt>
    <dgm:pt modelId="{027EFA3A-F829-49F2-99F6-5DB7F9602511}" type="parTrans" cxnId="{360AEA75-3A5C-4470-B2B1-1E411376E0FF}">
      <dgm:prSet/>
      <dgm:spPr/>
      <dgm:t>
        <a:bodyPr/>
        <a:lstStyle/>
        <a:p>
          <a:endParaRPr lang="en-US"/>
        </a:p>
      </dgm:t>
    </dgm:pt>
    <dgm:pt modelId="{E7F48FB2-6C25-4B37-AEBC-0E20A4284123}" type="sibTrans" cxnId="{360AEA75-3A5C-4470-B2B1-1E411376E0FF}">
      <dgm:prSet/>
      <dgm:spPr/>
      <dgm:t>
        <a:bodyPr/>
        <a:lstStyle/>
        <a:p>
          <a:endParaRPr lang="en-US"/>
        </a:p>
      </dgm:t>
    </dgm:pt>
    <dgm:pt modelId="{CEFE6B10-3243-4742-A252-643E702A4909}">
      <dgm:prSet/>
      <dgm:spPr/>
      <dgm:t>
        <a:bodyPr/>
        <a:lstStyle/>
        <a:p>
          <a:pPr rtl="0"/>
          <a:r>
            <a:rPr lang="en-US" smtClean="0"/>
            <a:t>Teori Praktis</a:t>
          </a:r>
          <a:endParaRPr lang="en-US"/>
        </a:p>
      </dgm:t>
    </dgm:pt>
    <dgm:pt modelId="{59EF1791-7B3A-4E6F-B4A8-B0FF5E1E8AE1}" type="parTrans" cxnId="{D8470D13-F7D0-4358-BC7C-319E9A6ABF7D}">
      <dgm:prSet/>
      <dgm:spPr/>
      <dgm:t>
        <a:bodyPr/>
        <a:lstStyle/>
        <a:p>
          <a:endParaRPr lang="en-US"/>
        </a:p>
      </dgm:t>
    </dgm:pt>
    <dgm:pt modelId="{59A90774-54A3-45F5-BBF3-95C046E4F8C4}" type="sibTrans" cxnId="{D8470D13-F7D0-4358-BC7C-319E9A6ABF7D}">
      <dgm:prSet/>
      <dgm:spPr/>
      <dgm:t>
        <a:bodyPr/>
        <a:lstStyle/>
        <a:p>
          <a:endParaRPr lang="en-US"/>
        </a:p>
      </dgm:t>
    </dgm:pt>
    <dgm:pt modelId="{010DE9C2-843D-4E47-8C26-C11BE2D121DA}">
      <dgm:prSet/>
      <dgm:spPr/>
      <dgm:t>
        <a:bodyPr/>
        <a:lstStyle/>
        <a:p>
          <a:pPr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membantu</a:t>
          </a:r>
          <a:r>
            <a:rPr lang="en-US" dirty="0" smtClean="0"/>
            <a:t> </a:t>
          </a:r>
          <a:r>
            <a:rPr lang="en-US" dirty="0" err="1" smtClean="0"/>
            <a:t>mendapatkan</a:t>
          </a:r>
          <a:r>
            <a:rPr lang="en-US" dirty="0" smtClean="0"/>
            <a:t> </a:t>
          </a:r>
          <a:r>
            <a:rPr lang="en-US" dirty="0" err="1" smtClean="0"/>
            <a:t>keterampilan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yang </a:t>
          </a:r>
          <a:r>
            <a:rPr lang="en-US" dirty="0" err="1" smtClean="0"/>
            <a:t>diperlukan</a:t>
          </a:r>
          <a:r>
            <a:rPr lang="en-US" dirty="0" smtClean="0"/>
            <a:t> 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 </a:t>
          </a:r>
          <a:r>
            <a:rPr lang="en-US" dirty="0" err="1" smtClean="0"/>
            <a:t>sehari-hari</a:t>
          </a:r>
          <a:endParaRPr lang="en-US" dirty="0"/>
        </a:p>
      </dgm:t>
    </dgm:pt>
    <dgm:pt modelId="{3B5ABDD4-9F13-434B-83C7-D2742DF93741}" type="parTrans" cxnId="{5D34FEA8-5117-4046-9B7E-CCFB2197CD77}">
      <dgm:prSet/>
      <dgm:spPr/>
      <dgm:t>
        <a:bodyPr/>
        <a:lstStyle/>
        <a:p>
          <a:endParaRPr lang="en-US"/>
        </a:p>
      </dgm:t>
    </dgm:pt>
    <dgm:pt modelId="{847B9058-6347-47C7-89DC-32A69DCD3C07}" type="sibTrans" cxnId="{5D34FEA8-5117-4046-9B7E-CCFB2197CD77}">
      <dgm:prSet/>
      <dgm:spPr/>
      <dgm:t>
        <a:bodyPr/>
        <a:lstStyle/>
        <a:p>
          <a:endParaRPr lang="en-US"/>
        </a:p>
      </dgm:t>
    </dgm:pt>
    <dgm:pt modelId="{56352719-9BBD-4BFF-A1FA-B6A596DB5CE8}">
      <dgm:prSet/>
      <dgm:spPr/>
      <dgm:t>
        <a:bodyPr/>
        <a:lstStyle/>
        <a:p>
          <a:pPr rtl="0"/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Rekapitulasi</a:t>
          </a:r>
          <a:endParaRPr lang="en-US" dirty="0"/>
        </a:p>
      </dgm:t>
    </dgm:pt>
    <dgm:pt modelId="{E069E2F5-9D4C-4BB3-B36A-5141F9376F74}" type="parTrans" cxnId="{64FB259B-65A1-4002-A73A-F1ED35F3016C}">
      <dgm:prSet/>
      <dgm:spPr/>
      <dgm:t>
        <a:bodyPr/>
        <a:lstStyle/>
        <a:p>
          <a:endParaRPr lang="en-US"/>
        </a:p>
      </dgm:t>
    </dgm:pt>
    <dgm:pt modelId="{FC453965-A8BE-451E-8472-A5743820FC01}" type="sibTrans" cxnId="{64FB259B-65A1-4002-A73A-F1ED35F3016C}">
      <dgm:prSet/>
      <dgm:spPr/>
      <dgm:t>
        <a:bodyPr/>
        <a:lstStyle/>
        <a:p>
          <a:endParaRPr lang="en-US"/>
        </a:p>
      </dgm:t>
    </dgm:pt>
    <dgm:pt modelId="{ECFC41FD-2E8B-408D-B559-062FB2A568A6}">
      <dgm:prSet/>
      <dgm:spPr/>
      <dgm:t>
        <a:bodyPr/>
        <a:lstStyle/>
        <a:p>
          <a:pPr rtl="0"/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pengulangan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permainan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generasi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endParaRPr lang="en-US" dirty="0"/>
        </a:p>
      </dgm:t>
    </dgm:pt>
    <dgm:pt modelId="{37E7D946-EA1B-4986-ACFD-C3793FB89D8C}" type="parTrans" cxnId="{514ADF6A-B103-41D3-949C-D29B6994EF21}">
      <dgm:prSet/>
      <dgm:spPr/>
      <dgm:t>
        <a:bodyPr/>
        <a:lstStyle/>
        <a:p>
          <a:endParaRPr lang="en-US"/>
        </a:p>
      </dgm:t>
    </dgm:pt>
    <dgm:pt modelId="{86BA3CB1-ADD5-4694-A555-FEA25706B630}" type="sibTrans" cxnId="{514ADF6A-B103-41D3-949C-D29B6994EF21}">
      <dgm:prSet/>
      <dgm:spPr/>
      <dgm:t>
        <a:bodyPr/>
        <a:lstStyle/>
        <a:p>
          <a:endParaRPr lang="en-US"/>
        </a:p>
      </dgm:t>
    </dgm:pt>
    <dgm:pt modelId="{3512E01D-6EF9-4D3A-8D7B-DD898BE4B4AD}" type="pres">
      <dgm:prSet presAssocID="{2F813BE7-878F-445D-A348-057A1FCA340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85C014-DF23-44C0-BB4A-FE8BC7724ED4}" type="pres">
      <dgm:prSet presAssocID="{AEAD687D-919D-4557-9F33-BF528931530C}" presName="composite" presStyleCnt="0"/>
      <dgm:spPr/>
    </dgm:pt>
    <dgm:pt modelId="{CFB97339-2F8F-4289-8E1B-4170DC009DC4}" type="pres">
      <dgm:prSet presAssocID="{AEAD687D-919D-4557-9F33-BF528931530C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9A094-3592-4584-A694-CD0F6FD5CF6E}" type="pres">
      <dgm:prSet presAssocID="{AEAD687D-919D-4557-9F33-BF528931530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26B9-409B-442F-AE1E-05A46A51BA4C}" type="pres">
      <dgm:prSet presAssocID="{AEAD687D-919D-4557-9F33-BF528931530C}" presName="Accent" presStyleLbl="parChTrans1D1" presStyleIdx="0" presStyleCnt="4"/>
      <dgm:spPr/>
    </dgm:pt>
    <dgm:pt modelId="{A121C6A1-3256-42EC-8FDB-08898850D22D}" type="pres">
      <dgm:prSet presAssocID="{7EDBA675-8A3F-4831-94AA-DB3CEEF1043F}" presName="sibTrans" presStyleCnt="0"/>
      <dgm:spPr/>
    </dgm:pt>
    <dgm:pt modelId="{ED660924-571A-4169-88A0-0967BD545EDF}" type="pres">
      <dgm:prSet presAssocID="{B8BF8484-31E5-44DA-9807-6C7684AFEA32}" presName="composite" presStyleCnt="0"/>
      <dgm:spPr/>
    </dgm:pt>
    <dgm:pt modelId="{E71C3EE1-25EA-46A0-A168-C9635B0E5178}" type="pres">
      <dgm:prSet presAssocID="{B8BF8484-31E5-44DA-9807-6C7684AFEA32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826F-A8AC-43B0-8735-A5D92259DE27}" type="pres">
      <dgm:prSet presAssocID="{B8BF8484-31E5-44DA-9807-6C7684AFEA32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A3479-1C0D-4A7C-9DA5-11091C9A696D}" type="pres">
      <dgm:prSet presAssocID="{B8BF8484-31E5-44DA-9807-6C7684AFEA32}" presName="Accent" presStyleLbl="parChTrans1D1" presStyleIdx="1" presStyleCnt="4"/>
      <dgm:spPr/>
    </dgm:pt>
    <dgm:pt modelId="{D67391C7-6DF0-40DF-9B55-B5F51C660BCC}" type="pres">
      <dgm:prSet presAssocID="{9E8D002B-E668-4344-92A8-14D760CCDB8D}" presName="sibTrans" presStyleCnt="0"/>
      <dgm:spPr/>
    </dgm:pt>
    <dgm:pt modelId="{69E16377-7852-4503-8A46-5388069A4D8B}" type="pres">
      <dgm:prSet presAssocID="{CEFE6B10-3243-4742-A252-643E702A4909}" presName="composite" presStyleCnt="0"/>
      <dgm:spPr/>
    </dgm:pt>
    <dgm:pt modelId="{6C8D0635-186A-4AAC-9385-B0526FCBB640}" type="pres">
      <dgm:prSet presAssocID="{CEFE6B10-3243-4742-A252-643E702A4909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493FE-65B9-4DA0-8B36-4F386DBF7A59}" type="pres">
      <dgm:prSet presAssocID="{CEFE6B10-3243-4742-A252-643E702A4909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FA1EB-AF09-447F-AEA9-17F9CDC9FBC2}" type="pres">
      <dgm:prSet presAssocID="{CEFE6B10-3243-4742-A252-643E702A4909}" presName="Accent" presStyleLbl="parChTrans1D1" presStyleIdx="2" presStyleCnt="4"/>
      <dgm:spPr/>
    </dgm:pt>
    <dgm:pt modelId="{EF035CC2-1AAE-434C-A5EF-D763C866BED7}" type="pres">
      <dgm:prSet presAssocID="{59A90774-54A3-45F5-BBF3-95C046E4F8C4}" presName="sibTrans" presStyleCnt="0"/>
      <dgm:spPr/>
    </dgm:pt>
    <dgm:pt modelId="{0C1BD1C1-15E6-4EC6-AD27-0925E1626BDC}" type="pres">
      <dgm:prSet presAssocID="{56352719-9BBD-4BFF-A1FA-B6A596DB5CE8}" presName="composite" presStyleCnt="0"/>
      <dgm:spPr/>
    </dgm:pt>
    <dgm:pt modelId="{0F412AFD-0DB9-4844-8DD6-2F754006E412}" type="pres">
      <dgm:prSet presAssocID="{56352719-9BBD-4BFF-A1FA-B6A596DB5CE8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4C2EC-45E0-4060-878F-DFE3AB767601}" type="pres">
      <dgm:prSet presAssocID="{56352719-9BBD-4BFF-A1FA-B6A596DB5CE8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E9D09-E641-478A-A7C4-F01AAA05D5F4}" type="pres">
      <dgm:prSet presAssocID="{56352719-9BBD-4BFF-A1FA-B6A596DB5CE8}" presName="Accent" presStyleLbl="parChTrans1D1" presStyleIdx="3" presStyleCnt="4"/>
      <dgm:spPr/>
    </dgm:pt>
  </dgm:ptLst>
  <dgm:cxnLst>
    <dgm:cxn modelId="{82587E25-46DB-444F-85AE-45293DCCC69E}" type="presOf" srcId="{0FD300A5-2DC5-469F-80E0-3087F03C73B3}" destId="{CFB97339-2F8F-4289-8E1B-4170DC009DC4}" srcOrd="0" destOrd="0" presId="urn:microsoft.com/office/officeart/2011/layout/TabList"/>
    <dgm:cxn modelId="{D8470D13-F7D0-4358-BC7C-319E9A6ABF7D}" srcId="{2F813BE7-878F-445D-A348-057A1FCA3404}" destId="{CEFE6B10-3243-4742-A252-643E702A4909}" srcOrd="2" destOrd="0" parTransId="{59EF1791-7B3A-4E6F-B4A8-B0FF5E1E8AE1}" sibTransId="{59A90774-54A3-45F5-BBF3-95C046E4F8C4}"/>
    <dgm:cxn modelId="{E89118AE-56CE-4478-AF98-2395D6A28BE3}" type="presOf" srcId="{B8BF8484-31E5-44DA-9807-6C7684AFEA32}" destId="{E2D1826F-A8AC-43B0-8735-A5D92259DE27}" srcOrd="0" destOrd="0" presId="urn:microsoft.com/office/officeart/2011/layout/TabList"/>
    <dgm:cxn modelId="{76368697-7131-4860-A476-014053A3C04A}" srcId="{2F813BE7-878F-445D-A348-057A1FCA3404}" destId="{AEAD687D-919D-4557-9F33-BF528931530C}" srcOrd="0" destOrd="0" parTransId="{C56CB5DE-2FE9-4EA9-B615-E44758D775D1}" sibTransId="{7EDBA675-8A3F-4831-94AA-DB3CEEF1043F}"/>
    <dgm:cxn modelId="{2117105B-9054-47F7-A4AE-9BE362686606}" type="presOf" srcId="{56352719-9BBD-4BFF-A1FA-B6A596DB5CE8}" destId="{6A44C2EC-45E0-4060-878F-DFE3AB767601}" srcOrd="0" destOrd="0" presId="urn:microsoft.com/office/officeart/2011/layout/TabList"/>
    <dgm:cxn modelId="{3748AE2D-5022-49AC-9D13-A9114D041F9A}" type="presOf" srcId="{8447515C-7344-40DC-BA05-811A2661EEBF}" destId="{E71C3EE1-25EA-46A0-A168-C9635B0E5178}" srcOrd="0" destOrd="0" presId="urn:microsoft.com/office/officeart/2011/layout/TabList"/>
    <dgm:cxn modelId="{3063F7F4-F958-4618-A8BF-28478821EF3B}" type="presOf" srcId="{CEFE6B10-3243-4742-A252-643E702A4909}" destId="{DF7493FE-65B9-4DA0-8B36-4F386DBF7A59}" srcOrd="0" destOrd="0" presId="urn:microsoft.com/office/officeart/2011/layout/TabList"/>
    <dgm:cxn modelId="{750178CD-0339-474F-81EF-66371B11B71F}" srcId="{2F813BE7-878F-445D-A348-057A1FCA3404}" destId="{B8BF8484-31E5-44DA-9807-6C7684AFEA32}" srcOrd="1" destOrd="0" parTransId="{989DBB78-D3C9-4813-B1D3-721B73789C4A}" sibTransId="{9E8D002B-E668-4344-92A8-14D760CCDB8D}"/>
    <dgm:cxn modelId="{4871D564-6995-4723-8EC0-24C44CD3A171}" type="presOf" srcId="{010DE9C2-843D-4E47-8C26-C11BE2D121DA}" destId="{6C8D0635-186A-4AAC-9385-B0526FCBB640}" srcOrd="0" destOrd="0" presId="urn:microsoft.com/office/officeart/2011/layout/TabList"/>
    <dgm:cxn modelId="{93678165-BB47-47D3-AF6D-B82723ED7D64}" type="presOf" srcId="{ECFC41FD-2E8B-408D-B559-062FB2A568A6}" destId="{0F412AFD-0DB9-4844-8DD6-2F754006E412}" srcOrd="0" destOrd="0" presId="urn:microsoft.com/office/officeart/2011/layout/TabList"/>
    <dgm:cxn modelId="{64FB259B-65A1-4002-A73A-F1ED35F3016C}" srcId="{2F813BE7-878F-445D-A348-057A1FCA3404}" destId="{56352719-9BBD-4BFF-A1FA-B6A596DB5CE8}" srcOrd="3" destOrd="0" parTransId="{E069E2F5-9D4C-4BB3-B36A-5141F9376F74}" sibTransId="{FC453965-A8BE-451E-8472-A5743820FC01}"/>
    <dgm:cxn modelId="{5D34FEA8-5117-4046-9B7E-CCFB2197CD77}" srcId="{CEFE6B10-3243-4742-A252-643E702A4909}" destId="{010DE9C2-843D-4E47-8C26-C11BE2D121DA}" srcOrd="0" destOrd="0" parTransId="{3B5ABDD4-9F13-434B-83C7-D2742DF93741}" sibTransId="{847B9058-6347-47C7-89DC-32A69DCD3C07}"/>
    <dgm:cxn modelId="{8ADC5727-8E00-4593-BC3B-E6D08FE65960}" type="presOf" srcId="{AEAD687D-919D-4557-9F33-BF528931530C}" destId="{DBF9A094-3592-4584-A694-CD0F6FD5CF6E}" srcOrd="0" destOrd="0" presId="urn:microsoft.com/office/officeart/2011/layout/TabList"/>
    <dgm:cxn modelId="{360AEA75-3A5C-4470-B2B1-1E411376E0FF}" srcId="{B8BF8484-31E5-44DA-9807-6C7684AFEA32}" destId="{8447515C-7344-40DC-BA05-811A2661EEBF}" srcOrd="0" destOrd="0" parTransId="{027EFA3A-F829-49F2-99F6-5DB7F9602511}" sibTransId="{E7F48FB2-6C25-4B37-AEBC-0E20A4284123}"/>
    <dgm:cxn modelId="{5E257BED-7D11-4732-A7A4-1987DF6E4DA7}" type="presOf" srcId="{2F813BE7-878F-445D-A348-057A1FCA3404}" destId="{3512E01D-6EF9-4D3A-8D7B-DD898BE4B4AD}" srcOrd="0" destOrd="0" presId="urn:microsoft.com/office/officeart/2011/layout/TabList"/>
    <dgm:cxn modelId="{CD87B3C8-9666-4138-B40D-F45A4B0F3A54}" srcId="{AEAD687D-919D-4557-9F33-BF528931530C}" destId="{0FD300A5-2DC5-469F-80E0-3087F03C73B3}" srcOrd="0" destOrd="0" parTransId="{1974357F-4D6F-4E85-82B6-E785ADBFE022}" sibTransId="{85CA0135-0BF3-473B-B2BB-939244C8971B}"/>
    <dgm:cxn modelId="{514ADF6A-B103-41D3-949C-D29B6994EF21}" srcId="{56352719-9BBD-4BFF-A1FA-B6A596DB5CE8}" destId="{ECFC41FD-2E8B-408D-B559-062FB2A568A6}" srcOrd="0" destOrd="0" parTransId="{37E7D946-EA1B-4986-ACFD-C3793FB89D8C}" sibTransId="{86BA3CB1-ADD5-4694-A555-FEA25706B630}"/>
    <dgm:cxn modelId="{699442C2-54F4-414E-8CED-23AE10969B73}" type="presParOf" srcId="{3512E01D-6EF9-4D3A-8D7B-DD898BE4B4AD}" destId="{8085C014-DF23-44C0-BB4A-FE8BC7724ED4}" srcOrd="0" destOrd="0" presId="urn:microsoft.com/office/officeart/2011/layout/TabList"/>
    <dgm:cxn modelId="{B207D25C-1884-4154-B47D-C7868CFD5082}" type="presParOf" srcId="{8085C014-DF23-44C0-BB4A-FE8BC7724ED4}" destId="{CFB97339-2F8F-4289-8E1B-4170DC009DC4}" srcOrd="0" destOrd="0" presId="urn:microsoft.com/office/officeart/2011/layout/TabList"/>
    <dgm:cxn modelId="{DAB0AC50-ECCE-4AE9-A164-44A644008181}" type="presParOf" srcId="{8085C014-DF23-44C0-BB4A-FE8BC7724ED4}" destId="{DBF9A094-3592-4584-A694-CD0F6FD5CF6E}" srcOrd="1" destOrd="0" presId="urn:microsoft.com/office/officeart/2011/layout/TabList"/>
    <dgm:cxn modelId="{3D181BFB-988A-478C-9B39-CF3B5A4146AE}" type="presParOf" srcId="{8085C014-DF23-44C0-BB4A-FE8BC7724ED4}" destId="{202D26B9-409B-442F-AE1E-05A46A51BA4C}" srcOrd="2" destOrd="0" presId="urn:microsoft.com/office/officeart/2011/layout/TabList"/>
    <dgm:cxn modelId="{D7C7BD8B-4A4A-4EA5-8746-177E04114E2A}" type="presParOf" srcId="{3512E01D-6EF9-4D3A-8D7B-DD898BE4B4AD}" destId="{A121C6A1-3256-42EC-8FDB-08898850D22D}" srcOrd="1" destOrd="0" presId="urn:microsoft.com/office/officeart/2011/layout/TabList"/>
    <dgm:cxn modelId="{40425990-B7AA-4751-9759-BAA954414484}" type="presParOf" srcId="{3512E01D-6EF9-4D3A-8D7B-DD898BE4B4AD}" destId="{ED660924-571A-4169-88A0-0967BD545EDF}" srcOrd="2" destOrd="0" presId="urn:microsoft.com/office/officeart/2011/layout/TabList"/>
    <dgm:cxn modelId="{C928A0CB-F913-4206-8B90-7B7D99C31C68}" type="presParOf" srcId="{ED660924-571A-4169-88A0-0967BD545EDF}" destId="{E71C3EE1-25EA-46A0-A168-C9635B0E5178}" srcOrd="0" destOrd="0" presId="urn:microsoft.com/office/officeart/2011/layout/TabList"/>
    <dgm:cxn modelId="{D3232DE5-57C0-46DF-BA40-C4456BCCCB11}" type="presParOf" srcId="{ED660924-571A-4169-88A0-0967BD545EDF}" destId="{E2D1826F-A8AC-43B0-8735-A5D92259DE27}" srcOrd="1" destOrd="0" presId="urn:microsoft.com/office/officeart/2011/layout/TabList"/>
    <dgm:cxn modelId="{05F38652-FC5A-4A82-B909-A7F0B0AF6D5B}" type="presParOf" srcId="{ED660924-571A-4169-88A0-0967BD545EDF}" destId="{DACA3479-1C0D-4A7C-9DA5-11091C9A696D}" srcOrd="2" destOrd="0" presId="urn:microsoft.com/office/officeart/2011/layout/TabList"/>
    <dgm:cxn modelId="{94B05ED1-095B-4C2E-BB26-17FEC4A58FEA}" type="presParOf" srcId="{3512E01D-6EF9-4D3A-8D7B-DD898BE4B4AD}" destId="{D67391C7-6DF0-40DF-9B55-B5F51C660BCC}" srcOrd="3" destOrd="0" presId="urn:microsoft.com/office/officeart/2011/layout/TabList"/>
    <dgm:cxn modelId="{9BC81239-98D5-4B33-A71D-7F3BA350D0D6}" type="presParOf" srcId="{3512E01D-6EF9-4D3A-8D7B-DD898BE4B4AD}" destId="{69E16377-7852-4503-8A46-5388069A4D8B}" srcOrd="4" destOrd="0" presId="urn:microsoft.com/office/officeart/2011/layout/TabList"/>
    <dgm:cxn modelId="{F9B0B6B5-EFE0-4FA1-BD3A-25F93C6D5505}" type="presParOf" srcId="{69E16377-7852-4503-8A46-5388069A4D8B}" destId="{6C8D0635-186A-4AAC-9385-B0526FCBB640}" srcOrd="0" destOrd="0" presId="urn:microsoft.com/office/officeart/2011/layout/TabList"/>
    <dgm:cxn modelId="{C6450EB4-D119-4CF0-896C-E1B8260FF515}" type="presParOf" srcId="{69E16377-7852-4503-8A46-5388069A4D8B}" destId="{DF7493FE-65B9-4DA0-8B36-4F386DBF7A59}" srcOrd="1" destOrd="0" presId="urn:microsoft.com/office/officeart/2011/layout/TabList"/>
    <dgm:cxn modelId="{0A6D14D5-FAAD-40F0-BEB1-4EB7899AA32E}" type="presParOf" srcId="{69E16377-7852-4503-8A46-5388069A4D8B}" destId="{8D0FA1EB-AF09-447F-AEA9-17F9CDC9FBC2}" srcOrd="2" destOrd="0" presId="urn:microsoft.com/office/officeart/2011/layout/TabList"/>
    <dgm:cxn modelId="{38B12A63-0D0E-4A92-99B8-7721FF9A0667}" type="presParOf" srcId="{3512E01D-6EF9-4D3A-8D7B-DD898BE4B4AD}" destId="{EF035CC2-1AAE-434C-A5EF-D763C866BED7}" srcOrd="5" destOrd="0" presId="urn:microsoft.com/office/officeart/2011/layout/TabList"/>
    <dgm:cxn modelId="{BBED8260-9A10-44A9-8A2F-919778E19A5D}" type="presParOf" srcId="{3512E01D-6EF9-4D3A-8D7B-DD898BE4B4AD}" destId="{0C1BD1C1-15E6-4EC6-AD27-0925E1626BDC}" srcOrd="6" destOrd="0" presId="urn:microsoft.com/office/officeart/2011/layout/TabList"/>
    <dgm:cxn modelId="{143AC7C4-4A37-437B-93DE-C9DEFE0BB61A}" type="presParOf" srcId="{0C1BD1C1-15E6-4EC6-AD27-0925E1626BDC}" destId="{0F412AFD-0DB9-4844-8DD6-2F754006E412}" srcOrd="0" destOrd="0" presId="urn:microsoft.com/office/officeart/2011/layout/TabList"/>
    <dgm:cxn modelId="{0C6E9EEA-7633-4AB3-933D-1604EA25C72E}" type="presParOf" srcId="{0C1BD1C1-15E6-4EC6-AD27-0925E1626BDC}" destId="{6A44C2EC-45E0-4060-878F-DFE3AB767601}" srcOrd="1" destOrd="0" presId="urn:microsoft.com/office/officeart/2011/layout/TabList"/>
    <dgm:cxn modelId="{6E98F271-7BFC-4D0A-AFB9-05D72DD2B6AF}" type="presParOf" srcId="{0C1BD1C1-15E6-4EC6-AD27-0925E1626BDC}" destId="{DE6E9D09-E641-478A-A7C4-F01AAA05D5F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55C451-82E6-4013-B126-FC28F779C03C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F948D8-92B9-4EBA-88D4-E692E1E2273C}">
      <dgm:prSet/>
      <dgm:spPr/>
      <dgm:t>
        <a:bodyPr/>
        <a:lstStyle/>
        <a:p>
          <a:pPr rtl="0"/>
          <a:r>
            <a:rPr lang="en-US" smtClean="0"/>
            <a:t>Teori Psikoanalisis</a:t>
          </a:r>
          <a:endParaRPr lang="en-US"/>
        </a:p>
      </dgm:t>
    </dgm:pt>
    <dgm:pt modelId="{1318E942-E4AC-4D0C-89A7-F41BF37EC27A}" type="parTrans" cxnId="{6ABF1673-B052-4653-A82E-BF46ACD8496C}">
      <dgm:prSet/>
      <dgm:spPr/>
      <dgm:t>
        <a:bodyPr/>
        <a:lstStyle/>
        <a:p>
          <a:endParaRPr lang="en-US"/>
        </a:p>
      </dgm:t>
    </dgm:pt>
    <dgm:pt modelId="{7B99AC7E-A294-4AD4-BDC2-43CECEBD9A68}" type="sibTrans" cxnId="{6ABF1673-B052-4653-A82E-BF46ACD8496C}">
      <dgm:prSet/>
      <dgm:spPr/>
      <dgm:t>
        <a:bodyPr/>
        <a:lstStyle/>
        <a:p>
          <a:endParaRPr lang="en-US"/>
        </a:p>
      </dgm:t>
    </dgm:pt>
    <dgm:pt modelId="{537F7276-F180-4154-B237-72C73111C3E3}">
      <dgm:prSet/>
      <dgm:spPr/>
      <dgm:t>
        <a:bodyPr/>
        <a:lstStyle/>
        <a:p>
          <a:pPr rtl="0"/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mengurangi</a:t>
          </a:r>
          <a:r>
            <a:rPr lang="en-US" dirty="0" smtClean="0"/>
            <a:t> </a:t>
          </a:r>
          <a:r>
            <a:rPr lang="en-US" dirty="0" err="1" smtClean="0"/>
            <a:t>emosi</a:t>
          </a:r>
          <a:r>
            <a:rPr lang="en-US" dirty="0" smtClean="0"/>
            <a:t> </a:t>
          </a:r>
          <a:r>
            <a:rPr lang="en-US" dirty="0" err="1" smtClean="0"/>
            <a:t>negatif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mereka</a:t>
          </a:r>
          <a:r>
            <a:rPr lang="en-US" dirty="0" smtClean="0"/>
            <a:t> </a:t>
          </a:r>
          <a:r>
            <a:rPr lang="en-US" dirty="0" err="1" smtClean="0"/>
            <a:t>kontrol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 </a:t>
          </a:r>
          <a:r>
            <a:rPr lang="en-US" dirty="0" err="1" smtClean="0"/>
            <a:t>sesungguhnya</a:t>
          </a:r>
          <a:r>
            <a:rPr lang="en-US" dirty="0" smtClean="0"/>
            <a:t>, </a:t>
          </a:r>
          <a:r>
            <a:rPr lang="en-US" dirty="0" err="1" smtClean="0"/>
            <a:t>termasuk</a:t>
          </a:r>
          <a:r>
            <a:rPr lang="en-US" dirty="0" smtClean="0"/>
            <a:t> </a:t>
          </a:r>
          <a:r>
            <a:rPr lang="en-US" dirty="0" err="1" smtClean="0"/>
            <a:t>truma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konflik</a:t>
          </a:r>
          <a:r>
            <a:rPr lang="en-US" dirty="0" smtClean="0"/>
            <a:t>.</a:t>
          </a:r>
          <a:endParaRPr lang="en-US" dirty="0"/>
        </a:p>
      </dgm:t>
    </dgm:pt>
    <dgm:pt modelId="{6A90929F-1EF3-4A88-99F9-79353E975A4D}" type="parTrans" cxnId="{0F7A3807-A5D1-4C40-A1FF-CD3D4B4754CE}">
      <dgm:prSet/>
      <dgm:spPr/>
      <dgm:t>
        <a:bodyPr/>
        <a:lstStyle/>
        <a:p>
          <a:endParaRPr lang="en-US"/>
        </a:p>
      </dgm:t>
    </dgm:pt>
    <dgm:pt modelId="{59BD0A77-C2E8-4DF0-A962-104DA6C9FCE5}" type="sibTrans" cxnId="{0F7A3807-A5D1-4C40-A1FF-CD3D4B4754CE}">
      <dgm:prSet/>
      <dgm:spPr/>
      <dgm:t>
        <a:bodyPr/>
        <a:lstStyle/>
        <a:p>
          <a:endParaRPr lang="en-US"/>
        </a:p>
      </dgm:t>
    </dgm:pt>
    <dgm:pt modelId="{95DBF36C-6AC6-4502-86F8-5B8E358BEEF7}">
      <dgm:prSet/>
      <dgm:spPr/>
      <dgm:t>
        <a:bodyPr/>
        <a:lstStyle/>
        <a:p>
          <a:pPr rtl="0"/>
          <a:r>
            <a:rPr lang="en-US" smtClean="0"/>
            <a:t>Teori Sosio Kultural</a:t>
          </a:r>
          <a:endParaRPr lang="en-US"/>
        </a:p>
      </dgm:t>
    </dgm:pt>
    <dgm:pt modelId="{6967296D-CB58-407F-BC1A-936A294352FC}" type="parTrans" cxnId="{2D619B77-910B-4F48-B313-64F3F6AF4533}">
      <dgm:prSet/>
      <dgm:spPr/>
      <dgm:t>
        <a:bodyPr/>
        <a:lstStyle/>
        <a:p>
          <a:endParaRPr lang="en-US"/>
        </a:p>
      </dgm:t>
    </dgm:pt>
    <dgm:pt modelId="{6D32B1F7-0B1F-416E-B553-6FB617502855}" type="sibTrans" cxnId="{2D619B77-910B-4F48-B313-64F3F6AF4533}">
      <dgm:prSet/>
      <dgm:spPr/>
      <dgm:t>
        <a:bodyPr/>
        <a:lstStyle/>
        <a:p>
          <a:endParaRPr lang="en-US"/>
        </a:p>
      </dgm:t>
    </dgm:pt>
    <dgm:pt modelId="{56EA7883-CE70-4788-93AE-4F620F8B12DC}">
      <dgm:prSet/>
      <dgm:spPr/>
      <dgm:t>
        <a:bodyPr/>
        <a:lstStyle/>
        <a:p>
          <a:pPr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. A</a:t>
          </a:r>
          <a:r>
            <a:rPr lang="id-ID" dirty="0" smtClean="0"/>
            <a:t>nak memiliki potensi untuk mencapai tingkat kemampuan namun tidak dapat mencapainya tanpa bantuan</a:t>
          </a:r>
          <a:r>
            <a:rPr lang="en-US" dirty="0" smtClean="0"/>
            <a:t>/</a:t>
          </a:r>
          <a:r>
            <a:rPr lang="en-US" dirty="0" err="1" smtClean="0"/>
            <a:t>pijakan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orang </a:t>
          </a:r>
          <a:r>
            <a:rPr lang="en-US" dirty="0" err="1" smtClean="0"/>
            <a:t>dewasa</a:t>
          </a:r>
          <a:r>
            <a:rPr lang="en-US" dirty="0" smtClean="0"/>
            <a:t>. </a:t>
          </a:r>
          <a:endParaRPr lang="en-US" dirty="0"/>
        </a:p>
      </dgm:t>
    </dgm:pt>
    <dgm:pt modelId="{F45C8CD9-91EA-43A0-83F1-EADD6555AC63}" type="parTrans" cxnId="{BBD96E5C-45AA-49A9-AF23-B44D11EB1CFE}">
      <dgm:prSet/>
      <dgm:spPr/>
      <dgm:t>
        <a:bodyPr/>
        <a:lstStyle/>
        <a:p>
          <a:endParaRPr lang="en-US"/>
        </a:p>
      </dgm:t>
    </dgm:pt>
    <dgm:pt modelId="{C2F2D5E5-6E90-48E8-A3A0-FB47A0A007A4}" type="sibTrans" cxnId="{BBD96E5C-45AA-49A9-AF23-B44D11EB1CFE}">
      <dgm:prSet/>
      <dgm:spPr/>
      <dgm:t>
        <a:bodyPr/>
        <a:lstStyle/>
        <a:p>
          <a:endParaRPr lang="en-US"/>
        </a:p>
      </dgm:t>
    </dgm:pt>
    <dgm:pt modelId="{6228CD2B-8323-4709-A64B-3ACDA6B86E16}">
      <dgm:prSet/>
      <dgm:spPr/>
      <dgm:t>
        <a:bodyPr/>
        <a:lstStyle/>
        <a:p>
          <a:pPr rtl="0"/>
          <a:r>
            <a:rPr lang="en-US" smtClean="0"/>
            <a:t>Teori </a:t>
          </a:r>
          <a:r>
            <a:rPr lang="en-US" i="1" smtClean="0"/>
            <a:t>Arousal Modulation</a:t>
          </a:r>
          <a:endParaRPr lang="en-US"/>
        </a:p>
      </dgm:t>
    </dgm:pt>
    <dgm:pt modelId="{4DB269C2-F6D5-46EF-8129-A82A56F84477}" type="parTrans" cxnId="{15242ACC-90EA-425B-887E-F2C47BC67A46}">
      <dgm:prSet/>
      <dgm:spPr/>
      <dgm:t>
        <a:bodyPr/>
        <a:lstStyle/>
        <a:p>
          <a:endParaRPr lang="en-US"/>
        </a:p>
      </dgm:t>
    </dgm:pt>
    <dgm:pt modelId="{8F26DFCF-8DD2-403F-9011-6D88D6B7A12E}" type="sibTrans" cxnId="{15242ACC-90EA-425B-887E-F2C47BC67A46}">
      <dgm:prSet/>
      <dgm:spPr/>
      <dgm:t>
        <a:bodyPr/>
        <a:lstStyle/>
        <a:p>
          <a:endParaRPr lang="en-US"/>
        </a:p>
      </dgm:t>
    </dgm:pt>
    <dgm:pt modelId="{4953376F-2F7C-4F61-83D2-1DE6AFF64EDB}">
      <dgm:prSet/>
      <dgm:spPr/>
      <dgm:t>
        <a:bodyPr/>
        <a:lstStyle/>
        <a:p>
          <a:pPr rtl="0"/>
          <a:r>
            <a:rPr lang="en-US" smtClean="0"/>
            <a:t>Bermain adalah cara untuk mencari keseimbangan level kesenangan dan tantangan. Anak mencari kesenangan dan tantangan melalui pengalaman sensori. </a:t>
          </a:r>
          <a:r>
            <a:rPr lang="id-ID" smtClean="0"/>
            <a:t>Bermain sebagai alat untuk menjaga tingkat keseimbangan agar  berada di tingkat optimal</a:t>
          </a:r>
          <a:r>
            <a:rPr lang="en-US" smtClean="0"/>
            <a:t>. </a:t>
          </a:r>
          <a:endParaRPr lang="en-US"/>
        </a:p>
      </dgm:t>
    </dgm:pt>
    <dgm:pt modelId="{1A154DD4-4998-4A8E-A23E-75E1E0677065}" type="parTrans" cxnId="{45D1816C-06F9-4151-A02C-9566E4355C41}">
      <dgm:prSet/>
      <dgm:spPr/>
      <dgm:t>
        <a:bodyPr/>
        <a:lstStyle/>
        <a:p>
          <a:endParaRPr lang="en-US"/>
        </a:p>
      </dgm:t>
    </dgm:pt>
    <dgm:pt modelId="{DB477CA2-4112-4794-8D3E-3CC07398BB5B}" type="sibTrans" cxnId="{45D1816C-06F9-4151-A02C-9566E4355C41}">
      <dgm:prSet/>
      <dgm:spPr/>
      <dgm:t>
        <a:bodyPr/>
        <a:lstStyle/>
        <a:p>
          <a:endParaRPr lang="en-US"/>
        </a:p>
      </dgm:t>
    </dgm:pt>
    <dgm:pt modelId="{D7E81CA2-AD91-49BE-98F9-1B74E1BBF78B}">
      <dgm:prSet/>
      <dgm:spPr/>
      <dgm:t>
        <a:bodyPr/>
        <a:lstStyle/>
        <a:p>
          <a:pPr rtl="0"/>
          <a:r>
            <a:rPr lang="en-US" smtClean="0"/>
            <a:t>Teori Kognitif</a:t>
          </a:r>
          <a:endParaRPr lang="en-US"/>
        </a:p>
      </dgm:t>
    </dgm:pt>
    <dgm:pt modelId="{FB93AF6D-9C5D-4850-A6F3-29F6D041159B}" type="parTrans" cxnId="{B0FD1696-E563-4090-BCFF-8BDAF74C0943}">
      <dgm:prSet/>
      <dgm:spPr/>
      <dgm:t>
        <a:bodyPr/>
        <a:lstStyle/>
        <a:p>
          <a:endParaRPr lang="en-US"/>
        </a:p>
      </dgm:t>
    </dgm:pt>
    <dgm:pt modelId="{2EB02E5F-5575-4CE3-B9E4-7533827E701C}" type="sibTrans" cxnId="{B0FD1696-E563-4090-BCFF-8BDAF74C0943}">
      <dgm:prSet/>
      <dgm:spPr/>
      <dgm:t>
        <a:bodyPr/>
        <a:lstStyle/>
        <a:p>
          <a:endParaRPr lang="en-US"/>
        </a:p>
      </dgm:t>
    </dgm:pt>
    <dgm:pt modelId="{BB8D2B5F-C58B-4EBD-A15D-6ECFE553901C}">
      <dgm:prSet/>
      <dgm:spPr/>
      <dgm:t>
        <a:bodyPr/>
        <a:lstStyle/>
        <a:p>
          <a:pPr rtl="0"/>
          <a:r>
            <a:rPr lang="id-ID" smtClean="0"/>
            <a:t>Anak-anak membangun pengetahuan</a:t>
          </a:r>
          <a:r>
            <a:rPr lang="en-US" smtClean="0"/>
            <a:t> dan pengalaman melalui kegiatan bermain. </a:t>
          </a:r>
          <a:endParaRPr lang="en-US"/>
        </a:p>
      </dgm:t>
    </dgm:pt>
    <dgm:pt modelId="{5382DD14-F1C1-41ED-8328-B75ABADDEE3C}" type="parTrans" cxnId="{6B010B5B-ADB3-4F46-9895-EBDBE6ED4755}">
      <dgm:prSet/>
      <dgm:spPr/>
      <dgm:t>
        <a:bodyPr/>
        <a:lstStyle/>
        <a:p>
          <a:endParaRPr lang="en-US"/>
        </a:p>
      </dgm:t>
    </dgm:pt>
    <dgm:pt modelId="{1F4F753F-8461-4CE9-9598-7726A6CE83E4}" type="sibTrans" cxnId="{6B010B5B-ADB3-4F46-9895-EBDBE6ED4755}">
      <dgm:prSet/>
      <dgm:spPr/>
      <dgm:t>
        <a:bodyPr/>
        <a:lstStyle/>
        <a:p>
          <a:endParaRPr lang="en-US"/>
        </a:p>
      </dgm:t>
    </dgm:pt>
    <dgm:pt modelId="{5AAFA18A-2F8B-43D0-B751-0F59A27EDC44}" type="pres">
      <dgm:prSet presAssocID="{6555C451-82E6-4013-B126-FC28F779C03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71AA09-985F-44AA-A287-782B05899D9E}" type="pres">
      <dgm:prSet presAssocID="{C9F948D8-92B9-4EBA-88D4-E692E1E2273C}" presName="composite" presStyleCnt="0"/>
      <dgm:spPr/>
    </dgm:pt>
    <dgm:pt modelId="{33F687F4-4161-4D1F-B42D-955AC454E50E}" type="pres">
      <dgm:prSet presAssocID="{C9F948D8-92B9-4EBA-88D4-E692E1E2273C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9CAC3-29BC-494D-A752-CA7ACBFD06BE}" type="pres">
      <dgm:prSet presAssocID="{C9F948D8-92B9-4EBA-88D4-E692E1E2273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00475-B64A-470F-84B2-DF849200DC09}" type="pres">
      <dgm:prSet presAssocID="{C9F948D8-92B9-4EBA-88D4-E692E1E2273C}" presName="Accent" presStyleLbl="parChTrans1D1" presStyleIdx="0" presStyleCnt="4"/>
      <dgm:spPr/>
    </dgm:pt>
    <dgm:pt modelId="{A350030B-D17D-4806-9A62-B65F2705D789}" type="pres">
      <dgm:prSet presAssocID="{7B99AC7E-A294-4AD4-BDC2-43CECEBD9A68}" presName="sibTrans" presStyleCnt="0"/>
      <dgm:spPr/>
    </dgm:pt>
    <dgm:pt modelId="{BE76E608-92BE-4E5C-A9E9-AE43B3193F9F}" type="pres">
      <dgm:prSet presAssocID="{95DBF36C-6AC6-4502-86F8-5B8E358BEEF7}" presName="composite" presStyleCnt="0"/>
      <dgm:spPr/>
    </dgm:pt>
    <dgm:pt modelId="{E4CD03A7-B9B5-46E3-821B-3C520D0A9FDA}" type="pres">
      <dgm:prSet presAssocID="{95DBF36C-6AC6-4502-86F8-5B8E358BEEF7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FD530-1FB5-4F98-8304-205703F4210D}" type="pres">
      <dgm:prSet presAssocID="{95DBF36C-6AC6-4502-86F8-5B8E358BEEF7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9D2D-4F47-4A08-97AB-EB155C3D070A}" type="pres">
      <dgm:prSet presAssocID="{95DBF36C-6AC6-4502-86F8-5B8E358BEEF7}" presName="Accent" presStyleLbl="parChTrans1D1" presStyleIdx="1" presStyleCnt="4"/>
      <dgm:spPr/>
    </dgm:pt>
    <dgm:pt modelId="{E13D9E60-49F9-4398-B6B4-94DBB38A3095}" type="pres">
      <dgm:prSet presAssocID="{6D32B1F7-0B1F-416E-B553-6FB617502855}" presName="sibTrans" presStyleCnt="0"/>
      <dgm:spPr/>
    </dgm:pt>
    <dgm:pt modelId="{9D9D41AF-B808-40C6-9A3E-AEBB0C3FD6A3}" type="pres">
      <dgm:prSet presAssocID="{6228CD2B-8323-4709-A64B-3ACDA6B86E16}" presName="composite" presStyleCnt="0"/>
      <dgm:spPr/>
    </dgm:pt>
    <dgm:pt modelId="{A0D1CF24-A780-4BFF-90F2-B9CE122E7287}" type="pres">
      <dgm:prSet presAssocID="{6228CD2B-8323-4709-A64B-3ACDA6B86E16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DE70-BE61-40B8-BCD1-3C5345233E06}" type="pres">
      <dgm:prSet presAssocID="{6228CD2B-8323-4709-A64B-3ACDA6B86E16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E5D44-A427-455A-BABC-E4D215C962D1}" type="pres">
      <dgm:prSet presAssocID="{6228CD2B-8323-4709-A64B-3ACDA6B86E16}" presName="Accent" presStyleLbl="parChTrans1D1" presStyleIdx="2" presStyleCnt="4"/>
      <dgm:spPr/>
    </dgm:pt>
    <dgm:pt modelId="{D5D9A086-F11C-4D1E-9593-B4CBA39DB551}" type="pres">
      <dgm:prSet presAssocID="{8F26DFCF-8DD2-403F-9011-6D88D6B7A12E}" presName="sibTrans" presStyleCnt="0"/>
      <dgm:spPr/>
    </dgm:pt>
    <dgm:pt modelId="{1E0787CC-9418-44D5-B686-98536BD8F045}" type="pres">
      <dgm:prSet presAssocID="{D7E81CA2-AD91-49BE-98F9-1B74E1BBF78B}" presName="composite" presStyleCnt="0"/>
      <dgm:spPr/>
    </dgm:pt>
    <dgm:pt modelId="{CE35B93E-6F9B-4C83-B370-87BD16F3A631}" type="pres">
      <dgm:prSet presAssocID="{D7E81CA2-AD91-49BE-98F9-1B74E1BBF78B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CCF39-8382-4809-AF79-BD4E26CB5CFD}" type="pres">
      <dgm:prSet presAssocID="{D7E81CA2-AD91-49BE-98F9-1B74E1BBF78B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21BED-4BB2-4978-876C-C52D4504641A}" type="pres">
      <dgm:prSet presAssocID="{D7E81CA2-AD91-49BE-98F9-1B74E1BBF78B}" presName="Accent" presStyleLbl="parChTrans1D1" presStyleIdx="3" presStyleCnt="4"/>
      <dgm:spPr/>
    </dgm:pt>
  </dgm:ptLst>
  <dgm:cxnLst>
    <dgm:cxn modelId="{D599B478-040E-4803-BA85-70112E1A6983}" type="presOf" srcId="{537F7276-F180-4154-B237-72C73111C3E3}" destId="{33F687F4-4161-4D1F-B42D-955AC454E50E}" srcOrd="0" destOrd="0" presId="urn:microsoft.com/office/officeart/2011/layout/TabList"/>
    <dgm:cxn modelId="{0F7A3807-A5D1-4C40-A1FF-CD3D4B4754CE}" srcId="{C9F948D8-92B9-4EBA-88D4-E692E1E2273C}" destId="{537F7276-F180-4154-B237-72C73111C3E3}" srcOrd="0" destOrd="0" parTransId="{6A90929F-1EF3-4A88-99F9-79353E975A4D}" sibTransId="{59BD0A77-C2E8-4DF0-A962-104DA6C9FCE5}"/>
    <dgm:cxn modelId="{931BF086-9CFD-44F6-AC7A-89E04BAC0B8E}" type="presOf" srcId="{C9F948D8-92B9-4EBA-88D4-E692E1E2273C}" destId="{0D09CAC3-29BC-494D-A752-CA7ACBFD06BE}" srcOrd="0" destOrd="0" presId="urn:microsoft.com/office/officeart/2011/layout/TabList"/>
    <dgm:cxn modelId="{45D1816C-06F9-4151-A02C-9566E4355C41}" srcId="{6228CD2B-8323-4709-A64B-3ACDA6B86E16}" destId="{4953376F-2F7C-4F61-83D2-1DE6AFF64EDB}" srcOrd="0" destOrd="0" parTransId="{1A154DD4-4998-4A8E-A23E-75E1E0677065}" sibTransId="{DB477CA2-4112-4794-8D3E-3CC07398BB5B}"/>
    <dgm:cxn modelId="{040F88A5-62BA-4740-9C28-CBFE8CB61C46}" type="presOf" srcId="{6228CD2B-8323-4709-A64B-3ACDA6B86E16}" destId="{6018DE70-BE61-40B8-BCD1-3C5345233E06}" srcOrd="0" destOrd="0" presId="urn:microsoft.com/office/officeart/2011/layout/TabList"/>
    <dgm:cxn modelId="{2D619B77-910B-4F48-B313-64F3F6AF4533}" srcId="{6555C451-82E6-4013-B126-FC28F779C03C}" destId="{95DBF36C-6AC6-4502-86F8-5B8E358BEEF7}" srcOrd="1" destOrd="0" parTransId="{6967296D-CB58-407F-BC1A-936A294352FC}" sibTransId="{6D32B1F7-0B1F-416E-B553-6FB617502855}"/>
    <dgm:cxn modelId="{15242ACC-90EA-425B-887E-F2C47BC67A46}" srcId="{6555C451-82E6-4013-B126-FC28F779C03C}" destId="{6228CD2B-8323-4709-A64B-3ACDA6B86E16}" srcOrd="2" destOrd="0" parTransId="{4DB269C2-F6D5-46EF-8129-A82A56F84477}" sibTransId="{8F26DFCF-8DD2-403F-9011-6D88D6B7A12E}"/>
    <dgm:cxn modelId="{B0FD1696-E563-4090-BCFF-8BDAF74C0943}" srcId="{6555C451-82E6-4013-B126-FC28F779C03C}" destId="{D7E81CA2-AD91-49BE-98F9-1B74E1BBF78B}" srcOrd="3" destOrd="0" parTransId="{FB93AF6D-9C5D-4850-A6F3-29F6D041159B}" sibTransId="{2EB02E5F-5575-4CE3-B9E4-7533827E701C}"/>
    <dgm:cxn modelId="{9C6B9333-E51F-4FD9-A8CF-D3DD67BE99FD}" type="presOf" srcId="{D7E81CA2-AD91-49BE-98F9-1B74E1BBF78B}" destId="{478CCF39-8382-4809-AF79-BD4E26CB5CFD}" srcOrd="0" destOrd="0" presId="urn:microsoft.com/office/officeart/2011/layout/TabList"/>
    <dgm:cxn modelId="{BBD96E5C-45AA-49A9-AF23-B44D11EB1CFE}" srcId="{95DBF36C-6AC6-4502-86F8-5B8E358BEEF7}" destId="{56EA7883-CE70-4788-93AE-4F620F8B12DC}" srcOrd="0" destOrd="0" parTransId="{F45C8CD9-91EA-43A0-83F1-EADD6555AC63}" sibTransId="{C2F2D5E5-6E90-48E8-A3A0-FB47A0A007A4}"/>
    <dgm:cxn modelId="{FE72FBFB-C735-4F39-A364-539E31BCD94C}" type="presOf" srcId="{BB8D2B5F-C58B-4EBD-A15D-6ECFE553901C}" destId="{CE35B93E-6F9B-4C83-B370-87BD16F3A631}" srcOrd="0" destOrd="0" presId="urn:microsoft.com/office/officeart/2011/layout/TabList"/>
    <dgm:cxn modelId="{70AB500D-2656-4497-B1AC-DCB10113AB20}" type="presOf" srcId="{95DBF36C-6AC6-4502-86F8-5B8E358BEEF7}" destId="{505FD530-1FB5-4F98-8304-205703F4210D}" srcOrd="0" destOrd="0" presId="urn:microsoft.com/office/officeart/2011/layout/TabList"/>
    <dgm:cxn modelId="{6ABF1673-B052-4653-A82E-BF46ACD8496C}" srcId="{6555C451-82E6-4013-B126-FC28F779C03C}" destId="{C9F948D8-92B9-4EBA-88D4-E692E1E2273C}" srcOrd="0" destOrd="0" parTransId="{1318E942-E4AC-4D0C-89A7-F41BF37EC27A}" sibTransId="{7B99AC7E-A294-4AD4-BDC2-43CECEBD9A68}"/>
    <dgm:cxn modelId="{DB576EC1-B599-49AE-A81D-DE0C6BFC66F7}" type="presOf" srcId="{4953376F-2F7C-4F61-83D2-1DE6AFF64EDB}" destId="{A0D1CF24-A780-4BFF-90F2-B9CE122E7287}" srcOrd="0" destOrd="0" presId="urn:microsoft.com/office/officeart/2011/layout/TabList"/>
    <dgm:cxn modelId="{3FB0D0F9-E554-49B0-A1BC-F7CC14146364}" type="presOf" srcId="{56EA7883-CE70-4788-93AE-4F620F8B12DC}" destId="{E4CD03A7-B9B5-46E3-821B-3C520D0A9FDA}" srcOrd="0" destOrd="0" presId="urn:microsoft.com/office/officeart/2011/layout/TabList"/>
    <dgm:cxn modelId="{6B010B5B-ADB3-4F46-9895-EBDBE6ED4755}" srcId="{D7E81CA2-AD91-49BE-98F9-1B74E1BBF78B}" destId="{BB8D2B5F-C58B-4EBD-A15D-6ECFE553901C}" srcOrd="0" destOrd="0" parTransId="{5382DD14-F1C1-41ED-8328-B75ABADDEE3C}" sibTransId="{1F4F753F-8461-4CE9-9598-7726A6CE83E4}"/>
    <dgm:cxn modelId="{66963F4F-52F1-4D52-923E-849A4D00A701}" type="presOf" srcId="{6555C451-82E6-4013-B126-FC28F779C03C}" destId="{5AAFA18A-2F8B-43D0-B751-0F59A27EDC44}" srcOrd="0" destOrd="0" presId="urn:microsoft.com/office/officeart/2011/layout/TabList"/>
    <dgm:cxn modelId="{B21ACF4A-777B-412E-AE53-716FB176FEBE}" type="presParOf" srcId="{5AAFA18A-2F8B-43D0-B751-0F59A27EDC44}" destId="{3571AA09-985F-44AA-A287-782B05899D9E}" srcOrd="0" destOrd="0" presId="urn:microsoft.com/office/officeart/2011/layout/TabList"/>
    <dgm:cxn modelId="{754676AD-982D-4716-82EF-02ACD395ACD3}" type="presParOf" srcId="{3571AA09-985F-44AA-A287-782B05899D9E}" destId="{33F687F4-4161-4D1F-B42D-955AC454E50E}" srcOrd="0" destOrd="0" presId="urn:microsoft.com/office/officeart/2011/layout/TabList"/>
    <dgm:cxn modelId="{1420EE7A-7A7E-4B9C-8D42-F7945D48A375}" type="presParOf" srcId="{3571AA09-985F-44AA-A287-782B05899D9E}" destId="{0D09CAC3-29BC-494D-A752-CA7ACBFD06BE}" srcOrd="1" destOrd="0" presId="urn:microsoft.com/office/officeart/2011/layout/TabList"/>
    <dgm:cxn modelId="{5F002D0F-58A9-4824-B63C-D3FB40913990}" type="presParOf" srcId="{3571AA09-985F-44AA-A287-782B05899D9E}" destId="{17E00475-B64A-470F-84B2-DF849200DC09}" srcOrd="2" destOrd="0" presId="urn:microsoft.com/office/officeart/2011/layout/TabList"/>
    <dgm:cxn modelId="{E9CD856E-3D83-4D9C-A758-D238B55E1202}" type="presParOf" srcId="{5AAFA18A-2F8B-43D0-B751-0F59A27EDC44}" destId="{A350030B-D17D-4806-9A62-B65F2705D789}" srcOrd="1" destOrd="0" presId="urn:microsoft.com/office/officeart/2011/layout/TabList"/>
    <dgm:cxn modelId="{C42A7526-DB0D-4345-B509-031EC2923900}" type="presParOf" srcId="{5AAFA18A-2F8B-43D0-B751-0F59A27EDC44}" destId="{BE76E608-92BE-4E5C-A9E9-AE43B3193F9F}" srcOrd="2" destOrd="0" presId="urn:microsoft.com/office/officeart/2011/layout/TabList"/>
    <dgm:cxn modelId="{6A52EEF5-DF7D-4CDA-8AE1-CE91341F8402}" type="presParOf" srcId="{BE76E608-92BE-4E5C-A9E9-AE43B3193F9F}" destId="{E4CD03A7-B9B5-46E3-821B-3C520D0A9FDA}" srcOrd="0" destOrd="0" presId="urn:microsoft.com/office/officeart/2011/layout/TabList"/>
    <dgm:cxn modelId="{C4706CB2-4189-49C6-B75D-E6CD5F6A2337}" type="presParOf" srcId="{BE76E608-92BE-4E5C-A9E9-AE43B3193F9F}" destId="{505FD530-1FB5-4F98-8304-205703F4210D}" srcOrd="1" destOrd="0" presId="urn:microsoft.com/office/officeart/2011/layout/TabList"/>
    <dgm:cxn modelId="{EAB6F6C6-1A93-4310-ABA0-06E1A3D7E844}" type="presParOf" srcId="{BE76E608-92BE-4E5C-A9E9-AE43B3193F9F}" destId="{C2F49D2D-4F47-4A08-97AB-EB155C3D070A}" srcOrd="2" destOrd="0" presId="urn:microsoft.com/office/officeart/2011/layout/TabList"/>
    <dgm:cxn modelId="{802F9A25-A513-45BE-9A9C-E3011D2E3571}" type="presParOf" srcId="{5AAFA18A-2F8B-43D0-B751-0F59A27EDC44}" destId="{E13D9E60-49F9-4398-B6B4-94DBB38A3095}" srcOrd="3" destOrd="0" presId="urn:microsoft.com/office/officeart/2011/layout/TabList"/>
    <dgm:cxn modelId="{E48A79C6-F8B6-4C7B-B688-1F28FA31DC80}" type="presParOf" srcId="{5AAFA18A-2F8B-43D0-B751-0F59A27EDC44}" destId="{9D9D41AF-B808-40C6-9A3E-AEBB0C3FD6A3}" srcOrd="4" destOrd="0" presId="urn:microsoft.com/office/officeart/2011/layout/TabList"/>
    <dgm:cxn modelId="{47E4B7CB-3835-443D-9453-D67AC4138417}" type="presParOf" srcId="{9D9D41AF-B808-40C6-9A3E-AEBB0C3FD6A3}" destId="{A0D1CF24-A780-4BFF-90F2-B9CE122E7287}" srcOrd="0" destOrd="0" presId="urn:microsoft.com/office/officeart/2011/layout/TabList"/>
    <dgm:cxn modelId="{D19DA173-9BE6-4A31-B2F3-48E4C284FB24}" type="presParOf" srcId="{9D9D41AF-B808-40C6-9A3E-AEBB0C3FD6A3}" destId="{6018DE70-BE61-40B8-BCD1-3C5345233E06}" srcOrd="1" destOrd="0" presId="urn:microsoft.com/office/officeart/2011/layout/TabList"/>
    <dgm:cxn modelId="{124C41EE-56A8-4026-9DCE-09B1E265FFA1}" type="presParOf" srcId="{9D9D41AF-B808-40C6-9A3E-AEBB0C3FD6A3}" destId="{8E3E5D44-A427-455A-BABC-E4D215C962D1}" srcOrd="2" destOrd="0" presId="urn:microsoft.com/office/officeart/2011/layout/TabList"/>
    <dgm:cxn modelId="{0F5A568F-369F-4551-B230-59150B2ECE65}" type="presParOf" srcId="{5AAFA18A-2F8B-43D0-B751-0F59A27EDC44}" destId="{D5D9A086-F11C-4D1E-9593-B4CBA39DB551}" srcOrd="5" destOrd="0" presId="urn:microsoft.com/office/officeart/2011/layout/TabList"/>
    <dgm:cxn modelId="{D172A3CA-725E-4628-BE79-EEEE5F2FD61C}" type="presParOf" srcId="{5AAFA18A-2F8B-43D0-B751-0F59A27EDC44}" destId="{1E0787CC-9418-44D5-B686-98536BD8F045}" srcOrd="6" destOrd="0" presId="urn:microsoft.com/office/officeart/2011/layout/TabList"/>
    <dgm:cxn modelId="{0AB4B9FD-9722-440C-BD1F-40B87B1C08C2}" type="presParOf" srcId="{1E0787CC-9418-44D5-B686-98536BD8F045}" destId="{CE35B93E-6F9B-4C83-B370-87BD16F3A631}" srcOrd="0" destOrd="0" presId="urn:microsoft.com/office/officeart/2011/layout/TabList"/>
    <dgm:cxn modelId="{9AFCE98C-32E4-4852-AD9A-A6FD00724661}" type="presParOf" srcId="{1E0787CC-9418-44D5-B686-98536BD8F045}" destId="{478CCF39-8382-4809-AF79-BD4E26CB5CFD}" srcOrd="1" destOrd="0" presId="urn:microsoft.com/office/officeart/2011/layout/TabList"/>
    <dgm:cxn modelId="{6A79C8D3-19D5-4514-AC9B-207AA9C5C492}" type="presParOf" srcId="{1E0787CC-9418-44D5-B686-98536BD8F045}" destId="{20521BED-4BB2-4978-876C-C52D4504641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095693-B75E-4CAD-BB16-E3131CDCDC4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D555BC08-3B9D-4052-BFC8-51C170E4D5C2}">
      <dgm:prSet/>
      <dgm:spPr/>
      <dgm:t>
        <a:bodyPr/>
        <a:lstStyle/>
        <a:p>
          <a:pPr algn="l"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Penemuan</a:t>
          </a:r>
          <a:r>
            <a:rPr lang="en-US" dirty="0" smtClean="0"/>
            <a:t> </a:t>
          </a:r>
          <a:r>
            <a:rPr lang="en-US" i="1" dirty="0" smtClean="0"/>
            <a:t>(Discovery Play)</a:t>
          </a:r>
          <a:endParaRPr lang="en-US" dirty="0"/>
        </a:p>
      </dgm:t>
    </dgm:pt>
    <dgm:pt modelId="{31EEEBE2-F44D-4AB7-903B-ED42F3AB64C5}" type="parTrans" cxnId="{3CA0DB94-5141-49E3-B4E2-84C2625C3F77}">
      <dgm:prSet/>
      <dgm:spPr/>
      <dgm:t>
        <a:bodyPr/>
        <a:lstStyle/>
        <a:p>
          <a:endParaRPr lang="en-US"/>
        </a:p>
      </dgm:t>
    </dgm:pt>
    <dgm:pt modelId="{5D62A7E6-CD1C-4807-BB7A-56D23BB83D95}" type="sibTrans" cxnId="{3CA0DB94-5141-49E3-B4E2-84C2625C3F77}">
      <dgm:prSet/>
      <dgm:spPr/>
      <dgm:t>
        <a:bodyPr/>
        <a:lstStyle/>
        <a:p>
          <a:endParaRPr lang="en-US"/>
        </a:p>
      </dgm:t>
    </dgm:pt>
    <dgm:pt modelId="{0AE16748-A856-451E-8D63-06F7A84DAA4A}">
      <dgm:prSet/>
      <dgm:spPr/>
      <dgm:t>
        <a:bodyPr/>
        <a:lstStyle/>
        <a:p>
          <a:pPr rtl="0"/>
          <a:r>
            <a:rPr lang="en-US" smtClean="0"/>
            <a:t>Kegiatan Bermain Secara Fisik </a:t>
          </a:r>
          <a:r>
            <a:rPr lang="en-US" i="1" smtClean="0"/>
            <a:t>(Physically Play)</a:t>
          </a:r>
          <a:endParaRPr lang="en-US"/>
        </a:p>
      </dgm:t>
    </dgm:pt>
    <dgm:pt modelId="{D07DDFE5-B2BD-4790-83AA-1764A8A65F3F}" type="parTrans" cxnId="{EF1CF901-8E2F-44E3-AEF9-B8A4DF1FA8CE}">
      <dgm:prSet/>
      <dgm:spPr/>
      <dgm:t>
        <a:bodyPr/>
        <a:lstStyle/>
        <a:p>
          <a:endParaRPr lang="en-US"/>
        </a:p>
      </dgm:t>
    </dgm:pt>
    <dgm:pt modelId="{1B7FD03A-20E2-447D-838B-31F389D67C63}" type="sibTrans" cxnId="{EF1CF901-8E2F-44E3-AEF9-B8A4DF1FA8CE}">
      <dgm:prSet/>
      <dgm:spPr/>
      <dgm:t>
        <a:bodyPr/>
        <a:lstStyle/>
        <a:p>
          <a:endParaRPr lang="en-US"/>
        </a:p>
      </dgm:t>
    </dgm:pt>
    <dgm:pt modelId="{8EF97657-A4D5-4E6E-B8C9-BF810DE26679}">
      <dgm:prSet/>
      <dgm:spPr/>
      <dgm:t>
        <a:bodyPr/>
        <a:lstStyle/>
        <a:p>
          <a:pPr algn="l"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Kreatif</a:t>
          </a:r>
          <a:r>
            <a:rPr lang="en-US" dirty="0" smtClean="0"/>
            <a:t> </a:t>
          </a:r>
          <a:r>
            <a:rPr lang="en-US" i="1" dirty="0" smtClean="0"/>
            <a:t>(Creative Play)</a:t>
          </a:r>
          <a:endParaRPr lang="en-US" dirty="0"/>
        </a:p>
      </dgm:t>
    </dgm:pt>
    <dgm:pt modelId="{4AB96E64-9A92-4A06-A9D2-A42C7FC64C64}" type="parTrans" cxnId="{BADBF7E5-664E-41E6-B552-4AEAC67A25F3}">
      <dgm:prSet/>
      <dgm:spPr/>
      <dgm:t>
        <a:bodyPr/>
        <a:lstStyle/>
        <a:p>
          <a:endParaRPr lang="en-US"/>
        </a:p>
      </dgm:t>
    </dgm:pt>
    <dgm:pt modelId="{0A4A88FB-8E15-4F44-BF8C-83F03E03B228}" type="sibTrans" cxnId="{BADBF7E5-664E-41E6-B552-4AEAC67A25F3}">
      <dgm:prSet/>
      <dgm:spPr/>
      <dgm:t>
        <a:bodyPr/>
        <a:lstStyle/>
        <a:p>
          <a:endParaRPr lang="en-US"/>
        </a:p>
      </dgm:t>
    </dgm:pt>
    <dgm:pt modelId="{7BBE6409-5962-40EC-B127-D7916C7FFCB8}">
      <dgm:prSet/>
      <dgm:spPr/>
      <dgm:t>
        <a:bodyPr/>
        <a:lstStyle/>
        <a:p>
          <a:pPr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Imajinatif</a:t>
          </a:r>
          <a:r>
            <a:rPr lang="en-US" dirty="0" smtClean="0"/>
            <a:t> </a:t>
          </a:r>
          <a:r>
            <a:rPr lang="en-US" i="1" dirty="0" smtClean="0"/>
            <a:t>(Imaginative Play)</a:t>
          </a:r>
          <a:endParaRPr lang="en-US" dirty="0"/>
        </a:p>
      </dgm:t>
    </dgm:pt>
    <dgm:pt modelId="{EAF9C679-477B-4F80-AEA8-35F31DB1A2DD}" type="parTrans" cxnId="{AB9656B4-E5B1-4BE1-A7C1-918E93E1CA3C}">
      <dgm:prSet/>
      <dgm:spPr/>
      <dgm:t>
        <a:bodyPr/>
        <a:lstStyle/>
        <a:p>
          <a:endParaRPr lang="en-US"/>
        </a:p>
      </dgm:t>
    </dgm:pt>
    <dgm:pt modelId="{BB0ED528-7167-4D62-82FD-166922E7D28A}" type="sibTrans" cxnId="{AB9656B4-E5B1-4BE1-A7C1-918E93E1CA3C}">
      <dgm:prSet/>
      <dgm:spPr/>
      <dgm:t>
        <a:bodyPr/>
        <a:lstStyle/>
        <a:p>
          <a:endParaRPr lang="en-US"/>
        </a:p>
      </dgm:t>
    </dgm:pt>
    <dgm:pt modelId="{C3181EC1-6F74-4353-99B4-CC6255CC2BEE}">
      <dgm:prSet/>
      <dgm:spPr/>
      <dgm:t>
        <a:bodyPr/>
        <a:lstStyle/>
        <a:p>
          <a:pPr algn="l" rtl="0"/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Manipulatif</a:t>
          </a:r>
          <a:r>
            <a:rPr lang="en-US" dirty="0" smtClean="0"/>
            <a:t> </a:t>
          </a:r>
          <a:r>
            <a:rPr lang="en-US" i="1" dirty="0" smtClean="0"/>
            <a:t>(Manipulative Play)</a:t>
          </a:r>
          <a:endParaRPr lang="en-US" dirty="0"/>
        </a:p>
      </dgm:t>
    </dgm:pt>
    <dgm:pt modelId="{CA77F3B4-8700-45F9-8890-F9F40A771D8E}" type="parTrans" cxnId="{DA5229FA-EA96-4BEA-91AD-981C1BDF8C72}">
      <dgm:prSet/>
      <dgm:spPr/>
      <dgm:t>
        <a:bodyPr/>
        <a:lstStyle/>
        <a:p>
          <a:endParaRPr lang="en-US"/>
        </a:p>
      </dgm:t>
    </dgm:pt>
    <dgm:pt modelId="{755E662B-CB8F-4DB2-B407-8BA9749D8AAB}" type="sibTrans" cxnId="{DA5229FA-EA96-4BEA-91AD-981C1BDF8C72}">
      <dgm:prSet/>
      <dgm:spPr/>
      <dgm:t>
        <a:bodyPr/>
        <a:lstStyle/>
        <a:p>
          <a:endParaRPr lang="en-US"/>
        </a:p>
      </dgm:t>
    </dgm:pt>
    <dgm:pt modelId="{3A5FDD97-D850-42E8-B216-4782B16B8759}">
      <dgm:prSet/>
      <dgm:spPr/>
      <dgm:t>
        <a:bodyPr/>
        <a:lstStyle/>
        <a:p>
          <a:pPr rtl="0"/>
          <a:r>
            <a:rPr lang="en-US" smtClean="0"/>
            <a:t>Bermain Sosial </a:t>
          </a:r>
          <a:r>
            <a:rPr lang="en-US" i="1" smtClean="0"/>
            <a:t>(Social Play)</a:t>
          </a:r>
          <a:endParaRPr lang="en-US"/>
        </a:p>
      </dgm:t>
    </dgm:pt>
    <dgm:pt modelId="{486A61BF-26AC-4B6F-AC74-6DE72BE73FE5}" type="parTrans" cxnId="{C770C972-123A-4F26-AF79-8E00DF736A19}">
      <dgm:prSet/>
      <dgm:spPr/>
      <dgm:t>
        <a:bodyPr/>
        <a:lstStyle/>
        <a:p>
          <a:endParaRPr lang="en-US"/>
        </a:p>
      </dgm:t>
    </dgm:pt>
    <dgm:pt modelId="{5131F5F7-F02A-4710-B34F-CE4FD9C6A61F}" type="sibTrans" cxnId="{C770C972-123A-4F26-AF79-8E00DF736A19}">
      <dgm:prSet/>
      <dgm:spPr/>
      <dgm:t>
        <a:bodyPr/>
        <a:lstStyle/>
        <a:p>
          <a:endParaRPr lang="en-US"/>
        </a:p>
      </dgm:t>
    </dgm:pt>
    <dgm:pt modelId="{F4B62CC6-AEEA-45A8-BF9F-4C46B6B21EFE}" type="pres">
      <dgm:prSet presAssocID="{6D095693-B75E-4CAD-BB16-E3131CDCDC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080A48-900C-4358-B144-F380DCE6071A}" type="pres">
      <dgm:prSet presAssocID="{D555BC08-3B9D-4052-BFC8-51C170E4D5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6AD09-8D8B-4EBC-B912-2A36F4C0CFB8}" type="pres">
      <dgm:prSet presAssocID="{5D62A7E6-CD1C-4807-BB7A-56D23BB83D95}" presName="spacer" presStyleCnt="0"/>
      <dgm:spPr/>
    </dgm:pt>
    <dgm:pt modelId="{DC7467A6-84FB-40B6-A7FC-E38409CF0098}" type="pres">
      <dgm:prSet presAssocID="{0AE16748-A856-451E-8D63-06F7A84DAA4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18C56-D1FC-4182-9FC8-60066000199E}" type="pres">
      <dgm:prSet presAssocID="{1B7FD03A-20E2-447D-838B-31F389D67C63}" presName="spacer" presStyleCnt="0"/>
      <dgm:spPr/>
    </dgm:pt>
    <dgm:pt modelId="{8C0EF0BE-A4D6-4481-9DC1-7CFEE454A979}" type="pres">
      <dgm:prSet presAssocID="{8EF97657-A4D5-4E6E-B8C9-BF810DE2667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ABFE3-91D5-42BF-AA24-74CB50F226A6}" type="pres">
      <dgm:prSet presAssocID="{0A4A88FB-8E15-4F44-BF8C-83F03E03B228}" presName="spacer" presStyleCnt="0"/>
      <dgm:spPr/>
    </dgm:pt>
    <dgm:pt modelId="{700F0EE6-8308-4F66-AE3B-6F027B7BCB0B}" type="pres">
      <dgm:prSet presAssocID="{7BBE6409-5962-40EC-B127-D7916C7FFCB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A639C-668F-4C35-B2CC-9CC46C4DF5E8}" type="pres">
      <dgm:prSet presAssocID="{BB0ED528-7167-4D62-82FD-166922E7D28A}" presName="spacer" presStyleCnt="0"/>
      <dgm:spPr/>
    </dgm:pt>
    <dgm:pt modelId="{9C6C66E3-207A-4EFD-AF6D-25601A3F688B}" type="pres">
      <dgm:prSet presAssocID="{C3181EC1-6F74-4353-99B4-CC6255CC2BE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5FB62-C142-4A41-BFB6-23B36A29999A}" type="pres">
      <dgm:prSet presAssocID="{755E662B-CB8F-4DB2-B407-8BA9749D8AAB}" presName="spacer" presStyleCnt="0"/>
      <dgm:spPr/>
    </dgm:pt>
    <dgm:pt modelId="{DD2DE095-CBA8-486E-9114-D8961C7B7ED7}" type="pres">
      <dgm:prSet presAssocID="{3A5FDD97-D850-42E8-B216-4782B16B875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D5766-6A49-4818-BDFA-84A85F1766D1}" type="presOf" srcId="{7BBE6409-5962-40EC-B127-D7916C7FFCB8}" destId="{700F0EE6-8308-4F66-AE3B-6F027B7BCB0B}" srcOrd="0" destOrd="0" presId="urn:microsoft.com/office/officeart/2005/8/layout/vList2"/>
    <dgm:cxn modelId="{AB9656B4-E5B1-4BE1-A7C1-918E93E1CA3C}" srcId="{6D095693-B75E-4CAD-BB16-E3131CDCDC42}" destId="{7BBE6409-5962-40EC-B127-D7916C7FFCB8}" srcOrd="3" destOrd="0" parTransId="{EAF9C679-477B-4F80-AEA8-35F31DB1A2DD}" sibTransId="{BB0ED528-7167-4D62-82FD-166922E7D28A}"/>
    <dgm:cxn modelId="{6045DC58-FB60-45E2-823D-411B742BD65A}" type="presOf" srcId="{3A5FDD97-D850-42E8-B216-4782B16B8759}" destId="{DD2DE095-CBA8-486E-9114-D8961C7B7ED7}" srcOrd="0" destOrd="0" presId="urn:microsoft.com/office/officeart/2005/8/layout/vList2"/>
    <dgm:cxn modelId="{EF1CF901-8E2F-44E3-AEF9-B8A4DF1FA8CE}" srcId="{6D095693-B75E-4CAD-BB16-E3131CDCDC42}" destId="{0AE16748-A856-451E-8D63-06F7A84DAA4A}" srcOrd="1" destOrd="0" parTransId="{D07DDFE5-B2BD-4790-83AA-1764A8A65F3F}" sibTransId="{1B7FD03A-20E2-447D-838B-31F389D67C63}"/>
    <dgm:cxn modelId="{BADBF7E5-664E-41E6-B552-4AEAC67A25F3}" srcId="{6D095693-B75E-4CAD-BB16-E3131CDCDC42}" destId="{8EF97657-A4D5-4E6E-B8C9-BF810DE26679}" srcOrd="2" destOrd="0" parTransId="{4AB96E64-9A92-4A06-A9D2-A42C7FC64C64}" sibTransId="{0A4A88FB-8E15-4F44-BF8C-83F03E03B228}"/>
    <dgm:cxn modelId="{E07C4EEB-A179-47EF-A702-06D08AA9BCB1}" type="presOf" srcId="{8EF97657-A4D5-4E6E-B8C9-BF810DE26679}" destId="{8C0EF0BE-A4D6-4481-9DC1-7CFEE454A979}" srcOrd="0" destOrd="0" presId="urn:microsoft.com/office/officeart/2005/8/layout/vList2"/>
    <dgm:cxn modelId="{C770C972-123A-4F26-AF79-8E00DF736A19}" srcId="{6D095693-B75E-4CAD-BB16-E3131CDCDC42}" destId="{3A5FDD97-D850-42E8-B216-4782B16B8759}" srcOrd="5" destOrd="0" parTransId="{486A61BF-26AC-4B6F-AC74-6DE72BE73FE5}" sibTransId="{5131F5F7-F02A-4710-B34F-CE4FD9C6A61F}"/>
    <dgm:cxn modelId="{61F20F2A-9651-4E65-909F-94E283848811}" type="presOf" srcId="{C3181EC1-6F74-4353-99B4-CC6255CC2BEE}" destId="{9C6C66E3-207A-4EFD-AF6D-25601A3F688B}" srcOrd="0" destOrd="0" presId="urn:microsoft.com/office/officeart/2005/8/layout/vList2"/>
    <dgm:cxn modelId="{8BA3920F-D774-4F64-B0A5-0FC3A80667F5}" type="presOf" srcId="{D555BC08-3B9D-4052-BFC8-51C170E4D5C2}" destId="{3C080A48-900C-4358-B144-F380DCE6071A}" srcOrd="0" destOrd="0" presId="urn:microsoft.com/office/officeart/2005/8/layout/vList2"/>
    <dgm:cxn modelId="{30ABBF79-75E5-430B-85FE-5932039FA398}" type="presOf" srcId="{0AE16748-A856-451E-8D63-06F7A84DAA4A}" destId="{DC7467A6-84FB-40B6-A7FC-E38409CF0098}" srcOrd="0" destOrd="0" presId="urn:microsoft.com/office/officeart/2005/8/layout/vList2"/>
    <dgm:cxn modelId="{5654058F-9F2F-4819-A588-DEDEBE91416F}" type="presOf" srcId="{6D095693-B75E-4CAD-BB16-E3131CDCDC42}" destId="{F4B62CC6-AEEA-45A8-BF9F-4C46B6B21EFE}" srcOrd="0" destOrd="0" presId="urn:microsoft.com/office/officeart/2005/8/layout/vList2"/>
    <dgm:cxn modelId="{DA5229FA-EA96-4BEA-91AD-981C1BDF8C72}" srcId="{6D095693-B75E-4CAD-BB16-E3131CDCDC42}" destId="{C3181EC1-6F74-4353-99B4-CC6255CC2BEE}" srcOrd="4" destOrd="0" parTransId="{CA77F3B4-8700-45F9-8890-F9F40A771D8E}" sibTransId="{755E662B-CB8F-4DB2-B407-8BA9749D8AAB}"/>
    <dgm:cxn modelId="{3CA0DB94-5141-49E3-B4E2-84C2625C3F77}" srcId="{6D095693-B75E-4CAD-BB16-E3131CDCDC42}" destId="{D555BC08-3B9D-4052-BFC8-51C170E4D5C2}" srcOrd="0" destOrd="0" parTransId="{31EEEBE2-F44D-4AB7-903B-ED42F3AB64C5}" sibTransId="{5D62A7E6-CD1C-4807-BB7A-56D23BB83D95}"/>
    <dgm:cxn modelId="{1CA0282A-2A97-446E-8B3E-D4D463B47C28}" type="presParOf" srcId="{F4B62CC6-AEEA-45A8-BF9F-4C46B6B21EFE}" destId="{3C080A48-900C-4358-B144-F380DCE6071A}" srcOrd="0" destOrd="0" presId="urn:microsoft.com/office/officeart/2005/8/layout/vList2"/>
    <dgm:cxn modelId="{3BD5E6A0-9D2A-48EB-9A70-01A28E444D59}" type="presParOf" srcId="{F4B62CC6-AEEA-45A8-BF9F-4C46B6B21EFE}" destId="{E906AD09-8D8B-4EBC-B912-2A36F4C0CFB8}" srcOrd="1" destOrd="0" presId="urn:microsoft.com/office/officeart/2005/8/layout/vList2"/>
    <dgm:cxn modelId="{8824FB0D-BD76-4363-9F31-F0F6BE1BE9A0}" type="presParOf" srcId="{F4B62CC6-AEEA-45A8-BF9F-4C46B6B21EFE}" destId="{DC7467A6-84FB-40B6-A7FC-E38409CF0098}" srcOrd="2" destOrd="0" presId="urn:microsoft.com/office/officeart/2005/8/layout/vList2"/>
    <dgm:cxn modelId="{64E3BFE4-C080-4C26-965A-A453A51908CA}" type="presParOf" srcId="{F4B62CC6-AEEA-45A8-BF9F-4C46B6B21EFE}" destId="{EBE18C56-D1FC-4182-9FC8-60066000199E}" srcOrd="3" destOrd="0" presId="urn:microsoft.com/office/officeart/2005/8/layout/vList2"/>
    <dgm:cxn modelId="{19DD22EC-04B8-4A3F-86ED-401D5DC7ABE6}" type="presParOf" srcId="{F4B62CC6-AEEA-45A8-BF9F-4C46B6B21EFE}" destId="{8C0EF0BE-A4D6-4481-9DC1-7CFEE454A979}" srcOrd="4" destOrd="0" presId="urn:microsoft.com/office/officeart/2005/8/layout/vList2"/>
    <dgm:cxn modelId="{7C043B7E-D068-474E-89C5-CF2CA12ADC8E}" type="presParOf" srcId="{F4B62CC6-AEEA-45A8-BF9F-4C46B6B21EFE}" destId="{BFDABFE3-91D5-42BF-AA24-74CB50F226A6}" srcOrd="5" destOrd="0" presId="urn:microsoft.com/office/officeart/2005/8/layout/vList2"/>
    <dgm:cxn modelId="{DBE230C5-370C-437C-9CBE-5D683FF2DF46}" type="presParOf" srcId="{F4B62CC6-AEEA-45A8-BF9F-4C46B6B21EFE}" destId="{700F0EE6-8308-4F66-AE3B-6F027B7BCB0B}" srcOrd="6" destOrd="0" presId="urn:microsoft.com/office/officeart/2005/8/layout/vList2"/>
    <dgm:cxn modelId="{F9DCAF1A-4720-43D3-A31F-A88097576268}" type="presParOf" srcId="{F4B62CC6-AEEA-45A8-BF9F-4C46B6B21EFE}" destId="{737A639C-668F-4C35-B2CC-9CC46C4DF5E8}" srcOrd="7" destOrd="0" presId="urn:microsoft.com/office/officeart/2005/8/layout/vList2"/>
    <dgm:cxn modelId="{A694F1A0-E3C1-4C9D-9553-CDC025A4E5AF}" type="presParOf" srcId="{F4B62CC6-AEEA-45A8-BF9F-4C46B6B21EFE}" destId="{9C6C66E3-207A-4EFD-AF6D-25601A3F688B}" srcOrd="8" destOrd="0" presId="urn:microsoft.com/office/officeart/2005/8/layout/vList2"/>
    <dgm:cxn modelId="{6C5D9FC8-5330-4AB8-9BB3-7A67E997C025}" type="presParOf" srcId="{F4B62CC6-AEEA-45A8-BF9F-4C46B6B21EFE}" destId="{8DD5FB62-C142-4A41-BFB6-23B36A29999A}" srcOrd="9" destOrd="0" presId="urn:microsoft.com/office/officeart/2005/8/layout/vList2"/>
    <dgm:cxn modelId="{2B1BCC04-8314-49E1-A7D6-64B121EE5E9F}" type="presParOf" srcId="{F4B62CC6-AEEA-45A8-BF9F-4C46B6B21EFE}" destId="{DD2DE095-CBA8-486E-9114-D8961C7B7ED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ECFCBD-581A-4669-B209-57DB8D10F2E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78E5219-6F26-494C-83BD-498D43620D94}">
      <dgm:prSet custT="1"/>
      <dgm:spPr/>
      <dgm:t>
        <a:bodyPr/>
        <a:lstStyle/>
        <a:p>
          <a:pPr rtl="0"/>
          <a:r>
            <a:rPr lang="en-US" sz="3600" dirty="0" err="1" smtClean="0"/>
            <a:t>Tahap</a:t>
          </a:r>
          <a:r>
            <a:rPr lang="en-US" sz="3600" dirty="0" smtClean="0"/>
            <a:t> </a:t>
          </a:r>
          <a:r>
            <a:rPr lang="en-US" sz="3600" dirty="0" err="1" smtClean="0"/>
            <a:t>Eksplorasi</a:t>
          </a:r>
          <a:r>
            <a:rPr lang="en-US" sz="3600" dirty="0" smtClean="0"/>
            <a:t> </a:t>
          </a:r>
          <a:r>
            <a:rPr lang="en-US" sz="3600" i="1" dirty="0" smtClean="0"/>
            <a:t>(exploratory stage)</a:t>
          </a:r>
          <a:endParaRPr lang="en-US" sz="3600" dirty="0"/>
        </a:p>
      </dgm:t>
    </dgm:pt>
    <dgm:pt modelId="{14F5CDD9-06F0-41AA-8C94-2F1EF5BBAD71}" type="parTrans" cxnId="{8033E11E-C5F4-4F5B-B66B-92F803237DFC}">
      <dgm:prSet/>
      <dgm:spPr/>
      <dgm:t>
        <a:bodyPr/>
        <a:lstStyle/>
        <a:p>
          <a:endParaRPr lang="en-US"/>
        </a:p>
      </dgm:t>
    </dgm:pt>
    <dgm:pt modelId="{F6723B7F-31E4-4CE0-84C4-FD3D8F2293B8}" type="sibTrans" cxnId="{8033E11E-C5F4-4F5B-B66B-92F803237DFC}">
      <dgm:prSet/>
      <dgm:spPr/>
      <dgm:t>
        <a:bodyPr/>
        <a:lstStyle/>
        <a:p>
          <a:endParaRPr lang="en-US"/>
        </a:p>
      </dgm:t>
    </dgm:pt>
    <dgm:pt modelId="{8CAA2BBC-92CC-4D75-9371-27A21E373514}">
      <dgm:prSet custT="1"/>
      <dgm:spPr/>
      <dgm:t>
        <a:bodyPr/>
        <a:lstStyle/>
        <a:p>
          <a:pPr algn="l" rtl="0"/>
          <a:r>
            <a:rPr lang="en-US" sz="3600" dirty="0" err="1" smtClean="0"/>
            <a:t>Tahap</a:t>
          </a:r>
          <a:r>
            <a:rPr lang="en-US" sz="3600" dirty="0" smtClean="0"/>
            <a:t> </a:t>
          </a:r>
          <a:r>
            <a:rPr lang="en-US" sz="3600" dirty="0" err="1" smtClean="0"/>
            <a:t>Permainan</a:t>
          </a:r>
          <a:r>
            <a:rPr lang="en-US" sz="3600" dirty="0" smtClean="0"/>
            <a:t> </a:t>
          </a:r>
          <a:r>
            <a:rPr lang="en-US" sz="3600" i="1" dirty="0" smtClean="0"/>
            <a:t>(toy stage)</a:t>
          </a:r>
          <a:endParaRPr lang="en-US" sz="3600" dirty="0"/>
        </a:p>
      </dgm:t>
    </dgm:pt>
    <dgm:pt modelId="{031CD40B-D0D9-42EE-88FD-8F8A2EAF6DA6}" type="parTrans" cxnId="{4D75C67E-6739-415A-9850-4B8E03EFACFE}">
      <dgm:prSet/>
      <dgm:spPr/>
      <dgm:t>
        <a:bodyPr/>
        <a:lstStyle/>
        <a:p>
          <a:endParaRPr lang="en-US"/>
        </a:p>
      </dgm:t>
    </dgm:pt>
    <dgm:pt modelId="{1945CDCD-6B17-41A8-A536-521DD5F799C0}" type="sibTrans" cxnId="{4D75C67E-6739-415A-9850-4B8E03EFACFE}">
      <dgm:prSet/>
      <dgm:spPr/>
      <dgm:t>
        <a:bodyPr/>
        <a:lstStyle/>
        <a:p>
          <a:endParaRPr lang="en-US"/>
        </a:p>
      </dgm:t>
    </dgm:pt>
    <dgm:pt modelId="{A0BC1756-E27F-4CB9-933D-AA57942C6C84}">
      <dgm:prSet custT="1"/>
      <dgm:spPr/>
      <dgm:t>
        <a:bodyPr/>
        <a:lstStyle/>
        <a:p>
          <a:pPr rtl="0"/>
          <a:r>
            <a:rPr lang="en-US" sz="3600" err="1" smtClean="0"/>
            <a:t>Tahap</a:t>
          </a:r>
          <a:r>
            <a:rPr lang="en-US" sz="3600" smtClean="0"/>
            <a:t> Bermain </a:t>
          </a:r>
          <a:r>
            <a:rPr lang="en-US" sz="3600" i="1" dirty="0" smtClean="0"/>
            <a:t>(play stage) </a:t>
          </a:r>
          <a:endParaRPr lang="en-US" sz="3600" dirty="0"/>
        </a:p>
      </dgm:t>
    </dgm:pt>
    <dgm:pt modelId="{31975F98-68C1-475A-AC91-A2F8A6C6D8CF}" type="parTrans" cxnId="{BE2F42C8-0170-4C2E-BC09-39BEFD8CF0B3}">
      <dgm:prSet/>
      <dgm:spPr/>
      <dgm:t>
        <a:bodyPr/>
        <a:lstStyle/>
        <a:p>
          <a:endParaRPr lang="en-US"/>
        </a:p>
      </dgm:t>
    </dgm:pt>
    <dgm:pt modelId="{26BA3241-A028-4976-B489-76403CC381C8}" type="sibTrans" cxnId="{BE2F42C8-0170-4C2E-BC09-39BEFD8CF0B3}">
      <dgm:prSet/>
      <dgm:spPr/>
      <dgm:t>
        <a:bodyPr/>
        <a:lstStyle/>
        <a:p>
          <a:endParaRPr lang="en-US"/>
        </a:p>
      </dgm:t>
    </dgm:pt>
    <dgm:pt modelId="{1F31D6AE-0C9F-48A4-96B6-0FBD42EDD9DC}" type="pres">
      <dgm:prSet presAssocID="{4BECFCBD-581A-4669-B209-57DB8D10F2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A4EF5B-920C-4EF0-8AB7-A1C66A3AB108}" type="pres">
      <dgm:prSet presAssocID="{178E5219-6F26-494C-83BD-498D43620D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B7941-1274-410C-890D-3323B42E171D}" type="pres">
      <dgm:prSet presAssocID="{F6723B7F-31E4-4CE0-84C4-FD3D8F2293B8}" presName="spacer" presStyleCnt="0"/>
      <dgm:spPr/>
    </dgm:pt>
    <dgm:pt modelId="{5A6A968C-7748-41B0-AF88-0F967422F719}" type="pres">
      <dgm:prSet presAssocID="{8CAA2BBC-92CC-4D75-9371-27A21E3735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29728-A73D-46F4-89C8-39AC965B26A0}" type="pres">
      <dgm:prSet presAssocID="{1945CDCD-6B17-41A8-A536-521DD5F799C0}" presName="spacer" presStyleCnt="0"/>
      <dgm:spPr/>
    </dgm:pt>
    <dgm:pt modelId="{19CCFA74-8299-4A30-A48A-91F0E2480CE1}" type="pres">
      <dgm:prSet presAssocID="{A0BC1756-E27F-4CB9-933D-AA57942C6C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6B861-8269-4AED-8548-19E25BF7D9CB}" type="presOf" srcId="{4BECFCBD-581A-4669-B209-57DB8D10F2EC}" destId="{1F31D6AE-0C9F-48A4-96B6-0FBD42EDD9DC}" srcOrd="0" destOrd="0" presId="urn:microsoft.com/office/officeart/2005/8/layout/vList2"/>
    <dgm:cxn modelId="{DEDC3E2B-6346-4B19-A6E1-72D21E307C70}" type="presOf" srcId="{178E5219-6F26-494C-83BD-498D43620D94}" destId="{F9A4EF5B-920C-4EF0-8AB7-A1C66A3AB108}" srcOrd="0" destOrd="0" presId="urn:microsoft.com/office/officeart/2005/8/layout/vList2"/>
    <dgm:cxn modelId="{4D75C67E-6739-415A-9850-4B8E03EFACFE}" srcId="{4BECFCBD-581A-4669-B209-57DB8D10F2EC}" destId="{8CAA2BBC-92CC-4D75-9371-27A21E373514}" srcOrd="1" destOrd="0" parTransId="{031CD40B-D0D9-42EE-88FD-8F8A2EAF6DA6}" sibTransId="{1945CDCD-6B17-41A8-A536-521DD5F799C0}"/>
    <dgm:cxn modelId="{A4AD10A5-5F8F-45D1-87A2-C663C8FBDC65}" type="presOf" srcId="{8CAA2BBC-92CC-4D75-9371-27A21E373514}" destId="{5A6A968C-7748-41B0-AF88-0F967422F719}" srcOrd="0" destOrd="0" presId="urn:microsoft.com/office/officeart/2005/8/layout/vList2"/>
    <dgm:cxn modelId="{8033E11E-C5F4-4F5B-B66B-92F803237DFC}" srcId="{4BECFCBD-581A-4669-B209-57DB8D10F2EC}" destId="{178E5219-6F26-494C-83BD-498D43620D94}" srcOrd="0" destOrd="0" parTransId="{14F5CDD9-06F0-41AA-8C94-2F1EF5BBAD71}" sibTransId="{F6723B7F-31E4-4CE0-84C4-FD3D8F2293B8}"/>
    <dgm:cxn modelId="{BE2F42C8-0170-4C2E-BC09-39BEFD8CF0B3}" srcId="{4BECFCBD-581A-4669-B209-57DB8D10F2EC}" destId="{A0BC1756-E27F-4CB9-933D-AA57942C6C84}" srcOrd="2" destOrd="0" parTransId="{31975F98-68C1-475A-AC91-A2F8A6C6D8CF}" sibTransId="{26BA3241-A028-4976-B489-76403CC381C8}"/>
    <dgm:cxn modelId="{1BB2F33A-A25F-42B5-8456-65A99F54E413}" type="presOf" srcId="{A0BC1756-E27F-4CB9-933D-AA57942C6C84}" destId="{19CCFA74-8299-4A30-A48A-91F0E2480CE1}" srcOrd="0" destOrd="0" presId="urn:microsoft.com/office/officeart/2005/8/layout/vList2"/>
    <dgm:cxn modelId="{894C93F3-A01E-4589-9B4A-110C75EB4EA3}" type="presParOf" srcId="{1F31D6AE-0C9F-48A4-96B6-0FBD42EDD9DC}" destId="{F9A4EF5B-920C-4EF0-8AB7-A1C66A3AB108}" srcOrd="0" destOrd="0" presId="urn:microsoft.com/office/officeart/2005/8/layout/vList2"/>
    <dgm:cxn modelId="{0A81006B-946B-4960-8FE3-92F6D0205BF4}" type="presParOf" srcId="{1F31D6AE-0C9F-48A4-96B6-0FBD42EDD9DC}" destId="{537B7941-1274-410C-890D-3323B42E171D}" srcOrd="1" destOrd="0" presId="urn:microsoft.com/office/officeart/2005/8/layout/vList2"/>
    <dgm:cxn modelId="{099C9F74-35D7-4DE1-9A19-6904D02912AD}" type="presParOf" srcId="{1F31D6AE-0C9F-48A4-96B6-0FBD42EDD9DC}" destId="{5A6A968C-7748-41B0-AF88-0F967422F719}" srcOrd="2" destOrd="0" presId="urn:microsoft.com/office/officeart/2005/8/layout/vList2"/>
    <dgm:cxn modelId="{4866E2ED-D87F-4A30-96A4-6F1769149B0A}" type="presParOf" srcId="{1F31D6AE-0C9F-48A4-96B6-0FBD42EDD9DC}" destId="{78029728-A73D-46F4-89C8-39AC965B26A0}" srcOrd="3" destOrd="0" presId="urn:microsoft.com/office/officeart/2005/8/layout/vList2"/>
    <dgm:cxn modelId="{B52F1228-4E1C-4601-812D-D75744E0A5F2}" type="presParOf" srcId="{1F31D6AE-0C9F-48A4-96B6-0FBD42EDD9DC}" destId="{19CCFA74-8299-4A30-A48A-91F0E2480C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8783-8CFC-4508-ACE2-20A11CE6C33E}">
      <dsp:nvSpPr>
        <dsp:cNvPr id="0" name=""/>
        <dsp:cNvSpPr/>
      </dsp:nvSpPr>
      <dsp:spPr>
        <a:xfrm>
          <a:off x="191562" y="501850"/>
          <a:ext cx="4569952" cy="1428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07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Kegiatan Bermain Berbasis Teori Ekologi</a:t>
          </a:r>
          <a:endParaRPr lang="en-US" sz="3100" kern="1200"/>
        </a:p>
      </dsp:txBody>
      <dsp:txXfrm>
        <a:off x="191562" y="501850"/>
        <a:ext cx="4569952" cy="1428110"/>
      </dsp:txXfrm>
    </dsp:sp>
    <dsp:sp modelId="{27BAEE07-2233-4BA0-90E2-8EAE75DB6BB8}">
      <dsp:nvSpPr>
        <dsp:cNvPr id="0" name=""/>
        <dsp:cNvSpPr/>
      </dsp:nvSpPr>
      <dsp:spPr>
        <a:xfrm>
          <a:off x="1147" y="295567"/>
          <a:ext cx="999677" cy="14995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06037-8C97-4A74-9DF4-5815E1BCB206}">
      <dsp:nvSpPr>
        <dsp:cNvPr id="0" name=""/>
        <dsp:cNvSpPr/>
      </dsp:nvSpPr>
      <dsp:spPr>
        <a:xfrm>
          <a:off x="5148971" y="501850"/>
          <a:ext cx="4569952" cy="1428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07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Jenis Kegiatan Bermain</a:t>
          </a:r>
          <a:endParaRPr lang="en-US" sz="3100" kern="1200"/>
        </a:p>
      </dsp:txBody>
      <dsp:txXfrm>
        <a:off x="5148971" y="501850"/>
        <a:ext cx="4569952" cy="1428110"/>
      </dsp:txXfrm>
    </dsp:sp>
    <dsp:sp modelId="{0A6DD725-06C1-4D9C-86AE-D21952B44213}">
      <dsp:nvSpPr>
        <dsp:cNvPr id="0" name=""/>
        <dsp:cNvSpPr/>
      </dsp:nvSpPr>
      <dsp:spPr>
        <a:xfrm>
          <a:off x="4958556" y="295567"/>
          <a:ext cx="999677" cy="14995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FD7D-8839-438F-A6CC-86E120DFA870}">
      <dsp:nvSpPr>
        <dsp:cNvPr id="0" name=""/>
        <dsp:cNvSpPr/>
      </dsp:nvSpPr>
      <dsp:spPr>
        <a:xfrm>
          <a:off x="2670266" y="2299682"/>
          <a:ext cx="4569952" cy="1428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07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Tahapan Kegiatan Bermain </a:t>
          </a:r>
          <a:endParaRPr lang="en-US" sz="3100" kern="1200"/>
        </a:p>
      </dsp:txBody>
      <dsp:txXfrm>
        <a:off x="2670266" y="2299682"/>
        <a:ext cx="4569952" cy="1428110"/>
      </dsp:txXfrm>
    </dsp:sp>
    <dsp:sp modelId="{557CF3DA-2FCE-4083-AB96-A90D93EE9B5A}">
      <dsp:nvSpPr>
        <dsp:cNvPr id="0" name=""/>
        <dsp:cNvSpPr/>
      </dsp:nvSpPr>
      <dsp:spPr>
        <a:xfrm>
          <a:off x="2479852" y="2093399"/>
          <a:ext cx="999677" cy="14995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1480-238D-419A-8F23-56DB08930487}">
      <dsp:nvSpPr>
        <dsp:cNvPr id="0" name=""/>
        <dsp:cNvSpPr/>
      </dsp:nvSpPr>
      <dsp:spPr>
        <a:xfrm>
          <a:off x="0" y="442980"/>
          <a:ext cx="624821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err="1" smtClean="0"/>
            <a:t>Bermain</a:t>
          </a:r>
          <a:r>
            <a:rPr lang="en-GB" sz="3000" kern="1200" dirty="0" smtClean="0"/>
            <a:t> </a:t>
          </a:r>
          <a:r>
            <a:rPr lang="en-GB" sz="3000" kern="1200" dirty="0" err="1" smtClean="0"/>
            <a:t>Fungsional</a:t>
          </a:r>
          <a:endParaRPr lang="en-US" sz="3000" kern="1200" dirty="0"/>
        </a:p>
      </dsp:txBody>
      <dsp:txXfrm>
        <a:off x="35125" y="478105"/>
        <a:ext cx="6177960" cy="649299"/>
      </dsp:txXfrm>
    </dsp:sp>
    <dsp:sp modelId="{0DD4D9AB-27FC-4839-B9D1-A73BC7B939CC}">
      <dsp:nvSpPr>
        <dsp:cNvPr id="0" name=""/>
        <dsp:cNvSpPr/>
      </dsp:nvSpPr>
      <dsp:spPr>
        <a:xfrm>
          <a:off x="0" y="1248930"/>
          <a:ext cx="624821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err="1" smtClean="0"/>
            <a:t>Bermain</a:t>
          </a:r>
          <a:r>
            <a:rPr lang="en-GB" sz="3000" kern="1200" dirty="0" smtClean="0"/>
            <a:t> </a:t>
          </a:r>
          <a:r>
            <a:rPr lang="en-GB" sz="3000" kern="1200" dirty="0" err="1" smtClean="0"/>
            <a:t>Konstruksi</a:t>
          </a:r>
          <a:r>
            <a:rPr lang="en-GB" sz="3000" kern="1200" dirty="0" smtClean="0"/>
            <a:t> </a:t>
          </a:r>
          <a:endParaRPr lang="en-US" sz="3000" kern="1200" dirty="0"/>
        </a:p>
      </dsp:txBody>
      <dsp:txXfrm>
        <a:off x="35125" y="1284055"/>
        <a:ext cx="6177960" cy="649299"/>
      </dsp:txXfrm>
    </dsp:sp>
    <dsp:sp modelId="{ED894EDB-A0D5-47E8-8DB1-AE9238000AFE}">
      <dsp:nvSpPr>
        <dsp:cNvPr id="0" name=""/>
        <dsp:cNvSpPr/>
      </dsp:nvSpPr>
      <dsp:spPr>
        <a:xfrm>
          <a:off x="0" y="2054880"/>
          <a:ext cx="624821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/>
            <a:t>Bermain Simbolik</a:t>
          </a:r>
          <a:endParaRPr lang="en-US" sz="3000" kern="1200"/>
        </a:p>
      </dsp:txBody>
      <dsp:txXfrm>
        <a:off x="35125" y="2090005"/>
        <a:ext cx="6177960" cy="649299"/>
      </dsp:txXfrm>
    </dsp:sp>
    <dsp:sp modelId="{D41B7F30-C994-416B-900C-F49A9E9C75D6}">
      <dsp:nvSpPr>
        <dsp:cNvPr id="0" name=""/>
        <dsp:cNvSpPr/>
      </dsp:nvSpPr>
      <dsp:spPr>
        <a:xfrm>
          <a:off x="0" y="2860830"/>
          <a:ext cx="624821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Bermain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dengan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Aturan</a:t>
          </a:r>
          <a:r>
            <a:rPr lang="en-US" sz="3000" kern="1200" dirty="0" smtClean="0"/>
            <a:t> (di </a:t>
          </a:r>
          <a:r>
            <a:rPr lang="en-US" sz="3000" kern="1200" dirty="0" err="1" smtClean="0"/>
            <a:t>atas</a:t>
          </a:r>
          <a:r>
            <a:rPr lang="en-US" sz="3000" kern="1200" dirty="0" smtClean="0"/>
            <a:t> 7 </a:t>
          </a:r>
          <a:r>
            <a:rPr lang="en-US" sz="3000" kern="1200" dirty="0" err="1" smtClean="0"/>
            <a:t>thn</a:t>
          </a:r>
          <a:r>
            <a:rPr lang="en-US" sz="3000" kern="1200" dirty="0" smtClean="0"/>
            <a:t>)</a:t>
          </a:r>
          <a:endParaRPr lang="en-US" sz="3000" kern="1200" dirty="0"/>
        </a:p>
      </dsp:txBody>
      <dsp:txXfrm>
        <a:off x="35125" y="2895955"/>
        <a:ext cx="617796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66CB6-6652-420F-B718-2EE8C8158EC3}">
      <dsp:nvSpPr>
        <dsp:cNvPr id="0" name=""/>
        <dsp:cNvSpPr/>
      </dsp:nvSpPr>
      <dsp:spPr>
        <a:xfrm>
          <a:off x="0" y="284759"/>
          <a:ext cx="3819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278D9-040B-4745-89D5-1BCFF5E5766D}">
      <dsp:nvSpPr>
        <dsp:cNvPr id="0" name=""/>
        <dsp:cNvSpPr/>
      </dsp:nvSpPr>
      <dsp:spPr>
        <a:xfrm>
          <a:off x="190966" y="19079"/>
          <a:ext cx="267353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053" tIns="0" rIns="10105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Mikrosistem</a:t>
          </a:r>
          <a:endParaRPr lang="en-US" sz="1800" kern="1200"/>
        </a:p>
      </dsp:txBody>
      <dsp:txXfrm>
        <a:off x="216905" y="45018"/>
        <a:ext cx="2621656" cy="479482"/>
      </dsp:txXfrm>
    </dsp:sp>
    <dsp:sp modelId="{777B6C72-18B4-40DF-8A64-AAA5F15C8F2C}">
      <dsp:nvSpPr>
        <dsp:cNvPr id="0" name=""/>
        <dsp:cNvSpPr/>
      </dsp:nvSpPr>
      <dsp:spPr>
        <a:xfrm>
          <a:off x="0" y="1101239"/>
          <a:ext cx="3819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E454A-3CEC-49B4-9903-B8A1F8DB6C88}">
      <dsp:nvSpPr>
        <dsp:cNvPr id="0" name=""/>
        <dsp:cNvSpPr/>
      </dsp:nvSpPr>
      <dsp:spPr>
        <a:xfrm>
          <a:off x="190966" y="835559"/>
          <a:ext cx="2673534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053" tIns="0" rIns="10105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Mesosistem </a:t>
          </a:r>
          <a:endParaRPr lang="en-US" sz="1800" kern="1200"/>
        </a:p>
      </dsp:txBody>
      <dsp:txXfrm>
        <a:off x="216905" y="861498"/>
        <a:ext cx="2621656" cy="479482"/>
      </dsp:txXfrm>
    </dsp:sp>
    <dsp:sp modelId="{671C9C90-EC90-4D83-B414-65E9A617AF63}">
      <dsp:nvSpPr>
        <dsp:cNvPr id="0" name=""/>
        <dsp:cNvSpPr/>
      </dsp:nvSpPr>
      <dsp:spPr>
        <a:xfrm>
          <a:off x="0" y="1917720"/>
          <a:ext cx="3819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65A6-2AD1-4E9E-9473-6A0253CE0A38}">
      <dsp:nvSpPr>
        <dsp:cNvPr id="0" name=""/>
        <dsp:cNvSpPr/>
      </dsp:nvSpPr>
      <dsp:spPr>
        <a:xfrm>
          <a:off x="190966" y="1652040"/>
          <a:ext cx="2673534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053" tIns="0" rIns="10105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Ekosistem</a:t>
          </a:r>
          <a:endParaRPr lang="en-US" sz="1800" kern="1200"/>
        </a:p>
      </dsp:txBody>
      <dsp:txXfrm>
        <a:off x="216905" y="1677979"/>
        <a:ext cx="2621656" cy="479482"/>
      </dsp:txXfrm>
    </dsp:sp>
    <dsp:sp modelId="{A463E842-F305-4A0F-9E77-1E6B53EF026A}">
      <dsp:nvSpPr>
        <dsp:cNvPr id="0" name=""/>
        <dsp:cNvSpPr/>
      </dsp:nvSpPr>
      <dsp:spPr>
        <a:xfrm>
          <a:off x="0" y="2734200"/>
          <a:ext cx="3819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1A6D5-B64E-484F-BB38-121308ECC70F}">
      <dsp:nvSpPr>
        <dsp:cNvPr id="0" name=""/>
        <dsp:cNvSpPr/>
      </dsp:nvSpPr>
      <dsp:spPr>
        <a:xfrm>
          <a:off x="190966" y="2468519"/>
          <a:ext cx="2673534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053" tIns="0" rIns="10105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Makrosistem</a:t>
          </a:r>
          <a:endParaRPr lang="en-US" sz="1800" kern="1200"/>
        </a:p>
      </dsp:txBody>
      <dsp:txXfrm>
        <a:off x="216905" y="2494458"/>
        <a:ext cx="2621656" cy="479482"/>
      </dsp:txXfrm>
    </dsp:sp>
    <dsp:sp modelId="{56A4CE34-B10E-4102-8B78-88B91F5B231D}">
      <dsp:nvSpPr>
        <dsp:cNvPr id="0" name=""/>
        <dsp:cNvSpPr/>
      </dsp:nvSpPr>
      <dsp:spPr>
        <a:xfrm>
          <a:off x="0" y="3550680"/>
          <a:ext cx="3819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35744-EE13-4014-AB00-DE351F7C9B78}">
      <dsp:nvSpPr>
        <dsp:cNvPr id="0" name=""/>
        <dsp:cNvSpPr/>
      </dsp:nvSpPr>
      <dsp:spPr>
        <a:xfrm>
          <a:off x="190966" y="3285000"/>
          <a:ext cx="2673534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053" tIns="0" rIns="101053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Kronosistem</a:t>
          </a:r>
          <a:endParaRPr lang="en-US" sz="1800" kern="1200"/>
        </a:p>
      </dsp:txBody>
      <dsp:txXfrm>
        <a:off x="216905" y="3310939"/>
        <a:ext cx="2621656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8743-D897-4CD6-8F2E-DC7FBB7F7859}">
      <dsp:nvSpPr>
        <dsp:cNvPr id="0" name=""/>
        <dsp:cNvSpPr/>
      </dsp:nvSpPr>
      <dsp:spPr>
        <a:xfrm>
          <a:off x="0" y="0"/>
          <a:ext cx="9720072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smtClean="0"/>
            <a:t>Sistem Lingkungan </a:t>
          </a:r>
          <a:endParaRPr lang="en-US" sz="2200" kern="1200"/>
        </a:p>
      </dsp:txBody>
      <dsp:txXfrm>
        <a:off x="25759" y="25759"/>
        <a:ext cx="9668554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FD16A-A324-4384-A475-4A825CDB2088}">
      <dsp:nvSpPr>
        <dsp:cNvPr id="0" name=""/>
        <dsp:cNvSpPr/>
      </dsp:nvSpPr>
      <dsp:spPr>
        <a:xfrm>
          <a:off x="8563" y="1552258"/>
          <a:ext cx="788351" cy="78835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7D6E2-308E-484E-9099-9C906C8E6B37}">
      <dsp:nvSpPr>
        <dsp:cNvPr id="0" name=""/>
        <dsp:cNvSpPr/>
      </dsp:nvSpPr>
      <dsp:spPr>
        <a:xfrm>
          <a:off x="87398" y="1631093"/>
          <a:ext cx="630681" cy="630681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AAEE1-AF74-4A0E-AFD2-F24944A9E6DF}">
      <dsp:nvSpPr>
        <dsp:cNvPr id="0" name=""/>
        <dsp:cNvSpPr/>
      </dsp:nvSpPr>
      <dsp:spPr>
        <a:xfrm rot="16200000">
          <a:off x="-898041" y="3326050"/>
          <a:ext cx="2286220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Mikrosistem</a:t>
          </a:r>
          <a:endParaRPr lang="en-US" sz="3300" kern="1200"/>
        </a:p>
      </dsp:txBody>
      <dsp:txXfrm>
        <a:off x="-898041" y="3326050"/>
        <a:ext cx="2286220" cy="473011"/>
      </dsp:txXfrm>
    </dsp:sp>
    <dsp:sp modelId="{ACB8A639-FD51-4924-B9EC-1A31315F5342}">
      <dsp:nvSpPr>
        <dsp:cNvPr id="0" name=""/>
        <dsp:cNvSpPr/>
      </dsp:nvSpPr>
      <dsp:spPr>
        <a:xfrm>
          <a:off x="560409" y="1552258"/>
          <a:ext cx="1576703" cy="31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Lingkungan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dimana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anak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bertempat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tinggal</a:t>
          </a:r>
          <a:r>
            <a:rPr lang="en-GB" sz="2000" kern="1200" dirty="0" smtClean="0"/>
            <a:t>. </a:t>
          </a:r>
          <a:endParaRPr lang="en-US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Konteks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ini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meliputi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keluarga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individu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teman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sebaya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sekolah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lingkungan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tempat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tinggal</a:t>
          </a:r>
          <a:r>
            <a:rPr lang="en-GB" sz="2000" kern="1200" dirty="0" smtClean="0"/>
            <a:t>.</a:t>
          </a:r>
          <a:endParaRPr lang="en-US" sz="2000" kern="1200" dirty="0"/>
        </a:p>
      </dsp:txBody>
      <dsp:txXfrm>
        <a:off x="560409" y="1552258"/>
        <a:ext cx="1576703" cy="3153407"/>
      </dsp:txXfrm>
    </dsp:sp>
    <dsp:sp modelId="{475571FE-2E28-474D-AD7B-CE45F8E15156}">
      <dsp:nvSpPr>
        <dsp:cNvPr id="0" name=""/>
        <dsp:cNvSpPr/>
      </dsp:nvSpPr>
      <dsp:spPr>
        <a:xfrm>
          <a:off x="2386794" y="1552258"/>
          <a:ext cx="788351" cy="78835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60DAE-E5ED-472D-B1AA-E77B523E9B8C}">
      <dsp:nvSpPr>
        <dsp:cNvPr id="0" name=""/>
        <dsp:cNvSpPr/>
      </dsp:nvSpPr>
      <dsp:spPr>
        <a:xfrm>
          <a:off x="2465629" y="1631093"/>
          <a:ext cx="630681" cy="630681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88613-D104-4ADE-AA1F-0B02A4714533}">
      <dsp:nvSpPr>
        <dsp:cNvPr id="0" name=""/>
        <dsp:cNvSpPr/>
      </dsp:nvSpPr>
      <dsp:spPr>
        <a:xfrm rot="16200000">
          <a:off x="1480189" y="3326050"/>
          <a:ext cx="2286220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Mesosistem </a:t>
          </a:r>
          <a:endParaRPr lang="en-US" sz="3300" kern="1200"/>
        </a:p>
      </dsp:txBody>
      <dsp:txXfrm>
        <a:off x="1480189" y="3326050"/>
        <a:ext cx="2286220" cy="473011"/>
      </dsp:txXfrm>
    </dsp:sp>
    <dsp:sp modelId="{5B4C17D2-A888-4534-BF70-AC98E7E98989}">
      <dsp:nvSpPr>
        <dsp:cNvPr id="0" name=""/>
        <dsp:cNvSpPr/>
      </dsp:nvSpPr>
      <dsp:spPr>
        <a:xfrm>
          <a:off x="2938640" y="1552258"/>
          <a:ext cx="1576703" cy="31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Interaksi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antar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mikrosistem</a:t>
          </a:r>
          <a:r>
            <a:rPr lang="en-GB" sz="1800" kern="1200" dirty="0" smtClean="0"/>
            <a:t> yang </a:t>
          </a:r>
          <a:r>
            <a:rPr lang="en-GB" sz="1800" kern="1200" dirty="0" err="1" smtClean="0"/>
            <a:t>berbeda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dimana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seorang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anak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berada</a:t>
          </a:r>
          <a:r>
            <a:rPr lang="en-GB" sz="1800" kern="1200" dirty="0" smtClean="0"/>
            <a:t>. </a:t>
          </a:r>
          <a:endParaRPr lang="en-US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Suatu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sistem</a:t>
          </a:r>
          <a:r>
            <a:rPr lang="en-GB" sz="1800" kern="1200" dirty="0" smtClean="0"/>
            <a:t> yang </a:t>
          </a:r>
          <a:r>
            <a:rPr lang="en-GB" sz="1800" kern="1200" dirty="0" err="1" smtClean="0"/>
            <a:t>terbentuk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dari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mikrosistem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melibatkan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hubungan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antara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rumah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sekolah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teman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sebaya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keluarga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atau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antara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keluarga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sekolah</a:t>
          </a:r>
          <a:r>
            <a:rPr lang="en-GB" sz="1800" kern="1200" dirty="0" smtClean="0"/>
            <a:t>.</a:t>
          </a:r>
          <a:endParaRPr lang="en-US" sz="1800" kern="1200" dirty="0"/>
        </a:p>
      </dsp:txBody>
      <dsp:txXfrm>
        <a:off x="2938640" y="1552258"/>
        <a:ext cx="1576703" cy="3153407"/>
      </dsp:txXfrm>
    </dsp:sp>
    <dsp:sp modelId="{B51833A3-94D0-4B7C-889B-020A7142B7B2}">
      <dsp:nvSpPr>
        <dsp:cNvPr id="0" name=""/>
        <dsp:cNvSpPr/>
      </dsp:nvSpPr>
      <dsp:spPr>
        <a:xfrm>
          <a:off x="4765024" y="1552258"/>
          <a:ext cx="788351" cy="78835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32F3B-6499-4F30-9A6C-7CD2AF493266}">
      <dsp:nvSpPr>
        <dsp:cNvPr id="0" name=""/>
        <dsp:cNvSpPr/>
      </dsp:nvSpPr>
      <dsp:spPr>
        <a:xfrm>
          <a:off x="4843860" y="1631093"/>
          <a:ext cx="630681" cy="630681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99C2-DEF7-4A26-9726-4FF5EAB34856}">
      <dsp:nvSpPr>
        <dsp:cNvPr id="0" name=""/>
        <dsp:cNvSpPr/>
      </dsp:nvSpPr>
      <dsp:spPr>
        <a:xfrm rot="16200000">
          <a:off x="3858420" y="3326050"/>
          <a:ext cx="2286220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Ekosistem </a:t>
          </a:r>
          <a:endParaRPr lang="en-US" sz="3300" kern="1200"/>
        </a:p>
      </dsp:txBody>
      <dsp:txXfrm>
        <a:off x="3858420" y="3326050"/>
        <a:ext cx="2286220" cy="473011"/>
      </dsp:txXfrm>
    </dsp:sp>
    <dsp:sp modelId="{2A9EEEBE-9628-4B8B-994B-3ACF97D2E53F}">
      <dsp:nvSpPr>
        <dsp:cNvPr id="0" name=""/>
        <dsp:cNvSpPr/>
      </dsp:nvSpPr>
      <dsp:spPr>
        <a:xfrm>
          <a:off x="5316871" y="1552258"/>
          <a:ext cx="1576703" cy="31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Sistem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sosial</a:t>
          </a:r>
          <a:r>
            <a:rPr lang="en-GB" sz="2000" kern="1200" dirty="0" smtClean="0"/>
            <a:t> yang </a:t>
          </a:r>
          <a:r>
            <a:rPr lang="en-GB" sz="2000" kern="1200" dirty="0" err="1" smtClean="0"/>
            <a:t>lebih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luas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dimana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anak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tidak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terlibat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secara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langsung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tetapi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begitu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berpengaruh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terhadap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perkembangan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anak</a:t>
          </a:r>
          <a:r>
            <a:rPr lang="en-GB" sz="2000" kern="1200" dirty="0" smtClean="0"/>
            <a:t>.</a:t>
          </a:r>
          <a:endParaRPr lang="en-US" sz="2000" kern="1200" dirty="0"/>
        </a:p>
      </dsp:txBody>
      <dsp:txXfrm>
        <a:off x="5316871" y="1552258"/>
        <a:ext cx="1576703" cy="3153407"/>
      </dsp:txXfrm>
    </dsp:sp>
    <dsp:sp modelId="{FF818172-23E9-42A6-9210-6E7F53B8C879}">
      <dsp:nvSpPr>
        <dsp:cNvPr id="0" name=""/>
        <dsp:cNvSpPr/>
      </dsp:nvSpPr>
      <dsp:spPr>
        <a:xfrm>
          <a:off x="7143255" y="1552258"/>
          <a:ext cx="788351" cy="78835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E03FD-1CBB-4F68-BC96-BB2F61C88709}">
      <dsp:nvSpPr>
        <dsp:cNvPr id="0" name=""/>
        <dsp:cNvSpPr/>
      </dsp:nvSpPr>
      <dsp:spPr>
        <a:xfrm>
          <a:off x="7222090" y="1631093"/>
          <a:ext cx="630681" cy="630681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02A5F-3888-4737-B2F9-DFE328BD33BE}">
      <dsp:nvSpPr>
        <dsp:cNvPr id="0" name=""/>
        <dsp:cNvSpPr/>
      </dsp:nvSpPr>
      <dsp:spPr>
        <a:xfrm rot="16200000">
          <a:off x="6236651" y="3326050"/>
          <a:ext cx="2286220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Makrosistem</a:t>
          </a:r>
          <a:endParaRPr lang="en-US" sz="3300" kern="1200"/>
        </a:p>
      </dsp:txBody>
      <dsp:txXfrm>
        <a:off x="6236651" y="3326050"/>
        <a:ext cx="2286220" cy="473011"/>
      </dsp:txXfrm>
    </dsp:sp>
    <dsp:sp modelId="{80B6CC4B-BF0F-44B1-A087-2F345E24BB0C}">
      <dsp:nvSpPr>
        <dsp:cNvPr id="0" name=""/>
        <dsp:cNvSpPr/>
      </dsp:nvSpPr>
      <dsp:spPr>
        <a:xfrm>
          <a:off x="7695102" y="1552258"/>
          <a:ext cx="1576703" cy="31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</a:t>
          </a:r>
          <a:r>
            <a:rPr lang="en-GB" sz="2000" kern="1200" dirty="0" err="1" smtClean="0"/>
            <a:t>Lapisan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terluar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dari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lingkungan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anak</a:t>
          </a:r>
          <a:r>
            <a:rPr lang="en-GB" sz="2000" kern="1200" dirty="0" smtClean="0"/>
            <a:t>. </a:t>
          </a:r>
          <a:endParaRPr lang="en-US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Terdiri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dari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ideologi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negara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pemerintah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tradisi</a:t>
          </a:r>
          <a:r>
            <a:rPr lang="en-GB" sz="2000" kern="1200" dirty="0" smtClean="0"/>
            <a:t>, agama, </a:t>
          </a:r>
          <a:r>
            <a:rPr lang="en-GB" sz="2000" kern="1200" dirty="0" err="1" smtClean="0"/>
            <a:t>hukum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adat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istiadat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budaya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dll</a:t>
          </a:r>
          <a:r>
            <a:rPr lang="en-GB" sz="2000" kern="1200" dirty="0" smtClean="0"/>
            <a:t>.</a:t>
          </a:r>
          <a:endParaRPr lang="en-US" sz="2000" kern="1200" dirty="0"/>
        </a:p>
      </dsp:txBody>
      <dsp:txXfrm>
        <a:off x="7695102" y="1552258"/>
        <a:ext cx="1576703" cy="3153407"/>
      </dsp:txXfrm>
    </dsp:sp>
    <dsp:sp modelId="{7E2C976A-E5AC-4644-9189-B07AFC733446}">
      <dsp:nvSpPr>
        <dsp:cNvPr id="0" name=""/>
        <dsp:cNvSpPr/>
      </dsp:nvSpPr>
      <dsp:spPr>
        <a:xfrm>
          <a:off x="9521486" y="1552258"/>
          <a:ext cx="788351" cy="78835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E03D6-8669-4C50-AF0C-5CD2992DAB33}">
      <dsp:nvSpPr>
        <dsp:cNvPr id="0" name=""/>
        <dsp:cNvSpPr/>
      </dsp:nvSpPr>
      <dsp:spPr>
        <a:xfrm>
          <a:off x="9600321" y="1631093"/>
          <a:ext cx="630681" cy="6306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548E1-CE34-43F9-83A3-E77B7BA0B8FE}">
      <dsp:nvSpPr>
        <dsp:cNvPr id="0" name=""/>
        <dsp:cNvSpPr/>
      </dsp:nvSpPr>
      <dsp:spPr>
        <a:xfrm rot="16200000">
          <a:off x="8614881" y="3326050"/>
          <a:ext cx="2286220" cy="47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Kronosistem </a:t>
          </a:r>
          <a:endParaRPr lang="en-US" sz="3300" kern="1200"/>
        </a:p>
      </dsp:txBody>
      <dsp:txXfrm>
        <a:off x="8614881" y="3326050"/>
        <a:ext cx="2286220" cy="473011"/>
      </dsp:txXfrm>
    </dsp:sp>
    <dsp:sp modelId="{B7A91FCE-C6D0-4D8B-B44E-0C9AA79CB197}">
      <dsp:nvSpPr>
        <dsp:cNvPr id="0" name=""/>
        <dsp:cNvSpPr/>
      </dsp:nvSpPr>
      <dsp:spPr>
        <a:xfrm>
          <a:off x="10073332" y="1552258"/>
          <a:ext cx="1576703" cy="31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Memberikan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kegunaan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dimensi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waktu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menunjukkan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pengaruh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perubahan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kontinuitas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0073332" y="1552258"/>
        <a:ext cx="1576703" cy="3153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0ED05-1E19-4BDD-950A-EDF384578E71}">
      <dsp:nvSpPr>
        <dsp:cNvPr id="0" name=""/>
        <dsp:cNvSpPr/>
      </dsp:nvSpPr>
      <dsp:spPr>
        <a:xfrm>
          <a:off x="3124860" y="2948513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Teori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Bermain</a:t>
          </a:r>
          <a:endParaRPr lang="en-US" sz="1400" kern="1200" dirty="0"/>
        </a:p>
      </dsp:txBody>
      <dsp:txXfrm>
        <a:off x="3146310" y="2969963"/>
        <a:ext cx="1421847" cy="689473"/>
      </dsp:txXfrm>
    </dsp:sp>
    <dsp:sp modelId="{6D8F06F4-1F17-438D-AB55-3831E3775E69}">
      <dsp:nvSpPr>
        <dsp:cNvPr id="0" name=""/>
        <dsp:cNvSpPr/>
      </dsp:nvSpPr>
      <dsp:spPr>
        <a:xfrm rot="17350740">
          <a:off x="3990834" y="2462527"/>
          <a:ext cx="178344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83446" y="9942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837971" y="2427883"/>
        <a:ext cx="89172" cy="89172"/>
      </dsp:txXfrm>
    </dsp:sp>
    <dsp:sp modelId="{03076D1C-F031-4084-9BCD-B26305785720}">
      <dsp:nvSpPr>
        <dsp:cNvPr id="0" name=""/>
        <dsp:cNvSpPr/>
      </dsp:nvSpPr>
      <dsp:spPr>
        <a:xfrm>
          <a:off x="5175507" y="1264053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Teori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Bermain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Klasik</a:t>
          </a:r>
          <a:r>
            <a:rPr lang="en-GB" sz="1400" kern="1200" dirty="0" smtClean="0"/>
            <a:t> </a:t>
          </a:r>
          <a:endParaRPr lang="en-US" sz="1400" kern="1200" dirty="0"/>
        </a:p>
      </dsp:txBody>
      <dsp:txXfrm>
        <a:off x="5196957" y="1285503"/>
        <a:ext cx="1421847" cy="689473"/>
      </dsp:txXfrm>
    </dsp:sp>
    <dsp:sp modelId="{42CE7BD1-EB40-4B27-87E6-1AF00A06EDC0}">
      <dsp:nvSpPr>
        <dsp:cNvPr id="0" name=""/>
        <dsp:cNvSpPr/>
      </dsp:nvSpPr>
      <dsp:spPr>
        <a:xfrm rot="17692087">
          <a:off x="6236586" y="988270"/>
          <a:ext cx="13932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93236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8374" y="963382"/>
        <a:ext cx="69661" cy="69661"/>
      </dsp:txXfrm>
    </dsp:sp>
    <dsp:sp modelId="{B1281254-09F0-4AEC-AEF7-A9E1AD0A4828}">
      <dsp:nvSpPr>
        <dsp:cNvPr id="0" name=""/>
        <dsp:cNvSpPr/>
      </dsp:nvSpPr>
      <dsp:spPr>
        <a:xfrm>
          <a:off x="7226154" y="0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Teori</a:t>
          </a:r>
          <a:r>
            <a:rPr lang="en-GB" sz="1400" kern="1200" dirty="0" smtClean="0"/>
            <a:t> </a:t>
          </a:r>
          <a:r>
            <a:rPr lang="en-US" sz="1400" kern="1200" dirty="0" smtClean="0"/>
            <a:t>Surplus </a:t>
          </a:r>
          <a:r>
            <a:rPr lang="en-US" sz="1400" kern="1200" dirty="0" err="1" smtClean="0"/>
            <a:t>Energi</a:t>
          </a:r>
          <a:endParaRPr lang="en-US" sz="1400" kern="1200" dirty="0"/>
        </a:p>
      </dsp:txBody>
      <dsp:txXfrm>
        <a:off x="7247604" y="21450"/>
        <a:ext cx="1421847" cy="689473"/>
      </dsp:txXfrm>
    </dsp:sp>
    <dsp:sp modelId="{8B10AB87-D605-4E5A-BDE3-A14F57A31A50}">
      <dsp:nvSpPr>
        <dsp:cNvPr id="0" name=""/>
        <dsp:cNvSpPr/>
      </dsp:nvSpPr>
      <dsp:spPr>
        <a:xfrm rot="19457599">
          <a:off x="6572436" y="1409739"/>
          <a:ext cx="7215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21536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15166" y="1401644"/>
        <a:ext cx="36076" cy="36076"/>
      </dsp:txXfrm>
    </dsp:sp>
    <dsp:sp modelId="{89441BFE-B012-47D0-A8A4-A0EC077DDD73}">
      <dsp:nvSpPr>
        <dsp:cNvPr id="0" name=""/>
        <dsp:cNvSpPr/>
      </dsp:nvSpPr>
      <dsp:spPr>
        <a:xfrm>
          <a:off x="7226154" y="84293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Relaksasi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Rekreasi</a:t>
          </a:r>
          <a:endParaRPr lang="en-US" sz="1400" kern="1200" dirty="0"/>
        </a:p>
      </dsp:txBody>
      <dsp:txXfrm>
        <a:off x="7247604" y="864388"/>
        <a:ext cx="1421847" cy="689473"/>
      </dsp:txXfrm>
    </dsp:sp>
    <dsp:sp modelId="{6D06D836-C501-470B-88E1-53E7BDFBA7C4}">
      <dsp:nvSpPr>
        <dsp:cNvPr id="0" name=""/>
        <dsp:cNvSpPr/>
      </dsp:nvSpPr>
      <dsp:spPr>
        <a:xfrm rot="2142401">
          <a:off x="6572436" y="1830854"/>
          <a:ext cx="7215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21536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15166" y="1822759"/>
        <a:ext cx="36076" cy="36076"/>
      </dsp:txXfrm>
    </dsp:sp>
    <dsp:sp modelId="{3169E9A6-FC1D-4169-B9C3-76D6E0D87F2C}">
      <dsp:nvSpPr>
        <dsp:cNvPr id="0" name=""/>
        <dsp:cNvSpPr/>
      </dsp:nvSpPr>
      <dsp:spPr>
        <a:xfrm>
          <a:off x="7226154" y="168516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Praktis</a:t>
          </a:r>
          <a:endParaRPr lang="en-US" sz="1400" kern="1200" dirty="0"/>
        </a:p>
      </dsp:txBody>
      <dsp:txXfrm>
        <a:off x="7247604" y="1706618"/>
        <a:ext cx="1421847" cy="689473"/>
      </dsp:txXfrm>
    </dsp:sp>
    <dsp:sp modelId="{DBFBF323-D746-413C-A042-AAE440D0D875}">
      <dsp:nvSpPr>
        <dsp:cNvPr id="0" name=""/>
        <dsp:cNvSpPr/>
      </dsp:nvSpPr>
      <dsp:spPr>
        <a:xfrm rot="3907178">
          <a:off x="6236907" y="2251969"/>
          <a:ext cx="139259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92594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8390" y="2227097"/>
        <a:ext cx="69629" cy="69629"/>
      </dsp:txXfrm>
    </dsp:sp>
    <dsp:sp modelId="{73583818-CEF9-48F7-8900-9599DAEA24B1}">
      <dsp:nvSpPr>
        <dsp:cNvPr id="0" name=""/>
        <dsp:cNvSpPr/>
      </dsp:nvSpPr>
      <dsp:spPr>
        <a:xfrm>
          <a:off x="7226154" y="252739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Rekapitulasi</a:t>
          </a:r>
          <a:endParaRPr lang="en-US" sz="1400" kern="1200" dirty="0"/>
        </a:p>
      </dsp:txBody>
      <dsp:txXfrm>
        <a:off x="7247604" y="2548848"/>
        <a:ext cx="1421847" cy="689473"/>
      </dsp:txXfrm>
    </dsp:sp>
    <dsp:sp modelId="{A86C0141-CCA2-4617-866E-29D815D1A898}">
      <dsp:nvSpPr>
        <dsp:cNvPr id="0" name=""/>
        <dsp:cNvSpPr/>
      </dsp:nvSpPr>
      <dsp:spPr>
        <a:xfrm rot="4249260">
          <a:off x="3990834" y="4146987"/>
          <a:ext cx="178344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83446" y="9942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837971" y="4112343"/>
        <a:ext cx="89172" cy="89172"/>
      </dsp:txXfrm>
    </dsp:sp>
    <dsp:sp modelId="{0435F63F-AEB8-49DD-9D4E-AE1F54D0ADDB}">
      <dsp:nvSpPr>
        <dsp:cNvPr id="0" name=""/>
        <dsp:cNvSpPr/>
      </dsp:nvSpPr>
      <dsp:spPr>
        <a:xfrm>
          <a:off x="5175507" y="4632973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Modern  </a:t>
          </a:r>
          <a:endParaRPr lang="en-US" sz="1400" kern="1200" dirty="0"/>
        </a:p>
      </dsp:txBody>
      <dsp:txXfrm>
        <a:off x="5196957" y="4654423"/>
        <a:ext cx="1421847" cy="689473"/>
      </dsp:txXfrm>
    </dsp:sp>
    <dsp:sp modelId="{869BBA47-5C64-4A55-9441-B1B1155C3749}">
      <dsp:nvSpPr>
        <dsp:cNvPr id="0" name=""/>
        <dsp:cNvSpPr/>
      </dsp:nvSpPr>
      <dsp:spPr>
        <a:xfrm rot="17692822">
          <a:off x="6236907" y="4357544"/>
          <a:ext cx="139259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92594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8390" y="4332672"/>
        <a:ext cx="69629" cy="69629"/>
      </dsp:txXfrm>
    </dsp:sp>
    <dsp:sp modelId="{659C4C35-C645-4F79-BA8B-CEC55B8CE6CB}">
      <dsp:nvSpPr>
        <dsp:cNvPr id="0" name=""/>
        <dsp:cNvSpPr/>
      </dsp:nvSpPr>
      <dsp:spPr>
        <a:xfrm>
          <a:off x="7226154" y="336962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Psikoanalisis</a:t>
          </a:r>
          <a:endParaRPr lang="en-US" sz="1400" kern="1200" dirty="0"/>
        </a:p>
      </dsp:txBody>
      <dsp:txXfrm>
        <a:off x="7247604" y="3391078"/>
        <a:ext cx="1421847" cy="689473"/>
      </dsp:txXfrm>
    </dsp:sp>
    <dsp:sp modelId="{33FA0330-24B2-424C-AEDD-63833F1138B9}">
      <dsp:nvSpPr>
        <dsp:cNvPr id="0" name=""/>
        <dsp:cNvSpPr/>
      </dsp:nvSpPr>
      <dsp:spPr>
        <a:xfrm rot="19457599">
          <a:off x="6572436" y="4778659"/>
          <a:ext cx="7215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21536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15166" y="4770564"/>
        <a:ext cx="36076" cy="36076"/>
      </dsp:txXfrm>
    </dsp:sp>
    <dsp:sp modelId="{6D63B50E-C716-4678-852F-B1C833297269}">
      <dsp:nvSpPr>
        <dsp:cNvPr id="0" name=""/>
        <dsp:cNvSpPr/>
      </dsp:nvSpPr>
      <dsp:spPr>
        <a:xfrm>
          <a:off x="7226154" y="421185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Sosio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Kultural</a:t>
          </a:r>
          <a:endParaRPr lang="en-US" sz="1400" kern="1200" dirty="0"/>
        </a:p>
      </dsp:txBody>
      <dsp:txXfrm>
        <a:off x="7247604" y="4233308"/>
        <a:ext cx="1421847" cy="689473"/>
      </dsp:txXfrm>
    </dsp:sp>
    <dsp:sp modelId="{A3E7B468-9E3E-461B-A58B-CE246C75A09D}">
      <dsp:nvSpPr>
        <dsp:cNvPr id="0" name=""/>
        <dsp:cNvSpPr/>
      </dsp:nvSpPr>
      <dsp:spPr>
        <a:xfrm rot="2142401">
          <a:off x="6572436" y="5199774"/>
          <a:ext cx="7215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21536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15166" y="5191679"/>
        <a:ext cx="36076" cy="36076"/>
      </dsp:txXfrm>
    </dsp:sp>
    <dsp:sp modelId="{71CA2D26-0CE0-445E-8C37-639463C9F931}">
      <dsp:nvSpPr>
        <dsp:cNvPr id="0" name=""/>
        <dsp:cNvSpPr/>
      </dsp:nvSpPr>
      <dsp:spPr>
        <a:xfrm>
          <a:off x="7226154" y="505408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i="1" kern="1200" dirty="0" smtClean="0"/>
            <a:t>Arousal Modulation</a:t>
          </a:r>
          <a:endParaRPr lang="en-US" sz="1400" kern="1200" dirty="0"/>
        </a:p>
      </dsp:txBody>
      <dsp:txXfrm>
        <a:off x="7247604" y="5075538"/>
        <a:ext cx="1421847" cy="689473"/>
      </dsp:txXfrm>
    </dsp:sp>
    <dsp:sp modelId="{162AB4A2-12E7-4D3D-A570-F13C3E10963A}">
      <dsp:nvSpPr>
        <dsp:cNvPr id="0" name=""/>
        <dsp:cNvSpPr/>
      </dsp:nvSpPr>
      <dsp:spPr>
        <a:xfrm rot="3907178">
          <a:off x="6236907" y="5620889"/>
          <a:ext cx="139259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92594" y="9942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8390" y="5596017"/>
        <a:ext cx="69629" cy="69629"/>
      </dsp:txXfrm>
    </dsp:sp>
    <dsp:sp modelId="{7576043A-86BE-4AA6-B7AC-86CC1E291CD4}">
      <dsp:nvSpPr>
        <dsp:cNvPr id="0" name=""/>
        <dsp:cNvSpPr/>
      </dsp:nvSpPr>
      <dsp:spPr>
        <a:xfrm>
          <a:off x="7226154" y="5896318"/>
          <a:ext cx="1464747" cy="732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Teori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Kognitif</a:t>
          </a:r>
          <a:endParaRPr lang="en-US" sz="1400" kern="1200" dirty="0"/>
        </a:p>
      </dsp:txBody>
      <dsp:txXfrm>
        <a:off x="7247604" y="5917768"/>
        <a:ext cx="1421847" cy="689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E9D09-E641-478A-A7C4-F01AAA05D5F4}">
      <dsp:nvSpPr>
        <dsp:cNvPr id="0" name=""/>
        <dsp:cNvSpPr/>
      </dsp:nvSpPr>
      <dsp:spPr>
        <a:xfrm>
          <a:off x="0" y="4022504"/>
          <a:ext cx="9720071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FA1EB-AF09-447F-AEA9-17F9CDC9FBC2}">
      <dsp:nvSpPr>
        <dsp:cNvPr id="0" name=""/>
        <dsp:cNvSpPr/>
      </dsp:nvSpPr>
      <dsp:spPr>
        <a:xfrm>
          <a:off x="0" y="3004978"/>
          <a:ext cx="9720071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A3479-1C0D-4A7C-9DA5-11091C9A696D}">
      <dsp:nvSpPr>
        <dsp:cNvPr id="0" name=""/>
        <dsp:cNvSpPr/>
      </dsp:nvSpPr>
      <dsp:spPr>
        <a:xfrm>
          <a:off x="0" y="1987453"/>
          <a:ext cx="9720071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D26B9-409B-442F-AE1E-05A46A51BA4C}">
      <dsp:nvSpPr>
        <dsp:cNvPr id="0" name=""/>
        <dsp:cNvSpPr/>
      </dsp:nvSpPr>
      <dsp:spPr>
        <a:xfrm>
          <a:off x="0" y="969927"/>
          <a:ext cx="9720071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97339-2F8F-4289-8E1B-4170DC009DC4}">
      <dsp:nvSpPr>
        <dsp:cNvPr id="0" name=""/>
        <dsp:cNvSpPr/>
      </dsp:nvSpPr>
      <dsp:spPr>
        <a:xfrm>
          <a:off x="2527218" y="855"/>
          <a:ext cx="7192852" cy="96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Anak memiliki kelebihan energi</a:t>
          </a:r>
          <a:endParaRPr lang="en-US" sz="2400" kern="1200"/>
        </a:p>
      </dsp:txBody>
      <dsp:txXfrm>
        <a:off x="2527218" y="855"/>
        <a:ext cx="7192852" cy="969071"/>
      </dsp:txXfrm>
    </dsp:sp>
    <dsp:sp modelId="{DBF9A094-3592-4584-A694-CD0F6FD5CF6E}">
      <dsp:nvSpPr>
        <dsp:cNvPr id="0" name=""/>
        <dsp:cNvSpPr/>
      </dsp:nvSpPr>
      <dsp:spPr>
        <a:xfrm>
          <a:off x="0" y="855"/>
          <a:ext cx="2527218" cy="9690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Teori </a:t>
          </a:r>
          <a:r>
            <a:rPr lang="en-US" sz="2400" kern="1200" smtClean="0"/>
            <a:t>Surplus Energi</a:t>
          </a:r>
          <a:endParaRPr lang="en-US" sz="2400" kern="1200"/>
        </a:p>
      </dsp:txBody>
      <dsp:txXfrm>
        <a:off x="47315" y="48170"/>
        <a:ext cx="2432588" cy="921756"/>
      </dsp:txXfrm>
    </dsp:sp>
    <dsp:sp modelId="{E71C3EE1-25EA-46A0-A168-C9635B0E5178}">
      <dsp:nvSpPr>
        <dsp:cNvPr id="0" name=""/>
        <dsp:cNvSpPr/>
      </dsp:nvSpPr>
      <dsp:spPr>
        <a:xfrm>
          <a:off x="2527218" y="1018381"/>
          <a:ext cx="7192852" cy="96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Bermain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merefresh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memulihkan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tenaga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527218" y="1018381"/>
        <a:ext cx="7192852" cy="969071"/>
      </dsp:txXfrm>
    </dsp:sp>
    <dsp:sp modelId="{E2D1826F-A8AC-43B0-8735-A5D92259DE27}">
      <dsp:nvSpPr>
        <dsp:cNvPr id="0" name=""/>
        <dsp:cNvSpPr/>
      </dsp:nvSpPr>
      <dsp:spPr>
        <a:xfrm>
          <a:off x="0" y="1018381"/>
          <a:ext cx="2527218" cy="9690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Teori Relaksasi/Rekreasi</a:t>
          </a:r>
          <a:endParaRPr lang="en-US" sz="2400" kern="1200"/>
        </a:p>
      </dsp:txBody>
      <dsp:txXfrm>
        <a:off x="47315" y="1065696"/>
        <a:ext cx="2432588" cy="921756"/>
      </dsp:txXfrm>
    </dsp:sp>
    <dsp:sp modelId="{6C8D0635-186A-4AAC-9385-B0526FCBB640}">
      <dsp:nvSpPr>
        <dsp:cNvPr id="0" name=""/>
        <dsp:cNvSpPr/>
      </dsp:nvSpPr>
      <dsp:spPr>
        <a:xfrm>
          <a:off x="2527218" y="2035906"/>
          <a:ext cx="7192852" cy="96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Bermain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membantu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mendapatkan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keterampilan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hidup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diperlukan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kehidupan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sehari-hari</a:t>
          </a:r>
          <a:endParaRPr lang="en-US" sz="2400" kern="1200" dirty="0"/>
        </a:p>
      </dsp:txBody>
      <dsp:txXfrm>
        <a:off x="2527218" y="2035906"/>
        <a:ext cx="7192852" cy="969071"/>
      </dsp:txXfrm>
    </dsp:sp>
    <dsp:sp modelId="{DF7493FE-65B9-4DA0-8B36-4F386DBF7A59}">
      <dsp:nvSpPr>
        <dsp:cNvPr id="0" name=""/>
        <dsp:cNvSpPr/>
      </dsp:nvSpPr>
      <dsp:spPr>
        <a:xfrm>
          <a:off x="0" y="2035906"/>
          <a:ext cx="2527218" cy="9690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Teori Praktis</a:t>
          </a:r>
          <a:endParaRPr lang="en-US" sz="2400" kern="1200"/>
        </a:p>
      </dsp:txBody>
      <dsp:txXfrm>
        <a:off x="47315" y="2083221"/>
        <a:ext cx="2432588" cy="921756"/>
      </dsp:txXfrm>
    </dsp:sp>
    <dsp:sp modelId="{0F412AFD-0DB9-4844-8DD6-2F754006E412}">
      <dsp:nvSpPr>
        <dsp:cNvPr id="0" name=""/>
        <dsp:cNvSpPr/>
      </dsp:nvSpPr>
      <dsp:spPr>
        <a:xfrm>
          <a:off x="2527218" y="3053432"/>
          <a:ext cx="7192852" cy="96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Anak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melakukan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pengulangan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terhadap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permainan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telah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dilakukan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generasi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sebelumnya</a:t>
          </a:r>
          <a:endParaRPr lang="en-US" sz="2400" kern="1200" dirty="0"/>
        </a:p>
      </dsp:txBody>
      <dsp:txXfrm>
        <a:off x="2527218" y="3053432"/>
        <a:ext cx="7192852" cy="969071"/>
      </dsp:txXfrm>
    </dsp:sp>
    <dsp:sp modelId="{6A44C2EC-45E0-4060-878F-DFE3AB767601}">
      <dsp:nvSpPr>
        <dsp:cNvPr id="0" name=""/>
        <dsp:cNvSpPr/>
      </dsp:nvSpPr>
      <dsp:spPr>
        <a:xfrm>
          <a:off x="0" y="3053432"/>
          <a:ext cx="2527218" cy="9690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Teori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Rekapitulasi</a:t>
          </a:r>
          <a:endParaRPr lang="en-US" sz="2400" kern="1200" dirty="0"/>
        </a:p>
      </dsp:txBody>
      <dsp:txXfrm>
        <a:off x="47315" y="3100747"/>
        <a:ext cx="2432588" cy="921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1BED-4BB2-4978-876C-C52D4504641A}">
      <dsp:nvSpPr>
        <dsp:cNvPr id="0" name=""/>
        <dsp:cNvSpPr/>
      </dsp:nvSpPr>
      <dsp:spPr>
        <a:xfrm>
          <a:off x="0" y="4999561"/>
          <a:ext cx="10834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E5D44-A427-455A-BABC-E4D215C962D1}">
      <dsp:nvSpPr>
        <dsp:cNvPr id="0" name=""/>
        <dsp:cNvSpPr/>
      </dsp:nvSpPr>
      <dsp:spPr>
        <a:xfrm>
          <a:off x="0" y="3734881"/>
          <a:ext cx="10834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49D2D-4F47-4A08-97AB-EB155C3D070A}">
      <dsp:nvSpPr>
        <dsp:cNvPr id="0" name=""/>
        <dsp:cNvSpPr/>
      </dsp:nvSpPr>
      <dsp:spPr>
        <a:xfrm>
          <a:off x="0" y="2470201"/>
          <a:ext cx="10834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00475-B64A-470F-84B2-DF849200DC09}">
      <dsp:nvSpPr>
        <dsp:cNvPr id="0" name=""/>
        <dsp:cNvSpPr/>
      </dsp:nvSpPr>
      <dsp:spPr>
        <a:xfrm>
          <a:off x="0" y="1205521"/>
          <a:ext cx="10834497" cy="0"/>
        </a:xfrm>
        <a:prstGeom prst="line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687F4-4161-4D1F-B42D-955AC454E50E}">
      <dsp:nvSpPr>
        <dsp:cNvPr id="0" name=""/>
        <dsp:cNvSpPr/>
      </dsp:nvSpPr>
      <dsp:spPr>
        <a:xfrm>
          <a:off x="2816969" y="1063"/>
          <a:ext cx="8017527" cy="120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bermain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mengurangi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emosi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negatif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mereka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kontrol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kehidupan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sesungguhnya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termasuk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truma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konflik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2816969" y="1063"/>
        <a:ext cx="8017527" cy="1204457"/>
      </dsp:txXfrm>
    </dsp:sp>
    <dsp:sp modelId="{0D09CAC3-29BC-494D-A752-CA7ACBFD06BE}">
      <dsp:nvSpPr>
        <dsp:cNvPr id="0" name=""/>
        <dsp:cNvSpPr/>
      </dsp:nvSpPr>
      <dsp:spPr>
        <a:xfrm>
          <a:off x="0" y="1063"/>
          <a:ext cx="2816969" cy="12044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Teori Psikoanalisis</a:t>
          </a:r>
          <a:endParaRPr lang="en-US" sz="3600" kern="1200"/>
        </a:p>
      </dsp:txBody>
      <dsp:txXfrm>
        <a:off x="58807" y="59870"/>
        <a:ext cx="2699355" cy="1145650"/>
      </dsp:txXfrm>
    </dsp:sp>
    <dsp:sp modelId="{E4CD03A7-B9B5-46E3-821B-3C520D0A9FDA}">
      <dsp:nvSpPr>
        <dsp:cNvPr id="0" name=""/>
        <dsp:cNvSpPr/>
      </dsp:nvSpPr>
      <dsp:spPr>
        <a:xfrm>
          <a:off x="2816969" y="1265743"/>
          <a:ext cx="8017527" cy="120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Bermain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bersifat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sosial</a:t>
          </a:r>
          <a:r>
            <a:rPr lang="en-US" sz="2000" kern="1200" dirty="0" smtClean="0"/>
            <a:t>. A</a:t>
          </a:r>
          <a:r>
            <a:rPr lang="id-ID" sz="2000" kern="1200" dirty="0" smtClean="0"/>
            <a:t>nak memiliki potensi untuk mencapai tingkat kemampuan namun tidak dapat mencapainya tanpa bantuan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pijakan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orang </a:t>
          </a:r>
          <a:r>
            <a:rPr lang="en-US" sz="2000" kern="1200" dirty="0" err="1" smtClean="0"/>
            <a:t>dewasa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2816969" y="1265743"/>
        <a:ext cx="8017527" cy="1204457"/>
      </dsp:txXfrm>
    </dsp:sp>
    <dsp:sp modelId="{505FD530-1FB5-4F98-8304-205703F4210D}">
      <dsp:nvSpPr>
        <dsp:cNvPr id="0" name=""/>
        <dsp:cNvSpPr/>
      </dsp:nvSpPr>
      <dsp:spPr>
        <a:xfrm>
          <a:off x="0" y="1265743"/>
          <a:ext cx="2816969" cy="12044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5875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Teori Sosio Kultural</a:t>
          </a:r>
          <a:endParaRPr lang="en-US" sz="3600" kern="1200"/>
        </a:p>
      </dsp:txBody>
      <dsp:txXfrm>
        <a:off x="58807" y="1324550"/>
        <a:ext cx="2699355" cy="1145650"/>
      </dsp:txXfrm>
    </dsp:sp>
    <dsp:sp modelId="{A0D1CF24-A780-4BFF-90F2-B9CE122E7287}">
      <dsp:nvSpPr>
        <dsp:cNvPr id="0" name=""/>
        <dsp:cNvSpPr/>
      </dsp:nvSpPr>
      <dsp:spPr>
        <a:xfrm>
          <a:off x="2816969" y="2530423"/>
          <a:ext cx="8017527" cy="120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Bermain adalah cara untuk mencari keseimbangan level kesenangan dan tantangan. Anak mencari kesenangan dan tantangan melalui pengalaman sensori. </a:t>
          </a:r>
          <a:r>
            <a:rPr lang="id-ID" sz="2000" kern="1200" smtClean="0"/>
            <a:t>Bermain sebagai alat untuk menjaga tingkat keseimbangan agar  berada di tingkat optimal</a:t>
          </a:r>
          <a:r>
            <a:rPr lang="en-US" sz="2000" kern="1200" smtClean="0"/>
            <a:t>. </a:t>
          </a:r>
          <a:endParaRPr lang="en-US" sz="2000" kern="1200"/>
        </a:p>
      </dsp:txBody>
      <dsp:txXfrm>
        <a:off x="2816969" y="2530423"/>
        <a:ext cx="8017527" cy="1204457"/>
      </dsp:txXfrm>
    </dsp:sp>
    <dsp:sp modelId="{6018DE70-BE61-40B8-BCD1-3C5345233E06}">
      <dsp:nvSpPr>
        <dsp:cNvPr id="0" name=""/>
        <dsp:cNvSpPr/>
      </dsp:nvSpPr>
      <dsp:spPr>
        <a:xfrm>
          <a:off x="0" y="2530423"/>
          <a:ext cx="2816969" cy="12044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5875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Teori </a:t>
          </a:r>
          <a:r>
            <a:rPr lang="en-US" sz="3600" i="1" kern="1200" smtClean="0"/>
            <a:t>Arousal Modulation</a:t>
          </a:r>
          <a:endParaRPr lang="en-US" sz="3600" kern="1200"/>
        </a:p>
      </dsp:txBody>
      <dsp:txXfrm>
        <a:off x="58807" y="2589230"/>
        <a:ext cx="2699355" cy="1145650"/>
      </dsp:txXfrm>
    </dsp:sp>
    <dsp:sp modelId="{CE35B93E-6F9B-4C83-B370-87BD16F3A631}">
      <dsp:nvSpPr>
        <dsp:cNvPr id="0" name=""/>
        <dsp:cNvSpPr/>
      </dsp:nvSpPr>
      <dsp:spPr>
        <a:xfrm>
          <a:off x="2816969" y="3795103"/>
          <a:ext cx="8017527" cy="120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Anak-anak membangun pengetahuan</a:t>
          </a:r>
          <a:r>
            <a:rPr lang="en-US" sz="2000" kern="1200" smtClean="0"/>
            <a:t> dan pengalaman melalui kegiatan bermain. </a:t>
          </a:r>
          <a:endParaRPr lang="en-US" sz="2000" kern="1200"/>
        </a:p>
      </dsp:txBody>
      <dsp:txXfrm>
        <a:off x="2816969" y="3795103"/>
        <a:ext cx="8017527" cy="1204457"/>
      </dsp:txXfrm>
    </dsp:sp>
    <dsp:sp modelId="{478CCF39-8382-4809-AF79-BD4E26CB5CFD}">
      <dsp:nvSpPr>
        <dsp:cNvPr id="0" name=""/>
        <dsp:cNvSpPr/>
      </dsp:nvSpPr>
      <dsp:spPr>
        <a:xfrm>
          <a:off x="0" y="3795103"/>
          <a:ext cx="2816969" cy="12044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5875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Teori Kognitif</a:t>
          </a:r>
          <a:endParaRPr lang="en-US" sz="3600" kern="1200"/>
        </a:p>
      </dsp:txBody>
      <dsp:txXfrm>
        <a:off x="58807" y="3853910"/>
        <a:ext cx="2699355" cy="1145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80A48-900C-4358-B144-F380DCE6071A}">
      <dsp:nvSpPr>
        <dsp:cNvPr id="0" name=""/>
        <dsp:cNvSpPr/>
      </dsp:nvSpPr>
      <dsp:spPr>
        <a:xfrm>
          <a:off x="0" y="32805"/>
          <a:ext cx="972007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Bermain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Penemuan</a:t>
          </a:r>
          <a:r>
            <a:rPr lang="en-US" sz="2500" kern="1200" dirty="0" smtClean="0"/>
            <a:t> </a:t>
          </a:r>
          <a:r>
            <a:rPr lang="en-US" sz="2500" i="1" kern="1200" dirty="0" smtClean="0"/>
            <a:t>(Discovery Play)</a:t>
          </a:r>
          <a:endParaRPr lang="en-US" sz="2500" kern="1200" dirty="0"/>
        </a:p>
      </dsp:txBody>
      <dsp:txXfrm>
        <a:off x="29271" y="62076"/>
        <a:ext cx="9661529" cy="541083"/>
      </dsp:txXfrm>
    </dsp:sp>
    <dsp:sp modelId="{DC7467A6-84FB-40B6-A7FC-E38409CF0098}">
      <dsp:nvSpPr>
        <dsp:cNvPr id="0" name=""/>
        <dsp:cNvSpPr/>
      </dsp:nvSpPr>
      <dsp:spPr>
        <a:xfrm>
          <a:off x="0" y="704430"/>
          <a:ext cx="972007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Kegiatan Bermain Secara Fisik </a:t>
          </a:r>
          <a:r>
            <a:rPr lang="en-US" sz="2500" i="1" kern="1200" smtClean="0"/>
            <a:t>(Physically Play)</a:t>
          </a:r>
          <a:endParaRPr lang="en-US" sz="2500" kern="1200"/>
        </a:p>
      </dsp:txBody>
      <dsp:txXfrm>
        <a:off x="29271" y="733701"/>
        <a:ext cx="9661529" cy="541083"/>
      </dsp:txXfrm>
    </dsp:sp>
    <dsp:sp modelId="{8C0EF0BE-A4D6-4481-9DC1-7CFEE454A979}">
      <dsp:nvSpPr>
        <dsp:cNvPr id="0" name=""/>
        <dsp:cNvSpPr/>
      </dsp:nvSpPr>
      <dsp:spPr>
        <a:xfrm>
          <a:off x="0" y="1376055"/>
          <a:ext cx="972007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Bermain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Kreatif</a:t>
          </a:r>
          <a:r>
            <a:rPr lang="en-US" sz="2500" kern="1200" dirty="0" smtClean="0"/>
            <a:t> </a:t>
          </a:r>
          <a:r>
            <a:rPr lang="en-US" sz="2500" i="1" kern="1200" dirty="0" smtClean="0"/>
            <a:t>(Creative Play)</a:t>
          </a:r>
          <a:endParaRPr lang="en-US" sz="2500" kern="1200" dirty="0"/>
        </a:p>
      </dsp:txBody>
      <dsp:txXfrm>
        <a:off x="29271" y="1405326"/>
        <a:ext cx="9661529" cy="541083"/>
      </dsp:txXfrm>
    </dsp:sp>
    <dsp:sp modelId="{700F0EE6-8308-4F66-AE3B-6F027B7BCB0B}">
      <dsp:nvSpPr>
        <dsp:cNvPr id="0" name=""/>
        <dsp:cNvSpPr/>
      </dsp:nvSpPr>
      <dsp:spPr>
        <a:xfrm>
          <a:off x="0" y="2047680"/>
          <a:ext cx="972007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Bermain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Imajinatif</a:t>
          </a:r>
          <a:r>
            <a:rPr lang="en-US" sz="2500" kern="1200" dirty="0" smtClean="0"/>
            <a:t> </a:t>
          </a:r>
          <a:r>
            <a:rPr lang="en-US" sz="2500" i="1" kern="1200" dirty="0" smtClean="0"/>
            <a:t>(Imaginative Play)</a:t>
          </a:r>
          <a:endParaRPr lang="en-US" sz="2500" kern="1200" dirty="0"/>
        </a:p>
      </dsp:txBody>
      <dsp:txXfrm>
        <a:off x="29271" y="2076951"/>
        <a:ext cx="9661529" cy="541083"/>
      </dsp:txXfrm>
    </dsp:sp>
    <dsp:sp modelId="{9C6C66E3-207A-4EFD-AF6D-25601A3F688B}">
      <dsp:nvSpPr>
        <dsp:cNvPr id="0" name=""/>
        <dsp:cNvSpPr/>
      </dsp:nvSpPr>
      <dsp:spPr>
        <a:xfrm>
          <a:off x="0" y="2719305"/>
          <a:ext cx="972007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Bermain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Manipulatif</a:t>
          </a:r>
          <a:r>
            <a:rPr lang="en-US" sz="2500" kern="1200" dirty="0" smtClean="0"/>
            <a:t> </a:t>
          </a:r>
          <a:r>
            <a:rPr lang="en-US" sz="2500" i="1" kern="1200" dirty="0" smtClean="0"/>
            <a:t>(Manipulative Play)</a:t>
          </a:r>
          <a:endParaRPr lang="en-US" sz="2500" kern="1200" dirty="0"/>
        </a:p>
      </dsp:txBody>
      <dsp:txXfrm>
        <a:off x="29271" y="2748576"/>
        <a:ext cx="9661529" cy="541083"/>
      </dsp:txXfrm>
    </dsp:sp>
    <dsp:sp modelId="{DD2DE095-CBA8-486E-9114-D8961C7B7ED7}">
      <dsp:nvSpPr>
        <dsp:cNvPr id="0" name=""/>
        <dsp:cNvSpPr/>
      </dsp:nvSpPr>
      <dsp:spPr>
        <a:xfrm>
          <a:off x="0" y="3390930"/>
          <a:ext cx="972007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Bermain Sosial </a:t>
          </a:r>
          <a:r>
            <a:rPr lang="en-US" sz="2500" i="1" kern="1200" smtClean="0"/>
            <a:t>(Social Play)</a:t>
          </a:r>
          <a:endParaRPr lang="en-US" sz="2500" kern="1200"/>
        </a:p>
      </dsp:txBody>
      <dsp:txXfrm>
        <a:off x="29271" y="3420201"/>
        <a:ext cx="9661529" cy="541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4EF5B-920C-4EF0-8AB7-A1C66A3AB108}">
      <dsp:nvSpPr>
        <dsp:cNvPr id="0" name=""/>
        <dsp:cNvSpPr/>
      </dsp:nvSpPr>
      <dsp:spPr>
        <a:xfrm>
          <a:off x="0" y="30239"/>
          <a:ext cx="10005822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Tahap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Eksplorasi</a:t>
          </a:r>
          <a:r>
            <a:rPr lang="en-US" sz="3600" kern="1200" dirty="0" smtClean="0"/>
            <a:t> </a:t>
          </a:r>
          <a:r>
            <a:rPr lang="en-US" sz="3600" i="1" kern="1200" dirty="0" smtClean="0"/>
            <a:t>(exploratory stage)</a:t>
          </a:r>
          <a:endParaRPr lang="en-US" sz="3600" kern="1200" dirty="0"/>
        </a:p>
      </dsp:txBody>
      <dsp:txXfrm>
        <a:off x="58485" y="88724"/>
        <a:ext cx="9888852" cy="1081110"/>
      </dsp:txXfrm>
    </dsp:sp>
    <dsp:sp modelId="{5A6A968C-7748-41B0-AF88-0F967422F719}">
      <dsp:nvSpPr>
        <dsp:cNvPr id="0" name=""/>
        <dsp:cNvSpPr/>
      </dsp:nvSpPr>
      <dsp:spPr>
        <a:xfrm>
          <a:off x="0" y="1412640"/>
          <a:ext cx="10005822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Tahap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Permainan</a:t>
          </a:r>
          <a:r>
            <a:rPr lang="en-US" sz="3600" kern="1200" dirty="0" smtClean="0"/>
            <a:t> </a:t>
          </a:r>
          <a:r>
            <a:rPr lang="en-US" sz="3600" i="1" kern="1200" dirty="0" smtClean="0"/>
            <a:t>(toy stage)</a:t>
          </a:r>
          <a:endParaRPr lang="en-US" sz="3600" kern="1200" dirty="0"/>
        </a:p>
      </dsp:txBody>
      <dsp:txXfrm>
        <a:off x="58485" y="1471125"/>
        <a:ext cx="9888852" cy="1081110"/>
      </dsp:txXfrm>
    </dsp:sp>
    <dsp:sp modelId="{19CCFA74-8299-4A30-A48A-91F0E2480CE1}">
      <dsp:nvSpPr>
        <dsp:cNvPr id="0" name=""/>
        <dsp:cNvSpPr/>
      </dsp:nvSpPr>
      <dsp:spPr>
        <a:xfrm>
          <a:off x="0" y="2795040"/>
          <a:ext cx="10005822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err="1" smtClean="0"/>
            <a:t>Tahap</a:t>
          </a:r>
          <a:r>
            <a:rPr lang="en-US" sz="3600" kern="1200" smtClean="0"/>
            <a:t> Bermain </a:t>
          </a:r>
          <a:r>
            <a:rPr lang="en-US" sz="3600" i="1" kern="1200" dirty="0" smtClean="0"/>
            <a:t>(play stage) </a:t>
          </a:r>
          <a:endParaRPr lang="en-US" sz="3600" kern="1200" dirty="0"/>
        </a:p>
      </dsp:txBody>
      <dsp:txXfrm>
        <a:off x="58485" y="2853525"/>
        <a:ext cx="9888852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7886700" cy="146304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Modul</a:t>
            </a:r>
            <a:r>
              <a:rPr lang="en-US" sz="2800" b="1" dirty="0" smtClean="0"/>
              <a:t> 2: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aud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KB 2 </a:t>
            </a:r>
            <a:r>
              <a:rPr lang="en-US" sz="2800" dirty="0" smtClean="0"/>
              <a:t>–</a:t>
            </a:r>
            <a:r>
              <a:rPr lang="en-US" sz="2800" b="1" dirty="0" smtClean="0"/>
              <a:t>JENIS &amp; </a:t>
            </a:r>
            <a:r>
              <a:rPr lang="en-US" sz="2800" b="1" dirty="0" err="1" smtClean="0"/>
              <a:t>Tahapan</a:t>
            </a:r>
            <a:r>
              <a:rPr lang="en-US" sz="2800" b="1" dirty="0" smtClean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Anak</a:t>
            </a:r>
            <a:r>
              <a:rPr lang="en-US" sz="2800" b="1" dirty="0"/>
              <a:t> </a:t>
            </a:r>
            <a:r>
              <a:rPr lang="en-US" sz="2800" b="1" dirty="0" err="1"/>
              <a:t>Usia</a:t>
            </a:r>
            <a:r>
              <a:rPr lang="en-US" sz="2800" b="1" dirty="0"/>
              <a:t> </a:t>
            </a:r>
            <a:r>
              <a:rPr lang="en-US" sz="2800" b="1" dirty="0" err="1"/>
              <a:t>Dini</a:t>
            </a:r>
            <a:r>
              <a:rPr lang="en-US" sz="28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Azizah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S.Pd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M.Pd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9914"/>
            <a:ext cx="1485900" cy="15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err="1" smtClean="0"/>
              <a:t>Jenis</a:t>
            </a:r>
            <a:r>
              <a:rPr lang="en-US" sz="4000" b="1" cap="none" dirty="0" smtClean="0"/>
              <a:t> </a:t>
            </a:r>
            <a:r>
              <a:rPr lang="en-US" sz="4000" b="1" cap="none" dirty="0" err="1" smtClean="0"/>
              <a:t>Kegiatan</a:t>
            </a:r>
            <a:r>
              <a:rPr lang="en-US" sz="4000" b="1" cap="none" dirty="0" smtClean="0"/>
              <a:t> </a:t>
            </a:r>
            <a:r>
              <a:rPr lang="en-US" sz="4000" b="1" cap="none" dirty="0" err="1" smtClean="0"/>
              <a:t>Bermain</a:t>
            </a:r>
            <a:r>
              <a:rPr lang="en-US" sz="4000" b="1" cap="none" dirty="0" smtClean="0"/>
              <a:t/>
            </a:r>
            <a:br>
              <a:rPr lang="en-US" sz="4000" b="1" cap="none" dirty="0" smtClean="0"/>
            </a:br>
            <a:r>
              <a:rPr lang="en-US" sz="2800" b="1" cap="none" dirty="0" smtClean="0"/>
              <a:t>Pamela </a:t>
            </a:r>
            <a:r>
              <a:rPr lang="en-US" sz="2800" b="1" cap="none" dirty="0" err="1" smtClean="0"/>
              <a:t>Minet</a:t>
            </a:r>
            <a:r>
              <a:rPr lang="en-US" sz="2800" b="1" cap="none" dirty="0" smtClean="0"/>
              <a:t>  </a:t>
            </a:r>
            <a:endParaRPr lang="en-US" sz="28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69159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512" y="185166"/>
            <a:ext cx="1892374" cy="1499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342" y="1103674"/>
            <a:ext cx="2258343" cy="1549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00" y="2919437"/>
            <a:ext cx="1981200" cy="1575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4343" y="4772241"/>
            <a:ext cx="2631851" cy="164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09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none" dirty="0" err="1" smtClean="0"/>
              <a:t>Jenis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Kegiatan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Bermain</a:t>
            </a:r>
            <a:r>
              <a:rPr lang="en-US" sz="4400" b="1" cap="none" dirty="0" smtClean="0"/>
              <a:t> </a:t>
            </a:r>
            <a:br>
              <a:rPr lang="en-US" sz="4400" b="1" cap="none" dirty="0" smtClean="0"/>
            </a:br>
            <a:r>
              <a:rPr lang="en-US" sz="3200" b="1" cap="none" dirty="0" smtClean="0"/>
              <a:t>Elizabeth Hurlock </a:t>
            </a:r>
            <a:endParaRPr lang="en-US" sz="3200" b="1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47453"/>
              </p:ext>
            </p:extLst>
          </p:nvPr>
        </p:nvGraphicFramePr>
        <p:xfrm>
          <a:off x="1024128" y="2286000"/>
          <a:ext cx="1000582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cap="none" dirty="0" err="1"/>
              <a:t>Jenis</a:t>
            </a:r>
            <a:r>
              <a:rPr lang="en-US" sz="5400" b="1" cap="none" dirty="0"/>
              <a:t> </a:t>
            </a:r>
            <a:r>
              <a:rPr lang="en-US" sz="5400" b="1" cap="none" dirty="0" err="1"/>
              <a:t>Kegiatan</a:t>
            </a:r>
            <a:r>
              <a:rPr lang="en-US" sz="5400" b="1" cap="none" dirty="0"/>
              <a:t> </a:t>
            </a:r>
            <a:r>
              <a:rPr lang="en-US" sz="5400" b="1" cap="none" dirty="0" err="1"/>
              <a:t>Bermain</a:t>
            </a:r>
            <a:r>
              <a:rPr lang="en-US" sz="5400" b="1" cap="none" dirty="0"/>
              <a:t/>
            </a:r>
            <a:br>
              <a:rPr lang="en-US" sz="5400" b="1" cap="none" dirty="0"/>
            </a:br>
            <a:r>
              <a:rPr lang="en-US" sz="4400" cap="none" dirty="0" smtClean="0"/>
              <a:t>Piaget &amp; </a:t>
            </a:r>
            <a:r>
              <a:rPr lang="en-US" sz="4400" cap="none" dirty="0" err="1" smtClean="0"/>
              <a:t>Smilansky</a:t>
            </a:r>
            <a:r>
              <a:rPr lang="en-US" sz="4400" cap="none" dirty="0" smtClean="0"/>
              <a:t> 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54660"/>
              </p:ext>
            </p:extLst>
          </p:nvPr>
        </p:nvGraphicFramePr>
        <p:xfrm>
          <a:off x="1024129" y="2286000"/>
          <a:ext cx="624821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963" y="2866410"/>
            <a:ext cx="1300161" cy="111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" b="19040"/>
          <a:stretch/>
        </p:blipFill>
        <p:spPr>
          <a:xfrm>
            <a:off x="6225199" y="2014867"/>
            <a:ext cx="1332890" cy="1159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3786187"/>
            <a:ext cx="1200152" cy="1260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93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2386011"/>
            <a:ext cx="4975884" cy="26860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2331" y="3083925"/>
            <a:ext cx="492334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Terima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Kasih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92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39" y="842392"/>
            <a:ext cx="9720072" cy="843534"/>
          </a:xfrm>
        </p:spPr>
        <p:txBody>
          <a:bodyPr>
            <a:normAutofit/>
          </a:bodyPr>
          <a:lstStyle/>
          <a:p>
            <a:r>
              <a:rPr lang="en-US" sz="3600" b="1" cap="none" dirty="0" err="1" smtClean="0"/>
              <a:t>Capaian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Pembelajaran</a:t>
            </a:r>
            <a:r>
              <a:rPr lang="en-US" sz="3600" b="1" cap="none" dirty="0" smtClean="0"/>
              <a:t> Mata </a:t>
            </a:r>
            <a:r>
              <a:rPr lang="en-US" sz="3600" b="1" cap="none" dirty="0" err="1" smtClean="0"/>
              <a:t>Kegiatan</a:t>
            </a:r>
            <a:r>
              <a:rPr lang="en-US" sz="3600" b="1" cap="none" dirty="0" smtClean="0"/>
              <a:t> (CPMK)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40" y="2571750"/>
            <a:ext cx="9720071" cy="18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Merancang</a:t>
            </a:r>
            <a:r>
              <a:rPr lang="en-US" sz="3200" dirty="0" smtClean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AUD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bermain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permainan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mewujudkan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yang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karakteristik</a:t>
            </a:r>
            <a:r>
              <a:rPr lang="en-US" sz="3200" dirty="0"/>
              <a:t> </a:t>
            </a:r>
            <a:r>
              <a:rPr lang="en-US" sz="3200" dirty="0" err="1"/>
              <a:t>anak</a:t>
            </a:r>
            <a:r>
              <a:rPr lang="en-US" sz="3200" dirty="0"/>
              <a:t> </a:t>
            </a:r>
            <a:r>
              <a:rPr lang="en-US" sz="3200" dirty="0" err="1"/>
              <a:t>abad</a:t>
            </a:r>
            <a:r>
              <a:rPr lang="en-US" sz="3200" dirty="0"/>
              <a:t> 21.</a:t>
            </a:r>
          </a:p>
        </p:txBody>
      </p:sp>
    </p:spTree>
    <p:extLst>
      <p:ext uri="{BB962C8B-B14F-4D97-AF65-F5344CB8AC3E}">
        <p14:creationId xmlns:p14="http://schemas.microsoft.com/office/powerpoint/2010/main" val="4907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err="1" smtClean="0"/>
              <a:t>Pokok-pokok</a:t>
            </a:r>
            <a:r>
              <a:rPr lang="en-US" sz="4000" b="1" cap="none" dirty="0" smtClean="0"/>
              <a:t> </a:t>
            </a:r>
            <a:r>
              <a:rPr lang="en-US" sz="4000" b="1" cap="none" dirty="0" err="1" smtClean="0"/>
              <a:t>Materi</a:t>
            </a:r>
            <a:r>
              <a:rPr lang="en-US" sz="4000" b="1" cap="none" dirty="0" smtClean="0"/>
              <a:t> </a:t>
            </a:r>
            <a:endParaRPr lang="en-US" sz="4000" b="1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29004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98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1"/>
          <a:stretch/>
        </p:blipFill>
        <p:spPr>
          <a:xfrm>
            <a:off x="7958137" y="585216"/>
            <a:ext cx="3614737" cy="436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Teori</a:t>
            </a:r>
            <a:r>
              <a:rPr lang="en-GB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Ekologi</a:t>
            </a:r>
            <a:r>
              <a:rPr lang="en-GB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433947" cy="4023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Tokoh</a:t>
            </a:r>
            <a:r>
              <a:rPr lang="en-US" sz="2800" dirty="0" smtClean="0"/>
              <a:t>: </a:t>
            </a:r>
            <a:r>
              <a:rPr lang="en-US" sz="2800" dirty="0" err="1" smtClean="0"/>
              <a:t>Urie</a:t>
            </a:r>
            <a:r>
              <a:rPr lang="en-US" sz="2800" dirty="0" smtClean="0"/>
              <a:t> </a:t>
            </a:r>
            <a:r>
              <a:rPr lang="en-US" sz="2800" dirty="0" err="1"/>
              <a:t>Bronfrenbrenner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---------------------------------------------------------</a:t>
            </a:r>
          </a:p>
          <a:p>
            <a:r>
              <a:rPr lang="en-US" sz="2800" dirty="0" err="1" smtClean="0"/>
              <a:t>Fokus</a:t>
            </a:r>
            <a:r>
              <a:rPr lang="en-US" sz="2800" dirty="0" smtClean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tinggal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orang-orang yang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6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err="1" smtClean="0"/>
              <a:t>Sistem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Lingkungan</a:t>
            </a:r>
            <a:r>
              <a:rPr lang="en-US" b="1" cap="none" dirty="0" smtClean="0"/>
              <a:t> </a:t>
            </a:r>
            <a:endParaRPr lang="en-US" b="1" cap="non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49224"/>
              </p:ext>
            </p:extLst>
          </p:nvPr>
        </p:nvGraphicFramePr>
        <p:xfrm>
          <a:off x="1224153" y="2286000"/>
          <a:ext cx="381933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ttp://3.bp.blogspot.com/-L0RRjD1l8ls/VkntkrbJdTI/AAAAAAAAADs/hJd-vG_NY4c/s400/02061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14449"/>
            <a:ext cx="5423218" cy="517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9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745816"/>
              </p:ext>
            </p:extLst>
          </p:nvPr>
        </p:nvGraphicFramePr>
        <p:xfrm>
          <a:off x="238316" y="285179"/>
          <a:ext cx="9720072" cy="54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941220"/>
              </p:ext>
            </p:extLst>
          </p:nvPr>
        </p:nvGraphicFramePr>
        <p:xfrm>
          <a:off x="242888" y="485775"/>
          <a:ext cx="11658600" cy="625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551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1641726"/>
              </p:ext>
            </p:extLst>
          </p:nvPr>
        </p:nvGraphicFramePr>
        <p:xfrm>
          <a:off x="0" y="114300"/>
          <a:ext cx="11815763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9" y="2686049"/>
            <a:ext cx="236653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8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Teori</a:t>
            </a:r>
            <a:r>
              <a:rPr lang="en-US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Klasik</a:t>
            </a:r>
            <a:r>
              <a:rPr lang="en-US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216820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10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40" y="399478"/>
            <a:ext cx="9720072" cy="843534"/>
          </a:xfrm>
        </p:spPr>
        <p:txBody>
          <a:bodyPr/>
          <a:lstStyle/>
          <a:p>
            <a:r>
              <a:rPr lang="en-US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Teori</a:t>
            </a:r>
            <a:r>
              <a:rPr lang="en-US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Modern </a:t>
            </a:r>
            <a:endParaRPr lang="en-US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46209"/>
              </p:ext>
            </p:extLst>
          </p:nvPr>
        </p:nvGraphicFramePr>
        <p:xfrm>
          <a:off x="895540" y="1314449"/>
          <a:ext cx="10834497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34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</TotalTime>
  <Words>456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Tw Cen MT</vt:lpstr>
      <vt:lpstr>Wingdings 3</vt:lpstr>
      <vt:lpstr>Integral</vt:lpstr>
      <vt:lpstr>Modul 2: perkembangan dan belajar aud   KB 2 –JENIS &amp; Tahapan Kegiatan Bermain Anak Usia Dini </vt:lpstr>
      <vt:lpstr>Capaian Pembelajaran Mata Kegiatan (CPMK)</vt:lpstr>
      <vt:lpstr>Pokok-pokok Materi </vt:lpstr>
      <vt:lpstr>Teori Ekologi </vt:lpstr>
      <vt:lpstr>Sistem Lingkungan </vt:lpstr>
      <vt:lpstr>PowerPoint Presentation</vt:lpstr>
      <vt:lpstr>PowerPoint Presentation</vt:lpstr>
      <vt:lpstr>Teori Klasik </vt:lpstr>
      <vt:lpstr>Teori Modern </vt:lpstr>
      <vt:lpstr>Jenis Kegiatan Bermain Pamela Minet  </vt:lpstr>
      <vt:lpstr>Jenis Kegiatan Bermain  Elizabeth Hurlock </vt:lpstr>
      <vt:lpstr>Jenis Kegiatan Bermain Piaget &amp; Smilansky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2  KB 2 -Tahapan Kegiatan Bermain Anak Usia Dini </dc:title>
  <dc:creator>Microsoft account</dc:creator>
  <cp:lastModifiedBy>Microsoft account</cp:lastModifiedBy>
  <cp:revision>29</cp:revision>
  <dcterms:created xsi:type="dcterms:W3CDTF">2019-11-11T03:53:50Z</dcterms:created>
  <dcterms:modified xsi:type="dcterms:W3CDTF">2019-11-11T08:31:15Z</dcterms:modified>
</cp:coreProperties>
</file>