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1" r:id="rId4"/>
    <p:sldId id="259" r:id="rId5"/>
    <p:sldId id="273" r:id="rId6"/>
    <p:sldId id="260" r:id="rId7"/>
    <p:sldId id="272" r:id="rId8"/>
    <p:sldId id="262" r:id="rId9"/>
    <p:sldId id="266" r:id="rId10"/>
    <p:sldId id="270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1D5A3-5662-4EF9-BA87-1605FC7796C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29F448-DD63-4B0B-8E2B-5F6FEF4F8BD7}">
      <dgm:prSet/>
      <dgm:spPr/>
      <dgm:t>
        <a:bodyPr/>
        <a:lstStyle/>
        <a:p>
          <a:pPr rtl="0"/>
          <a:r>
            <a:rPr lang="en-US" dirty="0" err="1" smtClean="0"/>
            <a:t>Kegiatan</a:t>
          </a:r>
          <a:r>
            <a:rPr lang="en-US" dirty="0" smtClean="0"/>
            <a:t> yang </a:t>
          </a:r>
          <a:r>
            <a:rPr lang="en-US" dirty="0" err="1" smtClean="0"/>
            <a:t>menyenangkan</a:t>
          </a:r>
          <a:r>
            <a:rPr lang="en-US" dirty="0" smtClean="0"/>
            <a:t>,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refleksi</a:t>
          </a:r>
          <a:r>
            <a:rPr lang="en-US" dirty="0" smtClean="0"/>
            <a:t> </a:t>
          </a:r>
          <a:r>
            <a:rPr lang="en-US" dirty="0" err="1" smtClean="0"/>
            <a:t>pengalaman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sehari-hari</a:t>
          </a:r>
          <a:r>
            <a:rPr lang="en-US" dirty="0" smtClean="0"/>
            <a:t>, </a:t>
          </a:r>
          <a:r>
            <a:rPr lang="en-US" dirty="0" err="1" smtClean="0"/>
            <a:t>alamiah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prosesnya</a:t>
          </a:r>
          <a:r>
            <a:rPr lang="en-US" dirty="0" smtClean="0"/>
            <a:t>. </a:t>
          </a:r>
          <a:endParaRPr lang="en-US" dirty="0"/>
        </a:p>
      </dgm:t>
    </dgm:pt>
    <dgm:pt modelId="{EDE2BE0F-3A94-4E48-A1DD-99C019449801}" type="parTrans" cxnId="{4EA33468-26EC-447E-B5D8-2BC33960B20D}">
      <dgm:prSet/>
      <dgm:spPr/>
      <dgm:t>
        <a:bodyPr/>
        <a:lstStyle/>
        <a:p>
          <a:endParaRPr lang="en-US"/>
        </a:p>
      </dgm:t>
    </dgm:pt>
    <dgm:pt modelId="{7784808D-4CFA-4476-8C27-B76E1D54E601}" type="sibTrans" cxnId="{4EA33468-26EC-447E-B5D8-2BC33960B20D}">
      <dgm:prSet/>
      <dgm:spPr/>
      <dgm:t>
        <a:bodyPr/>
        <a:lstStyle/>
        <a:p>
          <a:endParaRPr lang="en-US"/>
        </a:p>
      </dgm:t>
    </dgm:pt>
    <dgm:pt modelId="{5AEE9C18-F143-4B2E-B120-D1038674E879}">
      <dgm:prSet/>
      <dgm:spPr/>
      <dgm:t>
        <a:bodyPr/>
        <a:lstStyle/>
        <a:p>
          <a:pPr rtl="0"/>
          <a:r>
            <a:rPr lang="en-US" smtClean="0"/>
            <a:t>Tidak ada anak yang merasa terpaksa saat melakukannya karena semua didorong oleh motivasi dari dalam dirinya sendiri</a:t>
          </a:r>
          <a:endParaRPr lang="en-US"/>
        </a:p>
      </dgm:t>
    </dgm:pt>
    <dgm:pt modelId="{AC321649-ED7E-49ED-86FD-77FACB3069FA}" type="parTrans" cxnId="{B03D26F4-383C-45C3-A134-04BA2FAC00EB}">
      <dgm:prSet/>
      <dgm:spPr/>
      <dgm:t>
        <a:bodyPr/>
        <a:lstStyle/>
        <a:p>
          <a:endParaRPr lang="en-US"/>
        </a:p>
      </dgm:t>
    </dgm:pt>
    <dgm:pt modelId="{E382259D-A07A-4128-96F9-954BAB27DDC4}" type="sibTrans" cxnId="{B03D26F4-383C-45C3-A134-04BA2FAC00EB}">
      <dgm:prSet/>
      <dgm:spPr/>
      <dgm:t>
        <a:bodyPr/>
        <a:lstStyle/>
        <a:p>
          <a:endParaRPr lang="en-US"/>
        </a:p>
      </dgm:t>
    </dgm:pt>
    <dgm:pt modelId="{C7F5C07F-4ED5-4937-BC59-D95F5F6313F5}" type="pres">
      <dgm:prSet presAssocID="{5A11D5A3-5662-4EF9-BA87-1605FC7796C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D4DE42-EB9E-41B9-BF0D-36DF9365835B}" type="pres">
      <dgm:prSet presAssocID="{6C29F448-DD63-4B0B-8E2B-5F6FEF4F8BD7}" presName="circle1" presStyleLbl="node1" presStyleIdx="0" presStyleCnt="2"/>
      <dgm:spPr/>
    </dgm:pt>
    <dgm:pt modelId="{2844F0D8-77CE-4AB0-A3EF-749B2B0DEA8A}" type="pres">
      <dgm:prSet presAssocID="{6C29F448-DD63-4B0B-8E2B-5F6FEF4F8BD7}" presName="space" presStyleCnt="0"/>
      <dgm:spPr/>
    </dgm:pt>
    <dgm:pt modelId="{445560F4-A0B6-4B19-ABBB-C77888F335BB}" type="pres">
      <dgm:prSet presAssocID="{6C29F448-DD63-4B0B-8E2B-5F6FEF4F8BD7}" presName="rect1" presStyleLbl="alignAcc1" presStyleIdx="0" presStyleCnt="2"/>
      <dgm:spPr/>
      <dgm:t>
        <a:bodyPr/>
        <a:lstStyle/>
        <a:p>
          <a:endParaRPr lang="en-US"/>
        </a:p>
      </dgm:t>
    </dgm:pt>
    <dgm:pt modelId="{C0125765-C715-49FC-878D-0160E8E80F2B}" type="pres">
      <dgm:prSet presAssocID="{5AEE9C18-F143-4B2E-B120-D1038674E879}" presName="vertSpace2" presStyleLbl="node1" presStyleIdx="0" presStyleCnt="2"/>
      <dgm:spPr/>
    </dgm:pt>
    <dgm:pt modelId="{B3A6D514-D762-4731-93D1-D2ADD44DE29A}" type="pres">
      <dgm:prSet presAssocID="{5AEE9C18-F143-4B2E-B120-D1038674E879}" presName="circle2" presStyleLbl="node1" presStyleIdx="1" presStyleCnt="2"/>
      <dgm:spPr/>
    </dgm:pt>
    <dgm:pt modelId="{0C4AE2F1-F5B3-4606-B329-98FC231B1D90}" type="pres">
      <dgm:prSet presAssocID="{5AEE9C18-F143-4B2E-B120-D1038674E879}" presName="rect2" presStyleLbl="alignAcc1" presStyleIdx="1" presStyleCnt="2"/>
      <dgm:spPr/>
      <dgm:t>
        <a:bodyPr/>
        <a:lstStyle/>
        <a:p>
          <a:endParaRPr lang="en-US"/>
        </a:p>
      </dgm:t>
    </dgm:pt>
    <dgm:pt modelId="{D4812F18-5012-44B5-B42F-4C0A7B30BF83}" type="pres">
      <dgm:prSet presAssocID="{6C29F448-DD63-4B0B-8E2B-5F6FEF4F8BD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97DB5-4555-4B78-9A7D-3B4223B21F87}" type="pres">
      <dgm:prSet presAssocID="{5AEE9C18-F143-4B2E-B120-D1038674E87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DC9AE4-214D-4435-8B45-23229FACAD5D}" type="presOf" srcId="{5A11D5A3-5662-4EF9-BA87-1605FC7796C7}" destId="{C7F5C07F-4ED5-4937-BC59-D95F5F6313F5}" srcOrd="0" destOrd="0" presId="urn:microsoft.com/office/officeart/2005/8/layout/target3"/>
    <dgm:cxn modelId="{F675ED13-886A-44ED-8055-463680C33AE9}" type="presOf" srcId="{5AEE9C18-F143-4B2E-B120-D1038674E879}" destId="{F8997DB5-4555-4B78-9A7D-3B4223B21F87}" srcOrd="1" destOrd="0" presId="urn:microsoft.com/office/officeart/2005/8/layout/target3"/>
    <dgm:cxn modelId="{892112A4-BB76-483F-B511-23EE352AF074}" type="presOf" srcId="{6C29F448-DD63-4B0B-8E2B-5F6FEF4F8BD7}" destId="{D4812F18-5012-44B5-B42F-4C0A7B30BF83}" srcOrd="1" destOrd="0" presId="urn:microsoft.com/office/officeart/2005/8/layout/target3"/>
    <dgm:cxn modelId="{1850F272-4ED8-4862-8692-322CF8CCB214}" type="presOf" srcId="{6C29F448-DD63-4B0B-8E2B-5F6FEF4F8BD7}" destId="{445560F4-A0B6-4B19-ABBB-C77888F335BB}" srcOrd="0" destOrd="0" presId="urn:microsoft.com/office/officeart/2005/8/layout/target3"/>
    <dgm:cxn modelId="{72A172AE-8EAD-4676-B6AB-E39BC8713262}" type="presOf" srcId="{5AEE9C18-F143-4B2E-B120-D1038674E879}" destId="{0C4AE2F1-F5B3-4606-B329-98FC231B1D90}" srcOrd="0" destOrd="0" presId="urn:microsoft.com/office/officeart/2005/8/layout/target3"/>
    <dgm:cxn modelId="{B03D26F4-383C-45C3-A134-04BA2FAC00EB}" srcId="{5A11D5A3-5662-4EF9-BA87-1605FC7796C7}" destId="{5AEE9C18-F143-4B2E-B120-D1038674E879}" srcOrd="1" destOrd="0" parTransId="{AC321649-ED7E-49ED-86FD-77FACB3069FA}" sibTransId="{E382259D-A07A-4128-96F9-954BAB27DDC4}"/>
    <dgm:cxn modelId="{4EA33468-26EC-447E-B5D8-2BC33960B20D}" srcId="{5A11D5A3-5662-4EF9-BA87-1605FC7796C7}" destId="{6C29F448-DD63-4B0B-8E2B-5F6FEF4F8BD7}" srcOrd="0" destOrd="0" parTransId="{EDE2BE0F-3A94-4E48-A1DD-99C019449801}" sibTransId="{7784808D-4CFA-4476-8C27-B76E1D54E601}"/>
    <dgm:cxn modelId="{ED30F210-D684-4E50-8356-5607AD1EF194}" type="presParOf" srcId="{C7F5C07F-4ED5-4937-BC59-D95F5F6313F5}" destId="{EBD4DE42-EB9E-41B9-BF0D-36DF9365835B}" srcOrd="0" destOrd="0" presId="urn:microsoft.com/office/officeart/2005/8/layout/target3"/>
    <dgm:cxn modelId="{3F8121C4-7B5C-4C25-B5C9-120B78EBA96D}" type="presParOf" srcId="{C7F5C07F-4ED5-4937-BC59-D95F5F6313F5}" destId="{2844F0D8-77CE-4AB0-A3EF-749B2B0DEA8A}" srcOrd="1" destOrd="0" presId="urn:microsoft.com/office/officeart/2005/8/layout/target3"/>
    <dgm:cxn modelId="{6FA52D0E-457E-44FA-8537-76FDF6F12EC9}" type="presParOf" srcId="{C7F5C07F-4ED5-4937-BC59-D95F5F6313F5}" destId="{445560F4-A0B6-4B19-ABBB-C77888F335BB}" srcOrd="2" destOrd="0" presId="urn:microsoft.com/office/officeart/2005/8/layout/target3"/>
    <dgm:cxn modelId="{55C762B4-A412-44A6-B887-BA99C248BE18}" type="presParOf" srcId="{C7F5C07F-4ED5-4937-BC59-D95F5F6313F5}" destId="{C0125765-C715-49FC-878D-0160E8E80F2B}" srcOrd="3" destOrd="0" presId="urn:microsoft.com/office/officeart/2005/8/layout/target3"/>
    <dgm:cxn modelId="{4ADE5BF3-B70B-4538-AB14-C71BD139F576}" type="presParOf" srcId="{C7F5C07F-4ED5-4937-BC59-D95F5F6313F5}" destId="{B3A6D514-D762-4731-93D1-D2ADD44DE29A}" srcOrd="4" destOrd="0" presId="urn:microsoft.com/office/officeart/2005/8/layout/target3"/>
    <dgm:cxn modelId="{1D446CF5-E5FD-4301-917F-C953B8060FA1}" type="presParOf" srcId="{C7F5C07F-4ED5-4937-BC59-D95F5F6313F5}" destId="{0C4AE2F1-F5B3-4606-B329-98FC231B1D90}" srcOrd="5" destOrd="0" presId="urn:microsoft.com/office/officeart/2005/8/layout/target3"/>
    <dgm:cxn modelId="{84687EB3-E3F6-4654-AE6D-5B7C9799CBCC}" type="presParOf" srcId="{C7F5C07F-4ED5-4937-BC59-D95F5F6313F5}" destId="{D4812F18-5012-44B5-B42F-4C0A7B30BF83}" srcOrd="6" destOrd="0" presId="urn:microsoft.com/office/officeart/2005/8/layout/target3"/>
    <dgm:cxn modelId="{73D44863-324D-4C3E-A625-05CE750B4DE0}" type="presParOf" srcId="{C7F5C07F-4ED5-4937-BC59-D95F5F6313F5}" destId="{F8997DB5-4555-4B78-9A7D-3B4223B21F87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74355-0DD5-4973-962E-C8EA26284F4F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20B2F6-8FF6-430A-AE40-4E1F87E24D9D}">
      <dgm:prSet custT="1"/>
      <dgm:spPr/>
      <dgm:t>
        <a:bodyPr/>
        <a:lstStyle/>
        <a:p>
          <a:pPr rtl="0"/>
          <a:r>
            <a:rPr lang="en-US" sz="2800" dirty="0" err="1" smtClean="0"/>
            <a:t>Setiap</a:t>
          </a:r>
          <a:r>
            <a:rPr lang="en-US" sz="2800" dirty="0" smtClean="0"/>
            <a:t> </a:t>
          </a:r>
          <a:r>
            <a:rPr lang="en-US" sz="2800" dirty="0" err="1" smtClean="0"/>
            <a:t>anak</a:t>
          </a:r>
          <a:r>
            <a:rPr lang="en-US" sz="2800" dirty="0" smtClean="0"/>
            <a:t> </a:t>
          </a:r>
          <a:r>
            <a:rPr lang="en-US" sz="2800" dirty="0" err="1" smtClean="0"/>
            <a:t>berhak</a:t>
          </a:r>
          <a:r>
            <a:rPr lang="en-US" sz="2800" dirty="0" smtClean="0"/>
            <a:t> </a:t>
          </a:r>
          <a:r>
            <a:rPr lang="en-US" sz="2800" dirty="0" err="1" smtClean="0"/>
            <a:t>untuk</a:t>
          </a:r>
          <a:r>
            <a:rPr lang="en-US" sz="2800" dirty="0" smtClean="0"/>
            <a:t> </a:t>
          </a:r>
          <a:r>
            <a:rPr lang="en-US" sz="2800" dirty="0" err="1" smtClean="0"/>
            <a:t>beristirahat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memanfaatkan</a:t>
          </a:r>
          <a:r>
            <a:rPr lang="en-US" sz="2800" dirty="0" smtClean="0"/>
            <a:t> </a:t>
          </a:r>
          <a:r>
            <a:rPr lang="en-US" sz="2800" dirty="0" err="1" smtClean="0"/>
            <a:t>waktu</a:t>
          </a:r>
          <a:r>
            <a:rPr lang="en-US" sz="2800" dirty="0" smtClean="0"/>
            <a:t> </a:t>
          </a:r>
          <a:r>
            <a:rPr lang="en-US" sz="2800" dirty="0" err="1" smtClean="0"/>
            <a:t>luang</a:t>
          </a:r>
          <a:r>
            <a:rPr lang="en-US" sz="2800" dirty="0" smtClean="0"/>
            <a:t>, </a:t>
          </a:r>
          <a:r>
            <a:rPr lang="en-US" sz="2800" dirty="0" err="1" smtClean="0"/>
            <a:t>bergaul</a:t>
          </a:r>
          <a:r>
            <a:rPr lang="en-US" sz="2800" dirty="0" smtClean="0"/>
            <a:t> </a:t>
          </a:r>
          <a:r>
            <a:rPr lang="en-US" sz="2800" dirty="0" err="1" smtClean="0"/>
            <a:t>dengan</a:t>
          </a:r>
          <a:r>
            <a:rPr lang="en-US" sz="2800" dirty="0" smtClean="0"/>
            <a:t> </a:t>
          </a:r>
          <a:r>
            <a:rPr lang="en-US" sz="2800" dirty="0" err="1" smtClean="0"/>
            <a:t>anak</a:t>
          </a:r>
          <a:r>
            <a:rPr lang="en-US" sz="2800" dirty="0" smtClean="0"/>
            <a:t> yang </a:t>
          </a:r>
          <a:r>
            <a:rPr lang="en-US" sz="2800" dirty="0" err="1" smtClean="0"/>
            <a:t>sebaya</a:t>
          </a:r>
          <a:r>
            <a:rPr lang="en-US" sz="2800" dirty="0" smtClean="0"/>
            <a:t>, </a:t>
          </a:r>
          <a:r>
            <a:rPr lang="en-US" sz="2800" i="1" dirty="0" err="1" smtClean="0"/>
            <a:t>bermain</a:t>
          </a:r>
          <a:r>
            <a:rPr lang="en-US" sz="2800" i="1" dirty="0" smtClean="0"/>
            <a:t>,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berkreasi</a:t>
          </a:r>
          <a:r>
            <a:rPr lang="en-US" sz="2800" dirty="0" smtClean="0"/>
            <a:t> </a:t>
          </a:r>
          <a:r>
            <a:rPr lang="en-US" sz="2800" dirty="0" err="1" smtClean="0"/>
            <a:t>sesuai</a:t>
          </a:r>
          <a:r>
            <a:rPr lang="en-US" sz="2800" dirty="0" smtClean="0"/>
            <a:t> </a:t>
          </a:r>
          <a:r>
            <a:rPr lang="en-US" sz="2800" dirty="0" err="1" smtClean="0"/>
            <a:t>dengan</a:t>
          </a:r>
          <a:r>
            <a:rPr lang="en-US" sz="2800" dirty="0" smtClean="0"/>
            <a:t> </a:t>
          </a:r>
          <a:r>
            <a:rPr lang="en-US" sz="2800" dirty="0" err="1" smtClean="0"/>
            <a:t>minat</a:t>
          </a:r>
          <a:r>
            <a:rPr lang="en-US" sz="2800" dirty="0" smtClean="0"/>
            <a:t>, </a:t>
          </a:r>
          <a:r>
            <a:rPr lang="en-US" sz="2800" dirty="0" err="1" smtClean="0"/>
            <a:t>bakat</a:t>
          </a:r>
          <a:r>
            <a:rPr lang="en-US" sz="2800" dirty="0" smtClean="0"/>
            <a:t>,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tingkat</a:t>
          </a:r>
          <a:r>
            <a:rPr lang="en-US" sz="2800" dirty="0" smtClean="0"/>
            <a:t> </a:t>
          </a:r>
          <a:r>
            <a:rPr lang="en-US" sz="2800" dirty="0" err="1" smtClean="0"/>
            <a:t>kecerdasannya</a:t>
          </a:r>
          <a:r>
            <a:rPr lang="en-US" sz="2800" dirty="0" smtClean="0"/>
            <a:t> demi </a:t>
          </a:r>
          <a:r>
            <a:rPr lang="en-US" sz="2800" dirty="0" err="1" smtClean="0"/>
            <a:t>pengembangan</a:t>
          </a:r>
          <a:r>
            <a:rPr lang="en-US" sz="2800" dirty="0" smtClean="0"/>
            <a:t> </a:t>
          </a:r>
          <a:r>
            <a:rPr lang="en-US" sz="2800" dirty="0" err="1" smtClean="0"/>
            <a:t>diri</a:t>
          </a:r>
          <a:r>
            <a:rPr lang="en-US" sz="2800" dirty="0" smtClean="0"/>
            <a:t>. </a:t>
          </a:r>
          <a:endParaRPr lang="en-US" sz="2800" dirty="0"/>
        </a:p>
      </dgm:t>
    </dgm:pt>
    <dgm:pt modelId="{5E826EA4-8301-4177-815F-69DCBC47EF4E}" type="parTrans" cxnId="{801998FE-69B5-48DD-A3A0-69EDD65E6D95}">
      <dgm:prSet/>
      <dgm:spPr/>
      <dgm:t>
        <a:bodyPr/>
        <a:lstStyle/>
        <a:p>
          <a:endParaRPr lang="en-US"/>
        </a:p>
      </dgm:t>
    </dgm:pt>
    <dgm:pt modelId="{9E83CF9D-BF3A-43B7-9657-6D529E750ADC}" type="sibTrans" cxnId="{801998FE-69B5-48DD-A3A0-69EDD65E6D95}">
      <dgm:prSet/>
      <dgm:spPr/>
      <dgm:t>
        <a:bodyPr/>
        <a:lstStyle/>
        <a:p>
          <a:endParaRPr lang="en-US"/>
        </a:p>
      </dgm:t>
    </dgm:pt>
    <dgm:pt modelId="{B1C12591-3AEE-4A9E-9B4D-601795931BED}" type="pres">
      <dgm:prSet presAssocID="{E5274355-0DD5-4973-962E-C8EA26284F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D3A7A-38D3-4552-B997-7828AB7BF4C5}" type="pres">
      <dgm:prSet presAssocID="{E5274355-0DD5-4973-962E-C8EA26284F4F}" presName="arrow" presStyleLbl="bgShp" presStyleIdx="0" presStyleCnt="1" custLinFactNeighborX="0" custLinFactNeighborY="46263"/>
      <dgm:spPr/>
    </dgm:pt>
    <dgm:pt modelId="{733E33B3-F0AE-42A7-BC4B-D44075D25B44}" type="pres">
      <dgm:prSet presAssocID="{E5274355-0DD5-4973-962E-C8EA26284F4F}" presName="points" presStyleCnt="0"/>
      <dgm:spPr/>
    </dgm:pt>
    <dgm:pt modelId="{E4FDAC4E-7117-445B-B91C-C1A7BDD0F65A}" type="pres">
      <dgm:prSet presAssocID="{1D20B2F6-8FF6-430A-AE40-4E1F87E24D9D}" presName="compositeA" presStyleCnt="0"/>
      <dgm:spPr/>
    </dgm:pt>
    <dgm:pt modelId="{BB5174D6-47BF-4726-9870-76FAFB501308}" type="pres">
      <dgm:prSet presAssocID="{1D20B2F6-8FF6-430A-AE40-4E1F87E24D9D}" presName="textA" presStyleLbl="revTx" presStyleIdx="0" presStyleCnt="1" custLinFactNeighborX="-4660" custLinFactNeighborY="26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C627D-B386-422A-B670-0A744E54B8D1}" type="pres">
      <dgm:prSet presAssocID="{1D20B2F6-8FF6-430A-AE40-4E1F87E24D9D}" presName="circleA" presStyleLbl="node1" presStyleIdx="0" presStyleCnt="1" custLinFactX="600000" custLinFactY="85051" custLinFactNeighborX="650530" custLinFactNeighborY="100000"/>
      <dgm:spPr/>
    </dgm:pt>
    <dgm:pt modelId="{D85FF4DA-8073-4E77-9242-4D6F70FB622E}" type="pres">
      <dgm:prSet presAssocID="{1D20B2F6-8FF6-430A-AE40-4E1F87E24D9D}" presName="spaceA" presStyleCnt="0"/>
      <dgm:spPr/>
    </dgm:pt>
  </dgm:ptLst>
  <dgm:cxnLst>
    <dgm:cxn modelId="{CA78E0AF-6EEE-42F6-B9B7-7849024E0465}" type="presOf" srcId="{1D20B2F6-8FF6-430A-AE40-4E1F87E24D9D}" destId="{BB5174D6-47BF-4726-9870-76FAFB501308}" srcOrd="0" destOrd="0" presId="urn:microsoft.com/office/officeart/2005/8/layout/hProcess11"/>
    <dgm:cxn modelId="{1F8541E6-E913-4AED-AB9D-37BD0E83A7B9}" type="presOf" srcId="{E5274355-0DD5-4973-962E-C8EA26284F4F}" destId="{B1C12591-3AEE-4A9E-9B4D-601795931BED}" srcOrd="0" destOrd="0" presId="urn:microsoft.com/office/officeart/2005/8/layout/hProcess11"/>
    <dgm:cxn modelId="{801998FE-69B5-48DD-A3A0-69EDD65E6D95}" srcId="{E5274355-0DD5-4973-962E-C8EA26284F4F}" destId="{1D20B2F6-8FF6-430A-AE40-4E1F87E24D9D}" srcOrd="0" destOrd="0" parTransId="{5E826EA4-8301-4177-815F-69DCBC47EF4E}" sibTransId="{9E83CF9D-BF3A-43B7-9657-6D529E750ADC}"/>
    <dgm:cxn modelId="{2A596F7E-CDB2-40BA-A02B-D1FD3F414752}" type="presParOf" srcId="{B1C12591-3AEE-4A9E-9B4D-601795931BED}" destId="{932D3A7A-38D3-4552-B997-7828AB7BF4C5}" srcOrd="0" destOrd="0" presId="urn:microsoft.com/office/officeart/2005/8/layout/hProcess11"/>
    <dgm:cxn modelId="{09B07E80-9499-4C98-B75B-C33DEF37A99D}" type="presParOf" srcId="{B1C12591-3AEE-4A9E-9B4D-601795931BED}" destId="{733E33B3-F0AE-42A7-BC4B-D44075D25B44}" srcOrd="1" destOrd="0" presId="urn:microsoft.com/office/officeart/2005/8/layout/hProcess11"/>
    <dgm:cxn modelId="{F7409128-50D4-4D59-B3CF-3AB8FE032AFA}" type="presParOf" srcId="{733E33B3-F0AE-42A7-BC4B-D44075D25B44}" destId="{E4FDAC4E-7117-445B-B91C-C1A7BDD0F65A}" srcOrd="0" destOrd="0" presId="urn:microsoft.com/office/officeart/2005/8/layout/hProcess11"/>
    <dgm:cxn modelId="{5FB2F948-5C8C-465F-A03C-CB49916BDAC2}" type="presParOf" srcId="{E4FDAC4E-7117-445B-B91C-C1A7BDD0F65A}" destId="{BB5174D6-47BF-4726-9870-76FAFB501308}" srcOrd="0" destOrd="0" presId="urn:microsoft.com/office/officeart/2005/8/layout/hProcess11"/>
    <dgm:cxn modelId="{C329E59C-4C76-4A88-9986-232B3CF463C6}" type="presParOf" srcId="{E4FDAC4E-7117-445B-B91C-C1A7BDD0F65A}" destId="{B13C627D-B386-422A-B670-0A744E54B8D1}" srcOrd="1" destOrd="0" presId="urn:microsoft.com/office/officeart/2005/8/layout/hProcess11"/>
    <dgm:cxn modelId="{4D95A7B6-2DA5-4AF4-A920-64C545E5B2AC}" type="presParOf" srcId="{E4FDAC4E-7117-445B-B91C-C1A7BDD0F65A}" destId="{D85FF4DA-8073-4E77-9242-4D6F70FB62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0C0B22-F2F2-4823-937C-A8718035B6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8145B83-8009-4BDD-92EA-C0618C53B6E5}">
      <dgm:prSet/>
      <dgm:spPr/>
      <dgm:t>
        <a:bodyPr/>
        <a:lstStyle/>
        <a:p>
          <a:pPr algn="ctr" rtl="0"/>
          <a:r>
            <a:rPr lang="en-US" baseline="0" smtClean="0"/>
            <a:t>Karakteristik Bermain </a:t>
          </a:r>
          <a:endParaRPr lang="en-US"/>
        </a:p>
      </dgm:t>
    </dgm:pt>
    <dgm:pt modelId="{6516D3C3-927B-416D-9CBE-F140A5C4D019}" type="parTrans" cxnId="{F0CD98BE-1228-43C5-8132-19B1BD5D4029}">
      <dgm:prSet/>
      <dgm:spPr/>
      <dgm:t>
        <a:bodyPr/>
        <a:lstStyle/>
        <a:p>
          <a:endParaRPr lang="en-US"/>
        </a:p>
      </dgm:t>
    </dgm:pt>
    <dgm:pt modelId="{08BD3E99-DD88-4583-87CC-39AAD9D9CC99}" type="sibTrans" cxnId="{F0CD98BE-1228-43C5-8132-19B1BD5D4029}">
      <dgm:prSet/>
      <dgm:spPr/>
      <dgm:t>
        <a:bodyPr/>
        <a:lstStyle/>
        <a:p>
          <a:endParaRPr lang="en-US"/>
        </a:p>
      </dgm:t>
    </dgm:pt>
    <dgm:pt modelId="{2186B19F-A94F-4087-B158-DF880834D6A2}" type="pres">
      <dgm:prSet presAssocID="{930C0B22-F2F2-4823-937C-A8718035B6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6D9324-1ED6-4C68-B541-3538A701E897}" type="pres">
      <dgm:prSet presAssocID="{48145B83-8009-4BDD-92EA-C0618C53B6E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DB64D2-319A-40B9-BD69-B9B6A6ABA903}" type="presOf" srcId="{48145B83-8009-4BDD-92EA-C0618C53B6E5}" destId="{E86D9324-1ED6-4C68-B541-3538A701E897}" srcOrd="0" destOrd="0" presId="urn:microsoft.com/office/officeart/2005/8/layout/vList2"/>
    <dgm:cxn modelId="{6E8933E5-6A3A-4B15-A5DA-A5D647078C61}" type="presOf" srcId="{930C0B22-F2F2-4823-937C-A8718035B655}" destId="{2186B19F-A94F-4087-B158-DF880834D6A2}" srcOrd="0" destOrd="0" presId="urn:microsoft.com/office/officeart/2005/8/layout/vList2"/>
    <dgm:cxn modelId="{F0CD98BE-1228-43C5-8132-19B1BD5D4029}" srcId="{930C0B22-F2F2-4823-937C-A8718035B655}" destId="{48145B83-8009-4BDD-92EA-C0618C53B6E5}" srcOrd="0" destOrd="0" parTransId="{6516D3C3-927B-416D-9CBE-F140A5C4D019}" sibTransId="{08BD3E99-DD88-4583-87CC-39AAD9D9CC99}"/>
    <dgm:cxn modelId="{1FF4F6B5-5360-4EE3-BDF5-1108289F6B63}" type="presParOf" srcId="{2186B19F-A94F-4087-B158-DF880834D6A2}" destId="{E86D9324-1ED6-4C68-B541-3538A701E8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F31B0-253F-4FAC-B3A3-E8FDFBE56AC9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21012350-48BC-47CB-AC61-DF9E4C99891B}">
      <dgm:prSet/>
      <dgm:spPr/>
      <dgm:t>
        <a:bodyPr/>
        <a:lstStyle/>
        <a:p>
          <a:pPr rtl="0"/>
          <a:r>
            <a:rPr lang="en-US" smtClean="0"/>
            <a:t>Menyenangkan</a:t>
          </a:r>
          <a:endParaRPr lang="en-US"/>
        </a:p>
      </dgm:t>
    </dgm:pt>
    <dgm:pt modelId="{6459FACF-2403-4764-938F-6A9769B5F83E}" type="parTrans" cxnId="{C03A782B-C3FE-4FA2-A32B-85A0A6D71B05}">
      <dgm:prSet/>
      <dgm:spPr/>
      <dgm:t>
        <a:bodyPr/>
        <a:lstStyle/>
        <a:p>
          <a:endParaRPr lang="en-US"/>
        </a:p>
      </dgm:t>
    </dgm:pt>
    <dgm:pt modelId="{5F333167-1178-445D-B4DF-FB40AD1598E3}" type="sibTrans" cxnId="{C03A782B-C3FE-4FA2-A32B-85A0A6D71B05}">
      <dgm:prSet/>
      <dgm:spPr/>
      <dgm:t>
        <a:bodyPr/>
        <a:lstStyle/>
        <a:p>
          <a:endParaRPr lang="en-US"/>
        </a:p>
      </dgm:t>
    </dgm:pt>
    <dgm:pt modelId="{36D534A3-6DD5-4F0F-8195-443577834ABA}">
      <dgm:prSet/>
      <dgm:spPr/>
      <dgm:t>
        <a:bodyPr/>
        <a:lstStyle/>
        <a:p>
          <a:pPr rtl="0"/>
          <a:r>
            <a:rPr lang="en-US" smtClean="0"/>
            <a:t>Motivasi intrinsik</a:t>
          </a:r>
          <a:endParaRPr lang="en-US"/>
        </a:p>
      </dgm:t>
    </dgm:pt>
    <dgm:pt modelId="{4103CAE7-A17C-49C2-8D35-81E3D8AF5D7E}" type="parTrans" cxnId="{10F4CB3E-0425-47C0-A777-A1ED42ED59FD}">
      <dgm:prSet/>
      <dgm:spPr/>
      <dgm:t>
        <a:bodyPr/>
        <a:lstStyle/>
        <a:p>
          <a:endParaRPr lang="en-US"/>
        </a:p>
      </dgm:t>
    </dgm:pt>
    <dgm:pt modelId="{51126E8B-85B7-4C87-B307-DDBBC4D9E193}" type="sibTrans" cxnId="{10F4CB3E-0425-47C0-A777-A1ED42ED59FD}">
      <dgm:prSet/>
      <dgm:spPr/>
      <dgm:t>
        <a:bodyPr/>
        <a:lstStyle/>
        <a:p>
          <a:endParaRPr lang="en-US"/>
        </a:p>
      </dgm:t>
    </dgm:pt>
    <dgm:pt modelId="{687EDB55-03A1-4651-BB4D-964EC88A9AFE}">
      <dgm:prSet/>
      <dgm:spPr/>
      <dgm:t>
        <a:bodyPr/>
        <a:lstStyle/>
        <a:p>
          <a:pPr rtl="0"/>
          <a:r>
            <a:rPr lang="en-US" smtClean="0"/>
            <a:t>Non literal</a:t>
          </a:r>
          <a:endParaRPr lang="en-US"/>
        </a:p>
      </dgm:t>
    </dgm:pt>
    <dgm:pt modelId="{18584D44-060B-4C36-B8C2-117754F4123E}" type="parTrans" cxnId="{22355804-1081-42DC-B7B6-1207BCD4BFBE}">
      <dgm:prSet/>
      <dgm:spPr/>
      <dgm:t>
        <a:bodyPr/>
        <a:lstStyle/>
        <a:p>
          <a:endParaRPr lang="en-US"/>
        </a:p>
      </dgm:t>
    </dgm:pt>
    <dgm:pt modelId="{0F35C3DE-C661-4B5F-ACD5-1FF702F282F4}" type="sibTrans" cxnId="{22355804-1081-42DC-B7B6-1207BCD4BFBE}">
      <dgm:prSet/>
      <dgm:spPr/>
      <dgm:t>
        <a:bodyPr/>
        <a:lstStyle/>
        <a:p>
          <a:endParaRPr lang="en-US"/>
        </a:p>
      </dgm:t>
    </dgm:pt>
    <dgm:pt modelId="{062A4B2D-6B11-4148-9FE8-8134697C8D35}">
      <dgm:prSet/>
      <dgm:spPr/>
      <dgm:t>
        <a:bodyPr/>
        <a:lstStyle/>
        <a:p>
          <a:pPr rtl="0"/>
          <a:r>
            <a:rPr lang="en-US" smtClean="0"/>
            <a:t>Fleksibilitas dalam aturan</a:t>
          </a:r>
          <a:endParaRPr lang="en-US"/>
        </a:p>
      </dgm:t>
    </dgm:pt>
    <dgm:pt modelId="{D2F5FC21-6D7F-48E1-90AD-AE231E77F01C}" type="parTrans" cxnId="{65CEA1FA-A083-4845-8688-EF00C4697FE6}">
      <dgm:prSet/>
      <dgm:spPr/>
      <dgm:t>
        <a:bodyPr/>
        <a:lstStyle/>
        <a:p>
          <a:endParaRPr lang="en-US"/>
        </a:p>
      </dgm:t>
    </dgm:pt>
    <dgm:pt modelId="{97BD6197-06FB-48F6-9A91-1D87D24A6E0E}" type="sibTrans" cxnId="{65CEA1FA-A083-4845-8688-EF00C4697FE6}">
      <dgm:prSet/>
      <dgm:spPr/>
      <dgm:t>
        <a:bodyPr/>
        <a:lstStyle/>
        <a:p>
          <a:endParaRPr lang="en-US"/>
        </a:p>
      </dgm:t>
    </dgm:pt>
    <dgm:pt modelId="{7E784EFB-7C9C-4E85-A279-382068CCD69C}">
      <dgm:prSet/>
      <dgm:spPr/>
      <dgm:t>
        <a:bodyPr/>
        <a:lstStyle/>
        <a:p>
          <a:pPr rtl="0"/>
          <a:r>
            <a:rPr lang="en-US" smtClean="0"/>
            <a:t>Episodik </a:t>
          </a:r>
          <a:endParaRPr lang="en-US"/>
        </a:p>
      </dgm:t>
    </dgm:pt>
    <dgm:pt modelId="{F3A0F88D-E40A-464E-B9B6-9969B3834AD0}" type="parTrans" cxnId="{88DA55A9-0F17-4EC3-BA24-1F27BAF50833}">
      <dgm:prSet/>
      <dgm:spPr/>
      <dgm:t>
        <a:bodyPr/>
        <a:lstStyle/>
        <a:p>
          <a:endParaRPr lang="en-US"/>
        </a:p>
      </dgm:t>
    </dgm:pt>
    <dgm:pt modelId="{93DCE499-1B67-4D11-8023-79EC27E87B5E}" type="sibTrans" cxnId="{88DA55A9-0F17-4EC3-BA24-1F27BAF50833}">
      <dgm:prSet/>
      <dgm:spPr/>
      <dgm:t>
        <a:bodyPr/>
        <a:lstStyle/>
        <a:p>
          <a:endParaRPr lang="en-US"/>
        </a:p>
      </dgm:t>
    </dgm:pt>
    <dgm:pt modelId="{91A79549-237F-4F41-93EF-FBA4C32EEDD7}">
      <dgm:prSet/>
      <dgm:spPr/>
      <dgm:t>
        <a:bodyPr/>
        <a:lstStyle/>
        <a:p>
          <a:pPr rtl="0"/>
          <a:r>
            <a:rPr lang="en-US" smtClean="0"/>
            <a:t>Komunikatif </a:t>
          </a:r>
          <a:endParaRPr lang="en-US"/>
        </a:p>
      </dgm:t>
    </dgm:pt>
    <dgm:pt modelId="{5A56BAC8-8395-49CE-AB7A-8357ED6B8AAF}" type="parTrans" cxnId="{51BABDA8-96B5-445B-8689-C5E6B61A23AB}">
      <dgm:prSet/>
      <dgm:spPr/>
      <dgm:t>
        <a:bodyPr/>
        <a:lstStyle/>
        <a:p>
          <a:endParaRPr lang="en-US"/>
        </a:p>
      </dgm:t>
    </dgm:pt>
    <dgm:pt modelId="{BC917C56-F781-4F28-BA2A-A38F6381A9E2}" type="sibTrans" cxnId="{51BABDA8-96B5-445B-8689-C5E6B61A23AB}">
      <dgm:prSet/>
      <dgm:spPr/>
      <dgm:t>
        <a:bodyPr/>
        <a:lstStyle/>
        <a:p>
          <a:endParaRPr lang="en-US"/>
        </a:p>
      </dgm:t>
    </dgm:pt>
    <dgm:pt modelId="{CCD83681-4C95-4DF6-9B7F-49E9EDD776AD}">
      <dgm:prSet/>
      <dgm:spPr/>
      <dgm:t>
        <a:bodyPr/>
        <a:lstStyle/>
        <a:p>
          <a:pPr rtl="0"/>
          <a:r>
            <a:rPr lang="en-US" smtClean="0"/>
            <a:t>Berorientasi pada proses</a:t>
          </a:r>
          <a:endParaRPr lang="en-US"/>
        </a:p>
      </dgm:t>
    </dgm:pt>
    <dgm:pt modelId="{D65D69E2-5212-4104-9066-ECB1C927063A}" type="parTrans" cxnId="{88E16BDE-B729-4113-A271-F383434FDA96}">
      <dgm:prSet/>
      <dgm:spPr/>
      <dgm:t>
        <a:bodyPr/>
        <a:lstStyle/>
        <a:p>
          <a:endParaRPr lang="en-US"/>
        </a:p>
      </dgm:t>
    </dgm:pt>
    <dgm:pt modelId="{2CBDFB3E-6312-4032-83B6-C62100A4E055}" type="sibTrans" cxnId="{88E16BDE-B729-4113-A271-F383434FDA96}">
      <dgm:prSet/>
      <dgm:spPr/>
      <dgm:t>
        <a:bodyPr/>
        <a:lstStyle/>
        <a:p>
          <a:endParaRPr lang="en-US"/>
        </a:p>
      </dgm:t>
    </dgm:pt>
    <dgm:pt modelId="{5C18595C-28CA-4BB1-9B5D-8D3ACF06010C}">
      <dgm:prSet/>
      <dgm:spPr/>
      <dgm:t>
        <a:bodyPr/>
        <a:lstStyle/>
        <a:p>
          <a:pPr rtl="0"/>
          <a:r>
            <a:rPr lang="en-US" smtClean="0"/>
            <a:t>Bermakna</a:t>
          </a:r>
          <a:endParaRPr lang="en-US"/>
        </a:p>
      </dgm:t>
    </dgm:pt>
    <dgm:pt modelId="{5B909F2D-3044-48A4-8F88-AA21A8CAD623}" type="parTrans" cxnId="{FCD1229D-ED15-424B-A37F-9E63C2B18DC7}">
      <dgm:prSet/>
      <dgm:spPr/>
      <dgm:t>
        <a:bodyPr/>
        <a:lstStyle/>
        <a:p>
          <a:endParaRPr lang="en-US"/>
        </a:p>
      </dgm:t>
    </dgm:pt>
    <dgm:pt modelId="{EE300E15-D5A1-4B97-867B-5D7CDB480C7C}" type="sibTrans" cxnId="{FCD1229D-ED15-424B-A37F-9E63C2B18DC7}">
      <dgm:prSet/>
      <dgm:spPr/>
      <dgm:t>
        <a:bodyPr/>
        <a:lstStyle/>
        <a:p>
          <a:endParaRPr lang="en-US"/>
        </a:p>
      </dgm:t>
    </dgm:pt>
    <dgm:pt modelId="{260C51ED-EDF4-4260-B3BA-F9D7DBBADB4C}" type="pres">
      <dgm:prSet presAssocID="{463F31B0-253F-4FAC-B3A3-E8FDFBE56A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2E1710-EFB7-423F-A5A2-4B487B8AC445}" type="pres">
      <dgm:prSet presAssocID="{21012350-48BC-47CB-AC61-DF9E4C99891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7BF43-3945-43AE-860B-4F26DC655E35}" type="pres">
      <dgm:prSet presAssocID="{5F333167-1178-445D-B4DF-FB40AD1598E3}" presName="sibTrans" presStyleCnt="0"/>
      <dgm:spPr/>
    </dgm:pt>
    <dgm:pt modelId="{1DE67D36-27FA-4CA7-A127-0F762470E630}" type="pres">
      <dgm:prSet presAssocID="{36D534A3-6DD5-4F0F-8195-443577834AB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87047-31FF-433B-9B0B-0304BD5085C3}" type="pres">
      <dgm:prSet presAssocID="{51126E8B-85B7-4C87-B307-DDBBC4D9E193}" presName="sibTrans" presStyleCnt="0"/>
      <dgm:spPr/>
    </dgm:pt>
    <dgm:pt modelId="{1C6B7F21-755B-4743-9969-7E99A2A63BCA}" type="pres">
      <dgm:prSet presAssocID="{687EDB55-03A1-4651-BB4D-964EC88A9AF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F9F76-78D6-4C08-9C4E-B4D1976A6E02}" type="pres">
      <dgm:prSet presAssocID="{0F35C3DE-C661-4B5F-ACD5-1FF702F282F4}" presName="sibTrans" presStyleCnt="0"/>
      <dgm:spPr/>
    </dgm:pt>
    <dgm:pt modelId="{F4DBA3DF-6E1F-47EB-9A80-DA828CD6B0E1}" type="pres">
      <dgm:prSet presAssocID="{062A4B2D-6B11-4148-9FE8-8134697C8D3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62DEC-D488-456E-A127-7D7CC79EDC88}" type="pres">
      <dgm:prSet presAssocID="{97BD6197-06FB-48F6-9A91-1D87D24A6E0E}" presName="sibTrans" presStyleCnt="0"/>
      <dgm:spPr/>
    </dgm:pt>
    <dgm:pt modelId="{C91F168A-747E-474B-A92E-9B7EF134DA0B}" type="pres">
      <dgm:prSet presAssocID="{7E784EFB-7C9C-4E85-A279-382068CCD69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0E54D-8EE6-4912-BB02-0875E647F9AF}" type="pres">
      <dgm:prSet presAssocID="{93DCE499-1B67-4D11-8023-79EC27E87B5E}" presName="sibTrans" presStyleCnt="0"/>
      <dgm:spPr/>
    </dgm:pt>
    <dgm:pt modelId="{450F98B4-98A6-462E-BEEA-C1F695DFEAE4}" type="pres">
      <dgm:prSet presAssocID="{91A79549-237F-4F41-93EF-FBA4C32EEDD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328AA-462C-49B4-B2B8-4EEF93FC9421}" type="pres">
      <dgm:prSet presAssocID="{BC917C56-F781-4F28-BA2A-A38F6381A9E2}" presName="sibTrans" presStyleCnt="0"/>
      <dgm:spPr/>
    </dgm:pt>
    <dgm:pt modelId="{D7B9FF09-6678-4716-B0B4-A7FE59B337E4}" type="pres">
      <dgm:prSet presAssocID="{CCD83681-4C95-4DF6-9B7F-49E9EDD776A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27D78-9735-4B94-A081-10596C0467DB}" type="pres">
      <dgm:prSet presAssocID="{2CBDFB3E-6312-4032-83B6-C62100A4E055}" presName="sibTrans" presStyleCnt="0"/>
      <dgm:spPr/>
    </dgm:pt>
    <dgm:pt modelId="{B123628E-670E-4472-A903-1F3AC9156ED5}" type="pres">
      <dgm:prSet presAssocID="{5C18595C-28CA-4BB1-9B5D-8D3ACF06010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9F7C2-FC0F-4313-8419-BB13FC732713}" type="presOf" srcId="{062A4B2D-6B11-4148-9FE8-8134697C8D35}" destId="{F4DBA3DF-6E1F-47EB-9A80-DA828CD6B0E1}" srcOrd="0" destOrd="0" presId="urn:microsoft.com/office/officeart/2005/8/layout/default"/>
    <dgm:cxn modelId="{C03A782B-C3FE-4FA2-A32B-85A0A6D71B05}" srcId="{463F31B0-253F-4FAC-B3A3-E8FDFBE56AC9}" destId="{21012350-48BC-47CB-AC61-DF9E4C99891B}" srcOrd="0" destOrd="0" parTransId="{6459FACF-2403-4764-938F-6A9769B5F83E}" sibTransId="{5F333167-1178-445D-B4DF-FB40AD1598E3}"/>
    <dgm:cxn modelId="{EFB508B3-BFDB-4F5C-AD6B-C96E1F4776CB}" type="presOf" srcId="{91A79549-237F-4F41-93EF-FBA4C32EEDD7}" destId="{450F98B4-98A6-462E-BEEA-C1F695DFEAE4}" srcOrd="0" destOrd="0" presId="urn:microsoft.com/office/officeart/2005/8/layout/default"/>
    <dgm:cxn modelId="{51BABDA8-96B5-445B-8689-C5E6B61A23AB}" srcId="{463F31B0-253F-4FAC-B3A3-E8FDFBE56AC9}" destId="{91A79549-237F-4F41-93EF-FBA4C32EEDD7}" srcOrd="5" destOrd="0" parTransId="{5A56BAC8-8395-49CE-AB7A-8357ED6B8AAF}" sibTransId="{BC917C56-F781-4F28-BA2A-A38F6381A9E2}"/>
    <dgm:cxn modelId="{DA995D84-B623-426E-B4AD-9CDD98B5B391}" type="presOf" srcId="{21012350-48BC-47CB-AC61-DF9E4C99891B}" destId="{642E1710-EFB7-423F-A5A2-4B487B8AC445}" srcOrd="0" destOrd="0" presId="urn:microsoft.com/office/officeart/2005/8/layout/default"/>
    <dgm:cxn modelId="{00D55114-0A97-4D1B-89F0-99C07D09F479}" type="presOf" srcId="{36D534A3-6DD5-4F0F-8195-443577834ABA}" destId="{1DE67D36-27FA-4CA7-A127-0F762470E630}" srcOrd="0" destOrd="0" presId="urn:microsoft.com/office/officeart/2005/8/layout/default"/>
    <dgm:cxn modelId="{22355804-1081-42DC-B7B6-1207BCD4BFBE}" srcId="{463F31B0-253F-4FAC-B3A3-E8FDFBE56AC9}" destId="{687EDB55-03A1-4651-BB4D-964EC88A9AFE}" srcOrd="2" destOrd="0" parTransId="{18584D44-060B-4C36-B8C2-117754F4123E}" sibTransId="{0F35C3DE-C661-4B5F-ACD5-1FF702F282F4}"/>
    <dgm:cxn modelId="{FCD1229D-ED15-424B-A37F-9E63C2B18DC7}" srcId="{463F31B0-253F-4FAC-B3A3-E8FDFBE56AC9}" destId="{5C18595C-28CA-4BB1-9B5D-8D3ACF06010C}" srcOrd="7" destOrd="0" parTransId="{5B909F2D-3044-48A4-8F88-AA21A8CAD623}" sibTransId="{EE300E15-D5A1-4B97-867B-5D7CDB480C7C}"/>
    <dgm:cxn modelId="{CBBE0554-5816-4153-BDC7-C141FA3936CE}" type="presOf" srcId="{687EDB55-03A1-4651-BB4D-964EC88A9AFE}" destId="{1C6B7F21-755B-4743-9969-7E99A2A63BCA}" srcOrd="0" destOrd="0" presId="urn:microsoft.com/office/officeart/2005/8/layout/default"/>
    <dgm:cxn modelId="{65CEA1FA-A083-4845-8688-EF00C4697FE6}" srcId="{463F31B0-253F-4FAC-B3A3-E8FDFBE56AC9}" destId="{062A4B2D-6B11-4148-9FE8-8134697C8D35}" srcOrd="3" destOrd="0" parTransId="{D2F5FC21-6D7F-48E1-90AD-AE231E77F01C}" sibTransId="{97BD6197-06FB-48F6-9A91-1D87D24A6E0E}"/>
    <dgm:cxn modelId="{10F4CB3E-0425-47C0-A777-A1ED42ED59FD}" srcId="{463F31B0-253F-4FAC-B3A3-E8FDFBE56AC9}" destId="{36D534A3-6DD5-4F0F-8195-443577834ABA}" srcOrd="1" destOrd="0" parTransId="{4103CAE7-A17C-49C2-8D35-81E3D8AF5D7E}" sibTransId="{51126E8B-85B7-4C87-B307-DDBBC4D9E193}"/>
    <dgm:cxn modelId="{6D62E0E7-C588-4AE0-ACCF-480DA1E0381E}" type="presOf" srcId="{463F31B0-253F-4FAC-B3A3-E8FDFBE56AC9}" destId="{260C51ED-EDF4-4260-B3BA-F9D7DBBADB4C}" srcOrd="0" destOrd="0" presId="urn:microsoft.com/office/officeart/2005/8/layout/default"/>
    <dgm:cxn modelId="{31A6FE8D-6103-4F70-BFFA-1989F5A87509}" type="presOf" srcId="{7E784EFB-7C9C-4E85-A279-382068CCD69C}" destId="{C91F168A-747E-474B-A92E-9B7EF134DA0B}" srcOrd="0" destOrd="0" presId="urn:microsoft.com/office/officeart/2005/8/layout/default"/>
    <dgm:cxn modelId="{05DD6903-113D-4315-911C-F2903C4FE6F0}" type="presOf" srcId="{CCD83681-4C95-4DF6-9B7F-49E9EDD776AD}" destId="{D7B9FF09-6678-4716-B0B4-A7FE59B337E4}" srcOrd="0" destOrd="0" presId="urn:microsoft.com/office/officeart/2005/8/layout/default"/>
    <dgm:cxn modelId="{88E16BDE-B729-4113-A271-F383434FDA96}" srcId="{463F31B0-253F-4FAC-B3A3-E8FDFBE56AC9}" destId="{CCD83681-4C95-4DF6-9B7F-49E9EDD776AD}" srcOrd="6" destOrd="0" parTransId="{D65D69E2-5212-4104-9066-ECB1C927063A}" sibTransId="{2CBDFB3E-6312-4032-83B6-C62100A4E055}"/>
    <dgm:cxn modelId="{2A3C62C9-1B52-4099-B3B8-A8D38819650F}" type="presOf" srcId="{5C18595C-28CA-4BB1-9B5D-8D3ACF06010C}" destId="{B123628E-670E-4472-A903-1F3AC9156ED5}" srcOrd="0" destOrd="0" presId="urn:microsoft.com/office/officeart/2005/8/layout/default"/>
    <dgm:cxn modelId="{88DA55A9-0F17-4EC3-BA24-1F27BAF50833}" srcId="{463F31B0-253F-4FAC-B3A3-E8FDFBE56AC9}" destId="{7E784EFB-7C9C-4E85-A279-382068CCD69C}" srcOrd="4" destOrd="0" parTransId="{F3A0F88D-E40A-464E-B9B6-9969B3834AD0}" sibTransId="{93DCE499-1B67-4D11-8023-79EC27E87B5E}"/>
    <dgm:cxn modelId="{6D553CE1-746C-4156-BC83-6E331C8865BE}" type="presParOf" srcId="{260C51ED-EDF4-4260-B3BA-F9D7DBBADB4C}" destId="{642E1710-EFB7-423F-A5A2-4B487B8AC445}" srcOrd="0" destOrd="0" presId="urn:microsoft.com/office/officeart/2005/8/layout/default"/>
    <dgm:cxn modelId="{C15604B7-9F3F-4D30-9BF5-4E7AB35E99B9}" type="presParOf" srcId="{260C51ED-EDF4-4260-B3BA-F9D7DBBADB4C}" destId="{F057BF43-3945-43AE-860B-4F26DC655E35}" srcOrd="1" destOrd="0" presId="urn:microsoft.com/office/officeart/2005/8/layout/default"/>
    <dgm:cxn modelId="{F71FE744-DD2B-4E28-860E-8387A146E0F3}" type="presParOf" srcId="{260C51ED-EDF4-4260-B3BA-F9D7DBBADB4C}" destId="{1DE67D36-27FA-4CA7-A127-0F762470E630}" srcOrd="2" destOrd="0" presId="urn:microsoft.com/office/officeart/2005/8/layout/default"/>
    <dgm:cxn modelId="{B3CFAE5F-A629-4DCD-8C4F-D4E785C57F10}" type="presParOf" srcId="{260C51ED-EDF4-4260-B3BA-F9D7DBBADB4C}" destId="{B2887047-31FF-433B-9B0B-0304BD5085C3}" srcOrd="3" destOrd="0" presId="urn:microsoft.com/office/officeart/2005/8/layout/default"/>
    <dgm:cxn modelId="{6D66F269-8C49-45E7-A795-F5F32643D745}" type="presParOf" srcId="{260C51ED-EDF4-4260-B3BA-F9D7DBBADB4C}" destId="{1C6B7F21-755B-4743-9969-7E99A2A63BCA}" srcOrd="4" destOrd="0" presId="urn:microsoft.com/office/officeart/2005/8/layout/default"/>
    <dgm:cxn modelId="{C1DBC2BE-2166-4EAF-8E72-A6176D1B878D}" type="presParOf" srcId="{260C51ED-EDF4-4260-B3BA-F9D7DBBADB4C}" destId="{F5DF9F76-78D6-4C08-9C4E-B4D1976A6E02}" srcOrd="5" destOrd="0" presId="urn:microsoft.com/office/officeart/2005/8/layout/default"/>
    <dgm:cxn modelId="{E605BC85-B714-4C52-8484-E69B61CFDDCB}" type="presParOf" srcId="{260C51ED-EDF4-4260-B3BA-F9D7DBBADB4C}" destId="{F4DBA3DF-6E1F-47EB-9A80-DA828CD6B0E1}" srcOrd="6" destOrd="0" presId="urn:microsoft.com/office/officeart/2005/8/layout/default"/>
    <dgm:cxn modelId="{89769082-476D-4478-8CC6-8792349D374B}" type="presParOf" srcId="{260C51ED-EDF4-4260-B3BA-F9D7DBBADB4C}" destId="{92B62DEC-D488-456E-A127-7D7CC79EDC88}" srcOrd="7" destOrd="0" presId="urn:microsoft.com/office/officeart/2005/8/layout/default"/>
    <dgm:cxn modelId="{E1B29277-0AE5-4720-889F-E87BEFDBB743}" type="presParOf" srcId="{260C51ED-EDF4-4260-B3BA-F9D7DBBADB4C}" destId="{C91F168A-747E-474B-A92E-9B7EF134DA0B}" srcOrd="8" destOrd="0" presId="urn:microsoft.com/office/officeart/2005/8/layout/default"/>
    <dgm:cxn modelId="{CD638748-CEEF-4110-8B38-033F87CC7F3F}" type="presParOf" srcId="{260C51ED-EDF4-4260-B3BA-F9D7DBBADB4C}" destId="{A710E54D-8EE6-4912-BB02-0875E647F9AF}" srcOrd="9" destOrd="0" presId="urn:microsoft.com/office/officeart/2005/8/layout/default"/>
    <dgm:cxn modelId="{EEDBD140-4EF0-4E7B-9417-9ED6CCE3B1D4}" type="presParOf" srcId="{260C51ED-EDF4-4260-B3BA-F9D7DBBADB4C}" destId="{450F98B4-98A6-462E-BEEA-C1F695DFEAE4}" srcOrd="10" destOrd="0" presId="urn:microsoft.com/office/officeart/2005/8/layout/default"/>
    <dgm:cxn modelId="{051FDD37-54B8-494D-9720-B179742B11A3}" type="presParOf" srcId="{260C51ED-EDF4-4260-B3BA-F9D7DBBADB4C}" destId="{546328AA-462C-49B4-B2B8-4EEF93FC9421}" srcOrd="11" destOrd="0" presId="urn:microsoft.com/office/officeart/2005/8/layout/default"/>
    <dgm:cxn modelId="{33B06D22-F5EB-431E-B3C7-F926CA124161}" type="presParOf" srcId="{260C51ED-EDF4-4260-B3BA-F9D7DBBADB4C}" destId="{D7B9FF09-6678-4716-B0B4-A7FE59B337E4}" srcOrd="12" destOrd="0" presId="urn:microsoft.com/office/officeart/2005/8/layout/default"/>
    <dgm:cxn modelId="{770F6200-7962-4E4B-9C9D-6BF202670733}" type="presParOf" srcId="{260C51ED-EDF4-4260-B3BA-F9D7DBBADB4C}" destId="{FE827D78-9735-4B94-A081-10596C0467DB}" srcOrd="13" destOrd="0" presId="urn:microsoft.com/office/officeart/2005/8/layout/default"/>
    <dgm:cxn modelId="{A7E1B4A5-AF33-4F04-80CA-D87D17EE5256}" type="presParOf" srcId="{260C51ED-EDF4-4260-B3BA-F9D7DBBADB4C}" destId="{B123628E-670E-4472-A903-1F3AC9156ED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AC7D0D-35E4-4D3F-80E8-50675FA95A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D4757D-C529-4DB3-9CDC-470078F0333E}">
      <dgm:prSet custT="1"/>
      <dgm:spPr/>
      <dgm:t>
        <a:bodyPr/>
        <a:lstStyle/>
        <a:p>
          <a:pPr rtl="0"/>
          <a:r>
            <a:rPr lang="en-US" sz="2800" dirty="0" err="1" smtClean="0"/>
            <a:t>Optimalisasi</a:t>
          </a:r>
          <a:r>
            <a:rPr lang="en-US" sz="2800" dirty="0" smtClean="0"/>
            <a:t> </a:t>
          </a:r>
          <a:r>
            <a:rPr lang="en-US" sz="2800" dirty="0" err="1" smtClean="0"/>
            <a:t>perkembangan</a:t>
          </a:r>
          <a:r>
            <a:rPr lang="en-US" sz="2800" dirty="0" smtClean="0"/>
            <a:t> </a:t>
          </a:r>
          <a:r>
            <a:rPr lang="en-US" sz="2800" dirty="0" err="1" smtClean="0"/>
            <a:t>anak</a:t>
          </a:r>
          <a:r>
            <a:rPr lang="en-US" sz="2800" dirty="0" smtClean="0"/>
            <a:t> </a:t>
          </a:r>
          <a:endParaRPr lang="en-US" sz="2800" dirty="0"/>
        </a:p>
      </dgm:t>
    </dgm:pt>
    <dgm:pt modelId="{7401E947-7705-462F-87FE-0E58392EF185}" type="parTrans" cxnId="{D25AAC3D-FFAE-4D37-8808-8A6EF3814730}">
      <dgm:prSet/>
      <dgm:spPr/>
      <dgm:t>
        <a:bodyPr/>
        <a:lstStyle/>
        <a:p>
          <a:endParaRPr lang="en-US"/>
        </a:p>
      </dgm:t>
    </dgm:pt>
    <dgm:pt modelId="{99D827F2-849A-4164-95C3-A5D8294A6832}" type="sibTrans" cxnId="{D25AAC3D-FFAE-4D37-8808-8A6EF3814730}">
      <dgm:prSet/>
      <dgm:spPr/>
      <dgm:t>
        <a:bodyPr/>
        <a:lstStyle/>
        <a:p>
          <a:endParaRPr lang="en-US"/>
        </a:p>
      </dgm:t>
    </dgm:pt>
    <dgm:pt modelId="{5CDCDCFF-9165-4647-8EEF-783C2810D10C}">
      <dgm:prSet custT="1"/>
      <dgm:spPr/>
      <dgm:t>
        <a:bodyPr/>
        <a:lstStyle/>
        <a:p>
          <a:pPr rtl="0"/>
          <a:r>
            <a:rPr lang="en-US" sz="2800" dirty="0" err="1" smtClean="0"/>
            <a:t>Kreativitas</a:t>
          </a:r>
          <a:r>
            <a:rPr lang="en-US" sz="2800" dirty="0" smtClean="0"/>
            <a:t> </a:t>
          </a:r>
          <a:endParaRPr lang="en-US" sz="2800" dirty="0"/>
        </a:p>
      </dgm:t>
    </dgm:pt>
    <dgm:pt modelId="{F956834B-C708-4C66-83A2-158F13AFB7A1}" type="parTrans" cxnId="{1F0295BF-BD63-487F-A032-E0025FC785B9}">
      <dgm:prSet/>
      <dgm:spPr/>
      <dgm:t>
        <a:bodyPr/>
        <a:lstStyle/>
        <a:p>
          <a:endParaRPr lang="en-US"/>
        </a:p>
      </dgm:t>
    </dgm:pt>
    <dgm:pt modelId="{842A45E6-4E25-4EA8-B57D-D5C9A9911E8E}" type="sibTrans" cxnId="{1F0295BF-BD63-487F-A032-E0025FC785B9}">
      <dgm:prSet/>
      <dgm:spPr/>
      <dgm:t>
        <a:bodyPr/>
        <a:lstStyle/>
        <a:p>
          <a:endParaRPr lang="en-US"/>
        </a:p>
      </dgm:t>
    </dgm:pt>
    <dgm:pt modelId="{69DB4D0C-5C42-4CC3-B06A-7DF5DA016F7B}">
      <dgm:prSet custT="1"/>
      <dgm:spPr/>
      <dgm:t>
        <a:bodyPr/>
        <a:lstStyle/>
        <a:p>
          <a:pPr rtl="0"/>
          <a:r>
            <a:rPr lang="en-US" sz="2800" dirty="0" err="1" smtClean="0"/>
            <a:t>Sportivitas</a:t>
          </a:r>
          <a:r>
            <a:rPr lang="en-US" sz="2800" dirty="0" smtClean="0"/>
            <a:t> </a:t>
          </a:r>
          <a:endParaRPr lang="en-US" sz="2800" dirty="0"/>
        </a:p>
      </dgm:t>
    </dgm:pt>
    <dgm:pt modelId="{CEC1F832-68B6-471E-863B-E8AEF5C6F922}" type="parTrans" cxnId="{DCAEAE80-E15D-4B34-928D-255B1323BBB0}">
      <dgm:prSet/>
      <dgm:spPr/>
      <dgm:t>
        <a:bodyPr/>
        <a:lstStyle/>
        <a:p>
          <a:endParaRPr lang="en-US"/>
        </a:p>
      </dgm:t>
    </dgm:pt>
    <dgm:pt modelId="{7A9DE9DE-1BBE-4F67-8D44-37B937674717}" type="sibTrans" cxnId="{DCAEAE80-E15D-4B34-928D-255B1323BBB0}">
      <dgm:prSet/>
      <dgm:spPr/>
      <dgm:t>
        <a:bodyPr/>
        <a:lstStyle/>
        <a:p>
          <a:endParaRPr lang="en-US"/>
        </a:p>
      </dgm:t>
    </dgm:pt>
    <dgm:pt modelId="{E9A376E5-809D-43EB-8479-651B444A4FE9}">
      <dgm:prSet custT="1"/>
      <dgm:spPr/>
      <dgm:t>
        <a:bodyPr/>
        <a:lstStyle/>
        <a:p>
          <a:pPr rtl="0"/>
          <a:r>
            <a:rPr lang="en-US" sz="2800" dirty="0" err="1" smtClean="0"/>
            <a:t>Kebersamaan</a:t>
          </a:r>
          <a:r>
            <a:rPr lang="en-US" sz="2800" dirty="0" smtClean="0"/>
            <a:t> </a:t>
          </a:r>
          <a:endParaRPr lang="en-US" sz="2800" dirty="0"/>
        </a:p>
      </dgm:t>
    </dgm:pt>
    <dgm:pt modelId="{7C403449-F369-4316-8EF6-31D128A9AD51}" type="parTrans" cxnId="{A7CBCCBB-D01C-4E06-BDF7-C7EE3561BD16}">
      <dgm:prSet/>
      <dgm:spPr/>
      <dgm:t>
        <a:bodyPr/>
        <a:lstStyle/>
        <a:p>
          <a:endParaRPr lang="en-US"/>
        </a:p>
      </dgm:t>
    </dgm:pt>
    <dgm:pt modelId="{9FC16004-89AF-4E62-8F6F-5BC45C36E07E}" type="sibTrans" cxnId="{A7CBCCBB-D01C-4E06-BDF7-C7EE3561BD16}">
      <dgm:prSet/>
      <dgm:spPr/>
      <dgm:t>
        <a:bodyPr/>
        <a:lstStyle/>
        <a:p>
          <a:endParaRPr lang="en-US"/>
        </a:p>
      </dgm:t>
    </dgm:pt>
    <dgm:pt modelId="{150B9C83-202C-4EFA-B670-7FE76F2633CF}" type="pres">
      <dgm:prSet presAssocID="{FFAC7D0D-35E4-4D3F-80E8-50675FA95AE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4313C36-B875-4459-9F62-E285158EA38E}" type="pres">
      <dgm:prSet presAssocID="{7ED4757D-C529-4DB3-9CDC-470078F0333E}" presName="thickLine" presStyleLbl="alignNode1" presStyleIdx="0" presStyleCnt="4"/>
      <dgm:spPr/>
    </dgm:pt>
    <dgm:pt modelId="{35570EB0-DDA4-4EC6-A785-06736F5F81AC}" type="pres">
      <dgm:prSet presAssocID="{7ED4757D-C529-4DB3-9CDC-470078F0333E}" presName="horz1" presStyleCnt="0"/>
      <dgm:spPr/>
    </dgm:pt>
    <dgm:pt modelId="{393073D9-5CF6-44C5-A6A8-9E8F4EA4EEFF}" type="pres">
      <dgm:prSet presAssocID="{7ED4757D-C529-4DB3-9CDC-470078F0333E}" presName="tx1" presStyleLbl="revTx" presStyleIdx="0" presStyleCnt="4"/>
      <dgm:spPr/>
      <dgm:t>
        <a:bodyPr/>
        <a:lstStyle/>
        <a:p>
          <a:endParaRPr lang="en-US"/>
        </a:p>
      </dgm:t>
    </dgm:pt>
    <dgm:pt modelId="{7181436D-7959-4D3B-B307-F42FE61CEEEE}" type="pres">
      <dgm:prSet presAssocID="{7ED4757D-C529-4DB3-9CDC-470078F0333E}" presName="vert1" presStyleCnt="0"/>
      <dgm:spPr/>
    </dgm:pt>
    <dgm:pt modelId="{8FE7F1A1-482E-4A5F-8262-63382DF7947A}" type="pres">
      <dgm:prSet presAssocID="{5CDCDCFF-9165-4647-8EEF-783C2810D10C}" presName="thickLine" presStyleLbl="alignNode1" presStyleIdx="1" presStyleCnt="4"/>
      <dgm:spPr/>
    </dgm:pt>
    <dgm:pt modelId="{DEE3A31B-A439-4CBF-9DF8-0C4AD34FFCAE}" type="pres">
      <dgm:prSet presAssocID="{5CDCDCFF-9165-4647-8EEF-783C2810D10C}" presName="horz1" presStyleCnt="0"/>
      <dgm:spPr/>
    </dgm:pt>
    <dgm:pt modelId="{A6BC16AA-20A5-4AFA-8C06-41A96259D021}" type="pres">
      <dgm:prSet presAssocID="{5CDCDCFF-9165-4647-8EEF-783C2810D10C}" presName="tx1" presStyleLbl="revTx" presStyleIdx="1" presStyleCnt="4"/>
      <dgm:spPr/>
      <dgm:t>
        <a:bodyPr/>
        <a:lstStyle/>
        <a:p>
          <a:endParaRPr lang="en-US"/>
        </a:p>
      </dgm:t>
    </dgm:pt>
    <dgm:pt modelId="{C1B8221B-3B6F-43F6-8E60-E5AF23877EFD}" type="pres">
      <dgm:prSet presAssocID="{5CDCDCFF-9165-4647-8EEF-783C2810D10C}" presName="vert1" presStyleCnt="0"/>
      <dgm:spPr/>
    </dgm:pt>
    <dgm:pt modelId="{02E92435-B9B7-4CC4-98AA-1FE6F127DD9C}" type="pres">
      <dgm:prSet presAssocID="{69DB4D0C-5C42-4CC3-B06A-7DF5DA016F7B}" presName="thickLine" presStyleLbl="alignNode1" presStyleIdx="2" presStyleCnt="4"/>
      <dgm:spPr/>
    </dgm:pt>
    <dgm:pt modelId="{8046FB97-6A3C-41D0-B543-2274E775033B}" type="pres">
      <dgm:prSet presAssocID="{69DB4D0C-5C42-4CC3-B06A-7DF5DA016F7B}" presName="horz1" presStyleCnt="0"/>
      <dgm:spPr/>
    </dgm:pt>
    <dgm:pt modelId="{0C3BBB2F-E689-4035-924F-CD69EA70741C}" type="pres">
      <dgm:prSet presAssocID="{69DB4D0C-5C42-4CC3-B06A-7DF5DA016F7B}" presName="tx1" presStyleLbl="revTx" presStyleIdx="2" presStyleCnt="4"/>
      <dgm:spPr/>
      <dgm:t>
        <a:bodyPr/>
        <a:lstStyle/>
        <a:p>
          <a:endParaRPr lang="en-US"/>
        </a:p>
      </dgm:t>
    </dgm:pt>
    <dgm:pt modelId="{E2076144-73CC-4272-9F42-EB372503F93B}" type="pres">
      <dgm:prSet presAssocID="{69DB4D0C-5C42-4CC3-B06A-7DF5DA016F7B}" presName="vert1" presStyleCnt="0"/>
      <dgm:spPr/>
    </dgm:pt>
    <dgm:pt modelId="{4CC1DD7D-3BF7-49C8-ACD9-38B40F32C383}" type="pres">
      <dgm:prSet presAssocID="{E9A376E5-809D-43EB-8479-651B444A4FE9}" presName="thickLine" presStyleLbl="alignNode1" presStyleIdx="3" presStyleCnt="4"/>
      <dgm:spPr/>
    </dgm:pt>
    <dgm:pt modelId="{D75716C6-9224-4A48-A508-F9D906862350}" type="pres">
      <dgm:prSet presAssocID="{E9A376E5-809D-43EB-8479-651B444A4FE9}" presName="horz1" presStyleCnt="0"/>
      <dgm:spPr/>
    </dgm:pt>
    <dgm:pt modelId="{82F70805-4E26-493A-98F9-76583D20A4DB}" type="pres">
      <dgm:prSet presAssocID="{E9A376E5-809D-43EB-8479-651B444A4FE9}" presName="tx1" presStyleLbl="revTx" presStyleIdx="3" presStyleCnt="4"/>
      <dgm:spPr/>
      <dgm:t>
        <a:bodyPr/>
        <a:lstStyle/>
        <a:p>
          <a:endParaRPr lang="en-US"/>
        </a:p>
      </dgm:t>
    </dgm:pt>
    <dgm:pt modelId="{CB53DAD7-B330-4B2E-A9A0-810E66D6CC7E}" type="pres">
      <dgm:prSet presAssocID="{E9A376E5-809D-43EB-8479-651B444A4FE9}" presName="vert1" presStyleCnt="0"/>
      <dgm:spPr/>
    </dgm:pt>
  </dgm:ptLst>
  <dgm:cxnLst>
    <dgm:cxn modelId="{D25AAC3D-FFAE-4D37-8808-8A6EF3814730}" srcId="{FFAC7D0D-35E4-4D3F-80E8-50675FA95AE7}" destId="{7ED4757D-C529-4DB3-9CDC-470078F0333E}" srcOrd="0" destOrd="0" parTransId="{7401E947-7705-462F-87FE-0E58392EF185}" sibTransId="{99D827F2-849A-4164-95C3-A5D8294A6832}"/>
    <dgm:cxn modelId="{72CCF52F-31E1-41FB-8CD2-587383C3AF98}" type="presOf" srcId="{7ED4757D-C529-4DB3-9CDC-470078F0333E}" destId="{393073D9-5CF6-44C5-A6A8-9E8F4EA4EEFF}" srcOrd="0" destOrd="0" presId="urn:microsoft.com/office/officeart/2008/layout/LinedList"/>
    <dgm:cxn modelId="{12B88FC4-6360-446D-A41E-86E9B8AB4FC5}" type="presOf" srcId="{E9A376E5-809D-43EB-8479-651B444A4FE9}" destId="{82F70805-4E26-493A-98F9-76583D20A4DB}" srcOrd="0" destOrd="0" presId="urn:microsoft.com/office/officeart/2008/layout/LinedList"/>
    <dgm:cxn modelId="{A7CBCCBB-D01C-4E06-BDF7-C7EE3561BD16}" srcId="{FFAC7D0D-35E4-4D3F-80E8-50675FA95AE7}" destId="{E9A376E5-809D-43EB-8479-651B444A4FE9}" srcOrd="3" destOrd="0" parTransId="{7C403449-F369-4316-8EF6-31D128A9AD51}" sibTransId="{9FC16004-89AF-4E62-8F6F-5BC45C36E07E}"/>
    <dgm:cxn modelId="{89183B00-E6BC-4B36-8096-F918A75590C3}" type="presOf" srcId="{5CDCDCFF-9165-4647-8EEF-783C2810D10C}" destId="{A6BC16AA-20A5-4AFA-8C06-41A96259D021}" srcOrd="0" destOrd="0" presId="urn:microsoft.com/office/officeart/2008/layout/LinedList"/>
    <dgm:cxn modelId="{77065CBD-DFFF-42B4-8DBF-DF75543DFFB2}" type="presOf" srcId="{69DB4D0C-5C42-4CC3-B06A-7DF5DA016F7B}" destId="{0C3BBB2F-E689-4035-924F-CD69EA70741C}" srcOrd="0" destOrd="0" presId="urn:microsoft.com/office/officeart/2008/layout/LinedList"/>
    <dgm:cxn modelId="{AE02107D-B2AC-46D4-9BC2-13FEA18303F2}" type="presOf" srcId="{FFAC7D0D-35E4-4D3F-80E8-50675FA95AE7}" destId="{150B9C83-202C-4EFA-B670-7FE76F2633CF}" srcOrd="0" destOrd="0" presId="urn:microsoft.com/office/officeart/2008/layout/LinedList"/>
    <dgm:cxn modelId="{DCAEAE80-E15D-4B34-928D-255B1323BBB0}" srcId="{FFAC7D0D-35E4-4D3F-80E8-50675FA95AE7}" destId="{69DB4D0C-5C42-4CC3-B06A-7DF5DA016F7B}" srcOrd="2" destOrd="0" parTransId="{CEC1F832-68B6-471E-863B-E8AEF5C6F922}" sibTransId="{7A9DE9DE-1BBE-4F67-8D44-37B937674717}"/>
    <dgm:cxn modelId="{1F0295BF-BD63-487F-A032-E0025FC785B9}" srcId="{FFAC7D0D-35E4-4D3F-80E8-50675FA95AE7}" destId="{5CDCDCFF-9165-4647-8EEF-783C2810D10C}" srcOrd="1" destOrd="0" parTransId="{F956834B-C708-4C66-83A2-158F13AFB7A1}" sibTransId="{842A45E6-4E25-4EA8-B57D-D5C9A9911E8E}"/>
    <dgm:cxn modelId="{1DA4EF8B-C9D5-46A2-BD48-4DF713B73693}" type="presParOf" srcId="{150B9C83-202C-4EFA-B670-7FE76F2633CF}" destId="{F4313C36-B875-4459-9F62-E285158EA38E}" srcOrd="0" destOrd="0" presId="urn:microsoft.com/office/officeart/2008/layout/LinedList"/>
    <dgm:cxn modelId="{C16001FC-94C5-4B34-90D6-F7E83B72DE76}" type="presParOf" srcId="{150B9C83-202C-4EFA-B670-7FE76F2633CF}" destId="{35570EB0-DDA4-4EC6-A785-06736F5F81AC}" srcOrd="1" destOrd="0" presId="urn:microsoft.com/office/officeart/2008/layout/LinedList"/>
    <dgm:cxn modelId="{DCA35C19-0907-498A-9DFC-86B24C746054}" type="presParOf" srcId="{35570EB0-DDA4-4EC6-A785-06736F5F81AC}" destId="{393073D9-5CF6-44C5-A6A8-9E8F4EA4EEFF}" srcOrd="0" destOrd="0" presId="urn:microsoft.com/office/officeart/2008/layout/LinedList"/>
    <dgm:cxn modelId="{588501C6-4159-403F-B8D3-FCF3C96B4C6C}" type="presParOf" srcId="{35570EB0-DDA4-4EC6-A785-06736F5F81AC}" destId="{7181436D-7959-4D3B-B307-F42FE61CEEEE}" srcOrd="1" destOrd="0" presId="urn:microsoft.com/office/officeart/2008/layout/LinedList"/>
    <dgm:cxn modelId="{CACDE1A0-80BA-4389-9939-8F7170134E37}" type="presParOf" srcId="{150B9C83-202C-4EFA-B670-7FE76F2633CF}" destId="{8FE7F1A1-482E-4A5F-8262-63382DF7947A}" srcOrd="2" destOrd="0" presId="urn:microsoft.com/office/officeart/2008/layout/LinedList"/>
    <dgm:cxn modelId="{75408223-C0BD-4773-AD60-8F960FD8A327}" type="presParOf" srcId="{150B9C83-202C-4EFA-B670-7FE76F2633CF}" destId="{DEE3A31B-A439-4CBF-9DF8-0C4AD34FFCAE}" srcOrd="3" destOrd="0" presId="urn:microsoft.com/office/officeart/2008/layout/LinedList"/>
    <dgm:cxn modelId="{EA08BFE1-892E-4B5E-ABFE-67900E2022FC}" type="presParOf" srcId="{DEE3A31B-A439-4CBF-9DF8-0C4AD34FFCAE}" destId="{A6BC16AA-20A5-4AFA-8C06-41A96259D021}" srcOrd="0" destOrd="0" presId="urn:microsoft.com/office/officeart/2008/layout/LinedList"/>
    <dgm:cxn modelId="{6075D511-F8F8-4920-9362-40B75CCCF4BB}" type="presParOf" srcId="{DEE3A31B-A439-4CBF-9DF8-0C4AD34FFCAE}" destId="{C1B8221B-3B6F-43F6-8E60-E5AF23877EFD}" srcOrd="1" destOrd="0" presId="urn:microsoft.com/office/officeart/2008/layout/LinedList"/>
    <dgm:cxn modelId="{0802B66B-A227-4EE8-95AC-7DEE7F0AB895}" type="presParOf" srcId="{150B9C83-202C-4EFA-B670-7FE76F2633CF}" destId="{02E92435-B9B7-4CC4-98AA-1FE6F127DD9C}" srcOrd="4" destOrd="0" presId="urn:microsoft.com/office/officeart/2008/layout/LinedList"/>
    <dgm:cxn modelId="{B884CA8C-F361-429C-9648-D9E99D3E205A}" type="presParOf" srcId="{150B9C83-202C-4EFA-B670-7FE76F2633CF}" destId="{8046FB97-6A3C-41D0-B543-2274E775033B}" srcOrd="5" destOrd="0" presId="urn:microsoft.com/office/officeart/2008/layout/LinedList"/>
    <dgm:cxn modelId="{AA9F0EEB-E3AE-47E2-8BC7-976637FE6FE4}" type="presParOf" srcId="{8046FB97-6A3C-41D0-B543-2274E775033B}" destId="{0C3BBB2F-E689-4035-924F-CD69EA70741C}" srcOrd="0" destOrd="0" presId="urn:microsoft.com/office/officeart/2008/layout/LinedList"/>
    <dgm:cxn modelId="{EA2B5B3E-7931-441E-B06D-3902ED147FFB}" type="presParOf" srcId="{8046FB97-6A3C-41D0-B543-2274E775033B}" destId="{E2076144-73CC-4272-9F42-EB372503F93B}" srcOrd="1" destOrd="0" presId="urn:microsoft.com/office/officeart/2008/layout/LinedList"/>
    <dgm:cxn modelId="{15294456-60BF-469F-A6F0-5925094FC100}" type="presParOf" srcId="{150B9C83-202C-4EFA-B670-7FE76F2633CF}" destId="{4CC1DD7D-3BF7-49C8-ACD9-38B40F32C383}" srcOrd="6" destOrd="0" presId="urn:microsoft.com/office/officeart/2008/layout/LinedList"/>
    <dgm:cxn modelId="{74F51111-8F50-4021-B306-2F1A2C8F155C}" type="presParOf" srcId="{150B9C83-202C-4EFA-B670-7FE76F2633CF}" destId="{D75716C6-9224-4A48-A508-F9D906862350}" srcOrd="7" destOrd="0" presId="urn:microsoft.com/office/officeart/2008/layout/LinedList"/>
    <dgm:cxn modelId="{CA1F7BE0-B31C-4179-9E4B-E272B8C1CB71}" type="presParOf" srcId="{D75716C6-9224-4A48-A508-F9D906862350}" destId="{82F70805-4E26-493A-98F9-76583D20A4DB}" srcOrd="0" destOrd="0" presId="urn:microsoft.com/office/officeart/2008/layout/LinedList"/>
    <dgm:cxn modelId="{4CC01306-F2D9-43C8-8359-36E8F71ED273}" type="presParOf" srcId="{D75716C6-9224-4A48-A508-F9D906862350}" destId="{CB53DAD7-B330-4B2E-A9A0-810E66D6CC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525385-1136-44E0-9D20-3648F1677F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CA5DC-3A0B-4F47-97ED-D73A29D73B23}">
      <dgm:prSet/>
      <dgm:spPr/>
      <dgm:t>
        <a:bodyPr/>
        <a:lstStyle/>
        <a:p>
          <a:pPr algn="ctr" rtl="0"/>
          <a:r>
            <a:rPr lang="en-US" b="0" baseline="0" dirty="0" err="1" smtClean="0"/>
            <a:t>Urgensi</a:t>
          </a:r>
          <a:r>
            <a:rPr lang="en-US" b="0" baseline="0" dirty="0" smtClean="0"/>
            <a:t> </a:t>
          </a:r>
          <a:r>
            <a:rPr lang="en-US" b="0" baseline="0" dirty="0" err="1" smtClean="0"/>
            <a:t>Bermain</a:t>
          </a:r>
          <a:r>
            <a:rPr lang="en-US" b="0" baseline="0" dirty="0" smtClean="0"/>
            <a:t> </a:t>
          </a:r>
          <a:endParaRPr lang="en-US" dirty="0"/>
        </a:p>
      </dgm:t>
    </dgm:pt>
    <dgm:pt modelId="{4DB655D0-9BD1-42BD-9711-5A0B0DCDB04A}" type="parTrans" cxnId="{2C8C6CB1-D5A7-4507-BD23-985879590651}">
      <dgm:prSet/>
      <dgm:spPr/>
      <dgm:t>
        <a:bodyPr/>
        <a:lstStyle/>
        <a:p>
          <a:endParaRPr lang="en-US"/>
        </a:p>
      </dgm:t>
    </dgm:pt>
    <dgm:pt modelId="{4E6637FB-622A-46B9-877E-DF523C69D163}" type="sibTrans" cxnId="{2C8C6CB1-D5A7-4507-BD23-985879590651}">
      <dgm:prSet/>
      <dgm:spPr/>
      <dgm:t>
        <a:bodyPr/>
        <a:lstStyle/>
        <a:p>
          <a:endParaRPr lang="en-US"/>
        </a:p>
      </dgm:t>
    </dgm:pt>
    <dgm:pt modelId="{A7A7F44E-A1DD-487F-84BB-F81A761DE675}" type="pres">
      <dgm:prSet presAssocID="{2B525385-1136-44E0-9D20-3648F1677F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628B6A-F766-4117-81DD-1D1108856AB0}" type="pres">
      <dgm:prSet presAssocID="{F62CA5DC-3A0B-4F47-97ED-D73A29D73B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E0A04E-CCBA-4334-916A-05C21C1BE6BB}" type="presOf" srcId="{F62CA5DC-3A0B-4F47-97ED-D73A29D73B23}" destId="{4D628B6A-F766-4117-81DD-1D1108856AB0}" srcOrd="0" destOrd="0" presId="urn:microsoft.com/office/officeart/2005/8/layout/vList2"/>
    <dgm:cxn modelId="{2C8C6CB1-D5A7-4507-BD23-985879590651}" srcId="{2B525385-1136-44E0-9D20-3648F1677F22}" destId="{F62CA5DC-3A0B-4F47-97ED-D73A29D73B23}" srcOrd="0" destOrd="0" parTransId="{4DB655D0-9BD1-42BD-9711-5A0B0DCDB04A}" sibTransId="{4E6637FB-622A-46B9-877E-DF523C69D163}"/>
    <dgm:cxn modelId="{A4AA59E0-0AA9-4F1D-ADBC-87E0896042A8}" type="presOf" srcId="{2B525385-1136-44E0-9D20-3648F1677F22}" destId="{A7A7F44E-A1DD-487F-84BB-F81A761DE675}" srcOrd="0" destOrd="0" presId="urn:microsoft.com/office/officeart/2005/8/layout/vList2"/>
    <dgm:cxn modelId="{07593346-03C9-47B0-9465-8C85F53481E9}" type="presParOf" srcId="{A7A7F44E-A1DD-487F-84BB-F81A761DE675}" destId="{4D628B6A-F766-4117-81DD-1D1108856A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7EF27F-2884-4F59-8096-C5552645441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3C8CC4-963D-4D24-A9A2-C94B74077C82}">
      <dgm:prSet/>
      <dgm:spPr/>
      <dgm:t>
        <a:bodyPr/>
        <a:lstStyle/>
        <a:p>
          <a:pPr rtl="0"/>
          <a:r>
            <a:rPr lang="en-US" smtClean="0"/>
            <a:t>Perkembangan Kognitif </a:t>
          </a:r>
          <a:endParaRPr lang="en-US"/>
        </a:p>
      </dgm:t>
    </dgm:pt>
    <dgm:pt modelId="{8775DA25-4A24-4E09-B6E0-463D6D17188A}" type="parTrans" cxnId="{4BD19CEB-52EE-490E-8FD4-20FF757027C7}">
      <dgm:prSet/>
      <dgm:spPr/>
      <dgm:t>
        <a:bodyPr/>
        <a:lstStyle/>
        <a:p>
          <a:endParaRPr lang="en-US"/>
        </a:p>
      </dgm:t>
    </dgm:pt>
    <dgm:pt modelId="{EFF1876E-F0B5-47C7-B788-7860FF0509FB}" type="sibTrans" cxnId="{4BD19CEB-52EE-490E-8FD4-20FF757027C7}">
      <dgm:prSet/>
      <dgm:spPr/>
      <dgm:t>
        <a:bodyPr/>
        <a:lstStyle/>
        <a:p>
          <a:endParaRPr lang="en-US"/>
        </a:p>
      </dgm:t>
    </dgm:pt>
    <dgm:pt modelId="{1937B0FA-7008-410B-B8FF-191FF2790933}">
      <dgm:prSet/>
      <dgm:spPr/>
      <dgm:t>
        <a:bodyPr/>
        <a:lstStyle/>
        <a:p>
          <a:pPr rtl="0"/>
          <a:r>
            <a:rPr lang="en-US" smtClean="0"/>
            <a:t>Perkembangan Bahasa </a:t>
          </a:r>
          <a:endParaRPr lang="en-US"/>
        </a:p>
      </dgm:t>
    </dgm:pt>
    <dgm:pt modelId="{C1398B4E-7A61-44F9-8C14-EBC083F47AB7}" type="parTrans" cxnId="{69B5D695-6850-4E7F-98E0-CF40829F0E61}">
      <dgm:prSet/>
      <dgm:spPr/>
      <dgm:t>
        <a:bodyPr/>
        <a:lstStyle/>
        <a:p>
          <a:endParaRPr lang="en-US"/>
        </a:p>
      </dgm:t>
    </dgm:pt>
    <dgm:pt modelId="{34C57512-4E0D-4C1E-9D5D-95C05F723A35}" type="sibTrans" cxnId="{69B5D695-6850-4E7F-98E0-CF40829F0E61}">
      <dgm:prSet/>
      <dgm:spPr/>
      <dgm:t>
        <a:bodyPr/>
        <a:lstStyle/>
        <a:p>
          <a:endParaRPr lang="en-US"/>
        </a:p>
      </dgm:t>
    </dgm:pt>
    <dgm:pt modelId="{B2B8BB18-9DCF-41DA-B90F-D2AB1F71F630}">
      <dgm:prSet/>
      <dgm:spPr/>
      <dgm:t>
        <a:bodyPr/>
        <a:lstStyle/>
        <a:p>
          <a:pPr rtl="0"/>
          <a:r>
            <a:rPr lang="en-US" smtClean="0"/>
            <a:t>Perkembangan Fisik Motorik </a:t>
          </a:r>
          <a:endParaRPr lang="en-US"/>
        </a:p>
      </dgm:t>
    </dgm:pt>
    <dgm:pt modelId="{EF4BA082-2861-44A5-A0EF-8F907BDDDF77}" type="parTrans" cxnId="{12F762B3-E78C-4CBF-A8C0-C2C3F766F1F6}">
      <dgm:prSet/>
      <dgm:spPr/>
      <dgm:t>
        <a:bodyPr/>
        <a:lstStyle/>
        <a:p>
          <a:endParaRPr lang="en-US"/>
        </a:p>
      </dgm:t>
    </dgm:pt>
    <dgm:pt modelId="{029A8F16-BFBD-4D4C-A8CA-6F1A1658BEF8}" type="sibTrans" cxnId="{12F762B3-E78C-4CBF-A8C0-C2C3F766F1F6}">
      <dgm:prSet/>
      <dgm:spPr/>
      <dgm:t>
        <a:bodyPr/>
        <a:lstStyle/>
        <a:p>
          <a:endParaRPr lang="en-US"/>
        </a:p>
      </dgm:t>
    </dgm:pt>
    <dgm:pt modelId="{3ABB95B3-6678-4BBF-9AAE-F5B3FB95B17F}">
      <dgm:prSet/>
      <dgm:spPr/>
      <dgm:t>
        <a:bodyPr/>
        <a:lstStyle/>
        <a:p>
          <a:pPr rtl="0"/>
          <a:r>
            <a:rPr lang="en-US" smtClean="0"/>
            <a:t>Perkembangan Sosial Emosional </a:t>
          </a:r>
          <a:endParaRPr lang="en-US"/>
        </a:p>
      </dgm:t>
    </dgm:pt>
    <dgm:pt modelId="{80F22BE6-CF6F-4447-A280-A70AB4663B83}" type="parTrans" cxnId="{E0F3092C-F641-41DB-A0E2-44D99DCBBE7C}">
      <dgm:prSet/>
      <dgm:spPr/>
      <dgm:t>
        <a:bodyPr/>
        <a:lstStyle/>
        <a:p>
          <a:endParaRPr lang="en-US"/>
        </a:p>
      </dgm:t>
    </dgm:pt>
    <dgm:pt modelId="{7B8827C3-62FB-4D8F-8AA9-07FAA8C62926}" type="sibTrans" cxnId="{E0F3092C-F641-41DB-A0E2-44D99DCBBE7C}">
      <dgm:prSet/>
      <dgm:spPr/>
      <dgm:t>
        <a:bodyPr/>
        <a:lstStyle/>
        <a:p>
          <a:endParaRPr lang="en-US"/>
        </a:p>
      </dgm:t>
    </dgm:pt>
    <dgm:pt modelId="{AD4E7104-8133-4988-9F2B-6C4D1A988C00}" type="pres">
      <dgm:prSet presAssocID="{627EF27F-2884-4F59-8096-C5552645441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9F597-CBB7-4174-92F4-ED226C0D8774}" type="pres">
      <dgm:prSet presAssocID="{627EF27F-2884-4F59-8096-C55526454414}" presName="arrow" presStyleLbl="bgShp" presStyleIdx="0" presStyleCnt="1"/>
      <dgm:spPr/>
    </dgm:pt>
    <dgm:pt modelId="{008BA724-A999-4CE9-A0F7-EBA8DE0AD8C9}" type="pres">
      <dgm:prSet presAssocID="{627EF27F-2884-4F59-8096-C55526454414}" presName="linearProcess" presStyleCnt="0"/>
      <dgm:spPr/>
    </dgm:pt>
    <dgm:pt modelId="{F3858DAF-3893-4E74-8115-01F906B631D1}" type="pres">
      <dgm:prSet presAssocID="{203C8CC4-963D-4D24-A9A2-C94B74077C82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2F9E-DE36-469B-BBBC-7B301E39B9AC}" type="pres">
      <dgm:prSet presAssocID="{EFF1876E-F0B5-47C7-B788-7860FF0509FB}" presName="sibTrans" presStyleCnt="0"/>
      <dgm:spPr/>
    </dgm:pt>
    <dgm:pt modelId="{00F1F889-7F97-47F4-9B7A-0C38A021A968}" type="pres">
      <dgm:prSet presAssocID="{1937B0FA-7008-410B-B8FF-191FF2790933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1094E-4ECA-4700-9C10-9E30F1783DC1}" type="pres">
      <dgm:prSet presAssocID="{34C57512-4E0D-4C1E-9D5D-95C05F723A35}" presName="sibTrans" presStyleCnt="0"/>
      <dgm:spPr/>
    </dgm:pt>
    <dgm:pt modelId="{0C264681-0DF2-4A3E-8158-366530243D00}" type="pres">
      <dgm:prSet presAssocID="{B2B8BB18-9DCF-41DA-B90F-D2AB1F71F63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4E158-9377-4EBB-8607-52150E257F8E}" type="pres">
      <dgm:prSet presAssocID="{029A8F16-BFBD-4D4C-A8CA-6F1A1658BEF8}" presName="sibTrans" presStyleCnt="0"/>
      <dgm:spPr/>
    </dgm:pt>
    <dgm:pt modelId="{3C4CA6D2-107B-45F8-BBFB-5944B1A30DC7}" type="pres">
      <dgm:prSet presAssocID="{3ABB95B3-6678-4BBF-9AAE-F5B3FB95B17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92F42-DEA6-4812-995D-47F146CAB2DC}" type="presOf" srcId="{3ABB95B3-6678-4BBF-9AAE-F5B3FB95B17F}" destId="{3C4CA6D2-107B-45F8-BBFB-5944B1A30DC7}" srcOrd="0" destOrd="0" presId="urn:microsoft.com/office/officeart/2005/8/layout/hProcess9"/>
    <dgm:cxn modelId="{4BD19CEB-52EE-490E-8FD4-20FF757027C7}" srcId="{627EF27F-2884-4F59-8096-C55526454414}" destId="{203C8CC4-963D-4D24-A9A2-C94B74077C82}" srcOrd="0" destOrd="0" parTransId="{8775DA25-4A24-4E09-B6E0-463D6D17188A}" sibTransId="{EFF1876E-F0B5-47C7-B788-7860FF0509FB}"/>
    <dgm:cxn modelId="{30616FF7-4F20-4087-82E7-B4751BB81DAB}" type="presOf" srcId="{1937B0FA-7008-410B-B8FF-191FF2790933}" destId="{00F1F889-7F97-47F4-9B7A-0C38A021A968}" srcOrd="0" destOrd="0" presId="urn:microsoft.com/office/officeart/2005/8/layout/hProcess9"/>
    <dgm:cxn modelId="{C0EC718A-26B4-409B-B00F-2753DF8F0E0C}" type="presOf" srcId="{203C8CC4-963D-4D24-A9A2-C94B74077C82}" destId="{F3858DAF-3893-4E74-8115-01F906B631D1}" srcOrd="0" destOrd="0" presId="urn:microsoft.com/office/officeart/2005/8/layout/hProcess9"/>
    <dgm:cxn modelId="{7A42824F-E4DF-4467-A703-8C2D93EC264E}" type="presOf" srcId="{B2B8BB18-9DCF-41DA-B90F-D2AB1F71F630}" destId="{0C264681-0DF2-4A3E-8158-366530243D00}" srcOrd="0" destOrd="0" presId="urn:microsoft.com/office/officeart/2005/8/layout/hProcess9"/>
    <dgm:cxn modelId="{85ECF0FC-1E9D-498D-A42E-64851F552A59}" type="presOf" srcId="{627EF27F-2884-4F59-8096-C55526454414}" destId="{AD4E7104-8133-4988-9F2B-6C4D1A988C00}" srcOrd="0" destOrd="0" presId="urn:microsoft.com/office/officeart/2005/8/layout/hProcess9"/>
    <dgm:cxn modelId="{12F762B3-E78C-4CBF-A8C0-C2C3F766F1F6}" srcId="{627EF27F-2884-4F59-8096-C55526454414}" destId="{B2B8BB18-9DCF-41DA-B90F-D2AB1F71F630}" srcOrd="2" destOrd="0" parTransId="{EF4BA082-2861-44A5-A0EF-8F907BDDDF77}" sibTransId="{029A8F16-BFBD-4D4C-A8CA-6F1A1658BEF8}"/>
    <dgm:cxn modelId="{69B5D695-6850-4E7F-98E0-CF40829F0E61}" srcId="{627EF27F-2884-4F59-8096-C55526454414}" destId="{1937B0FA-7008-410B-B8FF-191FF2790933}" srcOrd="1" destOrd="0" parTransId="{C1398B4E-7A61-44F9-8C14-EBC083F47AB7}" sibTransId="{34C57512-4E0D-4C1E-9D5D-95C05F723A35}"/>
    <dgm:cxn modelId="{E0F3092C-F641-41DB-A0E2-44D99DCBBE7C}" srcId="{627EF27F-2884-4F59-8096-C55526454414}" destId="{3ABB95B3-6678-4BBF-9AAE-F5B3FB95B17F}" srcOrd="3" destOrd="0" parTransId="{80F22BE6-CF6F-4447-A280-A70AB4663B83}" sibTransId="{7B8827C3-62FB-4D8F-8AA9-07FAA8C62926}"/>
    <dgm:cxn modelId="{2972D68E-4664-4BAA-BC55-E66386715710}" type="presParOf" srcId="{AD4E7104-8133-4988-9F2B-6C4D1A988C00}" destId="{56E9F597-CBB7-4174-92F4-ED226C0D8774}" srcOrd="0" destOrd="0" presId="urn:microsoft.com/office/officeart/2005/8/layout/hProcess9"/>
    <dgm:cxn modelId="{72387273-6AEB-4022-88C7-E7FF9DA2B1DF}" type="presParOf" srcId="{AD4E7104-8133-4988-9F2B-6C4D1A988C00}" destId="{008BA724-A999-4CE9-A0F7-EBA8DE0AD8C9}" srcOrd="1" destOrd="0" presId="urn:microsoft.com/office/officeart/2005/8/layout/hProcess9"/>
    <dgm:cxn modelId="{DA8116A2-F43D-4414-94ED-4F24865FC9D2}" type="presParOf" srcId="{008BA724-A999-4CE9-A0F7-EBA8DE0AD8C9}" destId="{F3858DAF-3893-4E74-8115-01F906B631D1}" srcOrd="0" destOrd="0" presId="urn:microsoft.com/office/officeart/2005/8/layout/hProcess9"/>
    <dgm:cxn modelId="{2F106457-6E77-443A-B9D8-9F6E8997AFF0}" type="presParOf" srcId="{008BA724-A999-4CE9-A0F7-EBA8DE0AD8C9}" destId="{445C2F9E-DE36-469B-BBBC-7B301E39B9AC}" srcOrd="1" destOrd="0" presId="urn:microsoft.com/office/officeart/2005/8/layout/hProcess9"/>
    <dgm:cxn modelId="{344F1C90-72A8-4733-8CB3-6445442AEC86}" type="presParOf" srcId="{008BA724-A999-4CE9-A0F7-EBA8DE0AD8C9}" destId="{00F1F889-7F97-47F4-9B7A-0C38A021A968}" srcOrd="2" destOrd="0" presId="urn:microsoft.com/office/officeart/2005/8/layout/hProcess9"/>
    <dgm:cxn modelId="{75891FBF-F2CC-4D73-BC41-4C54F7F5A8BE}" type="presParOf" srcId="{008BA724-A999-4CE9-A0F7-EBA8DE0AD8C9}" destId="{1B01094E-4ECA-4700-9C10-9E30F1783DC1}" srcOrd="3" destOrd="0" presId="urn:microsoft.com/office/officeart/2005/8/layout/hProcess9"/>
    <dgm:cxn modelId="{CB05CB70-26F1-4C6F-B2A6-50C237F45B63}" type="presParOf" srcId="{008BA724-A999-4CE9-A0F7-EBA8DE0AD8C9}" destId="{0C264681-0DF2-4A3E-8158-366530243D00}" srcOrd="4" destOrd="0" presId="urn:microsoft.com/office/officeart/2005/8/layout/hProcess9"/>
    <dgm:cxn modelId="{699563BB-BFEF-4348-84A3-63C473BBF78A}" type="presParOf" srcId="{008BA724-A999-4CE9-A0F7-EBA8DE0AD8C9}" destId="{96D4E158-9377-4EBB-8607-52150E257F8E}" srcOrd="5" destOrd="0" presId="urn:microsoft.com/office/officeart/2005/8/layout/hProcess9"/>
    <dgm:cxn modelId="{FDD488E7-2EF8-4152-94F2-7C9D42F0580C}" type="presParOf" srcId="{008BA724-A999-4CE9-A0F7-EBA8DE0AD8C9}" destId="{3C4CA6D2-107B-45F8-BBFB-5944B1A30DC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06FB8A-D6E8-48FF-B86B-C449F682418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92F941-517F-4265-ACC3-CB60AB14A322}">
      <dgm:prSet/>
      <dgm:spPr/>
      <dgm:t>
        <a:bodyPr/>
        <a:lstStyle/>
        <a:p>
          <a:pPr rtl="0"/>
          <a:r>
            <a:rPr lang="en-US" b="1" dirty="0" err="1" smtClean="0"/>
            <a:t>Urgensi</a:t>
          </a:r>
          <a:r>
            <a:rPr lang="en-US" b="1" dirty="0" smtClean="0"/>
            <a:t> </a:t>
          </a:r>
          <a:r>
            <a:rPr lang="en-US" b="1" dirty="0" err="1" smtClean="0"/>
            <a:t>bagi</a:t>
          </a:r>
          <a:r>
            <a:rPr lang="en-US" b="1" dirty="0" smtClean="0"/>
            <a:t> </a:t>
          </a:r>
          <a:r>
            <a:rPr lang="en-US" b="1" dirty="0" err="1" smtClean="0"/>
            <a:t>Perkembangan</a:t>
          </a:r>
          <a:r>
            <a:rPr lang="en-US" b="1" dirty="0" smtClean="0"/>
            <a:t> </a:t>
          </a:r>
          <a:r>
            <a:rPr lang="en-US" b="1" dirty="0" err="1" smtClean="0"/>
            <a:t>Kognitif</a:t>
          </a:r>
          <a:r>
            <a:rPr lang="en-US" b="1" dirty="0" smtClean="0"/>
            <a:t> </a:t>
          </a:r>
          <a:endParaRPr lang="en-US" b="1" dirty="0"/>
        </a:p>
      </dgm:t>
    </dgm:pt>
    <dgm:pt modelId="{5AD18795-2524-449B-A2F3-A6EE140606C1}" type="parTrans" cxnId="{E87460B7-D462-462E-B50E-6CE7F739B7A7}">
      <dgm:prSet/>
      <dgm:spPr/>
      <dgm:t>
        <a:bodyPr/>
        <a:lstStyle/>
        <a:p>
          <a:endParaRPr lang="en-US"/>
        </a:p>
      </dgm:t>
    </dgm:pt>
    <dgm:pt modelId="{0A655DC7-58D4-46C7-BC21-572744FF25D8}" type="sibTrans" cxnId="{E87460B7-D462-462E-B50E-6CE7F739B7A7}">
      <dgm:prSet/>
      <dgm:spPr/>
      <dgm:t>
        <a:bodyPr/>
        <a:lstStyle/>
        <a:p>
          <a:endParaRPr lang="en-US"/>
        </a:p>
      </dgm:t>
    </dgm:pt>
    <dgm:pt modelId="{1A61083E-66B5-4AA0-A0E1-E9C7810E0611}">
      <dgm:prSet/>
      <dgm:spPr/>
      <dgm:t>
        <a:bodyPr/>
        <a:lstStyle/>
        <a:p>
          <a:pPr rtl="0"/>
          <a:r>
            <a:rPr lang="en-US" dirty="0" err="1" smtClean="0"/>
            <a:t>Asimilasi</a:t>
          </a:r>
          <a:r>
            <a:rPr lang="en-US" dirty="0" smtClean="0"/>
            <a:t> – </a:t>
          </a:r>
          <a:r>
            <a:rPr lang="en-US" dirty="0" err="1" smtClean="0"/>
            <a:t>akomodasi</a:t>
          </a:r>
          <a:r>
            <a:rPr lang="en-US" dirty="0" smtClean="0"/>
            <a:t> </a:t>
          </a:r>
          <a:r>
            <a:rPr lang="en-US" dirty="0" smtClean="0">
              <a:sym typeface="Wingdings" panose="05000000000000000000" pitchFamily="2" charset="2"/>
            </a:rPr>
            <a:t></a:t>
          </a:r>
          <a:r>
            <a:rPr lang="en-US" dirty="0" smtClean="0"/>
            <a:t> equilibrium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berpikir</a:t>
          </a:r>
          <a:r>
            <a:rPr lang="en-US" dirty="0" smtClean="0"/>
            <a:t> </a:t>
          </a:r>
          <a:endParaRPr lang="en-US" dirty="0"/>
        </a:p>
      </dgm:t>
    </dgm:pt>
    <dgm:pt modelId="{3A5FE663-0735-43DB-B7C3-29FFE1A11493}" type="parTrans" cxnId="{8E46463B-4437-49D3-8EBB-C91F9BCD80E7}">
      <dgm:prSet/>
      <dgm:spPr/>
      <dgm:t>
        <a:bodyPr/>
        <a:lstStyle/>
        <a:p>
          <a:endParaRPr lang="en-US"/>
        </a:p>
      </dgm:t>
    </dgm:pt>
    <dgm:pt modelId="{235E9190-30F9-4490-B3A6-6FCC0F2CD8DF}" type="sibTrans" cxnId="{8E46463B-4437-49D3-8EBB-C91F9BCD80E7}">
      <dgm:prSet/>
      <dgm:spPr/>
      <dgm:t>
        <a:bodyPr/>
        <a:lstStyle/>
        <a:p>
          <a:endParaRPr lang="en-US"/>
        </a:p>
      </dgm:t>
    </dgm:pt>
    <dgm:pt modelId="{2F5A84ED-1713-4313-ABC5-CA705313C0A0}">
      <dgm:prSet/>
      <dgm:spPr/>
      <dgm:t>
        <a:bodyPr/>
        <a:lstStyle/>
        <a:p>
          <a:pPr rtl="0"/>
          <a:r>
            <a:rPr lang="en-US" smtClean="0"/>
            <a:t>Simbolisasi </a:t>
          </a:r>
          <a:endParaRPr lang="en-US"/>
        </a:p>
      </dgm:t>
    </dgm:pt>
    <dgm:pt modelId="{54DB3CD4-F2FE-42C4-94F0-9667A70E4637}" type="parTrans" cxnId="{869AEAD4-E3E4-4DF5-AEBE-5BC726EFAB99}">
      <dgm:prSet/>
      <dgm:spPr/>
      <dgm:t>
        <a:bodyPr/>
        <a:lstStyle/>
        <a:p>
          <a:endParaRPr lang="en-US"/>
        </a:p>
      </dgm:t>
    </dgm:pt>
    <dgm:pt modelId="{07F1BC71-4399-441C-92B7-03DA074360DC}" type="sibTrans" cxnId="{869AEAD4-E3E4-4DF5-AEBE-5BC726EFAB99}">
      <dgm:prSet/>
      <dgm:spPr/>
      <dgm:t>
        <a:bodyPr/>
        <a:lstStyle/>
        <a:p>
          <a:endParaRPr lang="en-US"/>
        </a:p>
      </dgm:t>
    </dgm:pt>
    <dgm:pt modelId="{3B621077-1DE8-44D6-8D5D-E7148C8220BF}">
      <dgm:prSet/>
      <dgm:spPr/>
      <dgm:t>
        <a:bodyPr/>
        <a:lstStyle/>
        <a:p>
          <a:pPr rtl="0"/>
          <a:r>
            <a:rPr lang="en-US" b="1" dirty="0" err="1" smtClean="0"/>
            <a:t>Urgensi</a:t>
          </a:r>
          <a:r>
            <a:rPr lang="en-US" b="1" dirty="0" smtClean="0"/>
            <a:t> </a:t>
          </a:r>
          <a:r>
            <a:rPr lang="en-US" b="1" dirty="0" err="1" smtClean="0"/>
            <a:t>bagi</a:t>
          </a:r>
          <a:r>
            <a:rPr lang="en-US" b="1" dirty="0" smtClean="0"/>
            <a:t> </a:t>
          </a:r>
          <a:r>
            <a:rPr lang="en-US" b="1" dirty="0" err="1" smtClean="0"/>
            <a:t>Perkembangan</a:t>
          </a:r>
          <a:r>
            <a:rPr lang="en-US" b="1" dirty="0" smtClean="0"/>
            <a:t> </a:t>
          </a:r>
          <a:r>
            <a:rPr lang="en-US" b="1" dirty="0" err="1" smtClean="0"/>
            <a:t>Bahasa</a:t>
          </a:r>
          <a:r>
            <a:rPr lang="en-US" b="1" dirty="0" smtClean="0"/>
            <a:t> </a:t>
          </a:r>
          <a:endParaRPr lang="en-US" b="1" dirty="0"/>
        </a:p>
      </dgm:t>
    </dgm:pt>
    <dgm:pt modelId="{8DD1FB54-C892-4BD9-B081-9676F6099BDA}" type="parTrans" cxnId="{39DD99F2-4326-4BD4-95F7-B186C20048BA}">
      <dgm:prSet/>
      <dgm:spPr/>
      <dgm:t>
        <a:bodyPr/>
        <a:lstStyle/>
        <a:p>
          <a:endParaRPr lang="en-US"/>
        </a:p>
      </dgm:t>
    </dgm:pt>
    <dgm:pt modelId="{0E355B83-5C21-41AD-BD3F-B52E69159209}" type="sibTrans" cxnId="{39DD99F2-4326-4BD4-95F7-B186C20048BA}">
      <dgm:prSet/>
      <dgm:spPr/>
      <dgm:t>
        <a:bodyPr/>
        <a:lstStyle/>
        <a:p>
          <a:endParaRPr lang="en-US"/>
        </a:p>
      </dgm:t>
    </dgm:pt>
    <dgm:pt modelId="{C27135EA-DE19-41B6-9BFF-A01EB5B8D852}">
      <dgm:prSet/>
      <dgm:spPr/>
      <dgm:t>
        <a:bodyPr/>
        <a:lstStyle/>
        <a:p>
          <a:pPr rtl="0"/>
          <a:r>
            <a:rPr lang="en-US" smtClean="0"/>
            <a:t>Penggunaan bahasa sesuai konteks </a:t>
          </a:r>
          <a:endParaRPr lang="en-US"/>
        </a:p>
      </dgm:t>
    </dgm:pt>
    <dgm:pt modelId="{875EC7CD-903F-4053-8283-4A35BBC8ABA5}" type="parTrans" cxnId="{8D1FA2F3-B699-4A02-8245-9863017DBBB3}">
      <dgm:prSet/>
      <dgm:spPr/>
      <dgm:t>
        <a:bodyPr/>
        <a:lstStyle/>
        <a:p>
          <a:endParaRPr lang="en-US"/>
        </a:p>
      </dgm:t>
    </dgm:pt>
    <dgm:pt modelId="{5DCA591F-202C-4F5D-9681-421B0A28A05F}" type="sibTrans" cxnId="{8D1FA2F3-B699-4A02-8245-9863017DBBB3}">
      <dgm:prSet/>
      <dgm:spPr/>
      <dgm:t>
        <a:bodyPr/>
        <a:lstStyle/>
        <a:p>
          <a:endParaRPr lang="en-US"/>
        </a:p>
      </dgm:t>
    </dgm:pt>
    <dgm:pt modelId="{D154F10A-90AF-4ABA-B6D8-7CD35462B1E3}">
      <dgm:prSet/>
      <dgm:spPr/>
      <dgm:t>
        <a:bodyPr/>
        <a:lstStyle/>
        <a:p>
          <a:pPr rtl="0"/>
          <a:r>
            <a:rPr lang="en-US" smtClean="0"/>
            <a:t>Penambagan kosa kata </a:t>
          </a:r>
          <a:endParaRPr lang="en-US"/>
        </a:p>
      </dgm:t>
    </dgm:pt>
    <dgm:pt modelId="{1361FB7C-42FA-4883-9793-8AB59054065D}" type="parTrans" cxnId="{5AD1128F-1C0F-460E-A0F6-3B83E8737F21}">
      <dgm:prSet/>
      <dgm:spPr/>
      <dgm:t>
        <a:bodyPr/>
        <a:lstStyle/>
        <a:p>
          <a:endParaRPr lang="en-US"/>
        </a:p>
      </dgm:t>
    </dgm:pt>
    <dgm:pt modelId="{B522CF88-DD56-4C35-87AE-047C30A04CA4}" type="sibTrans" cxnId="{5AD1128F-1C0F-460E-A0F6-3B83E8737F21}">
      <dgm:prSet/>
      <dgm:spPr/>
      <dgm:t>
        <a:bodyPr/>
        <a:lstStyle/>
        <a:p>
          <a:endParaRPr lang="en-US"/>
        </a:p>
      </dgm:t>
    </dgm:pt>
    <dgm:pt modelId="{B8568713-7E5F-42B2-BEB6-1DB4D5E345A7}">
      <dgm:prSet/>
      <dgm:spPr/>
      <dgm:t>
        <a:bodyPr/>
        <a:lstStyle/>
        <a:p>
          <a:pPr rtl="0"/>
          <a:r>
            <a:rPr lang="en-US" smtClean="0"/>
            <a:t>Komunikasi dua arah </a:t>
          </a:r>
          <a:endParaRPr lang="en-US"/>
        </a:p>
      </dgm:t>
    </dgm:pt>
    <dgm:pt modelId="{0186F759-200A-420A-A7AB-BDA47F5FF1B7}" type="parTrans" cxnId="{76EC1F31-4EBA-4227-A782-FDDAD5A51A4C}">
      <dgm:prSet/>
      <dgm:spPr/>
      <dgm:t>
        <a:bodyPr/>
        <a:lstStyle/>
        <a:p>
          <a:endParaRPr lang="en-US"/>
        </a:p>
      </dgm:t>
    </dgm:pt>
    <dgm:pt modelId="{3B78B1E8-84B1-4858-AAA2-B4D61907BD5F}" type="sibTrans" cxnId="{76EC1F31-4EBA-4227-A782-FDDAD5A51A4C}">
      <dgm:prSet/>
      <dgm:spPr/>
      <dgm:t>
        <a:bodyPr/>
        <a:lstStyle/>
        <a:p>
          <a:endParaRPr lang="en-US"/>
        </a:p>
      </dgm:t>
    </dgm:pt>
    <dgm:pt modelId="{F71953FC-7CC0-4E6F-9DBB-1F56DA402F56}">
      <dgm:prSet/>
      <dgm:spPr/>
      <dgm:t>
        <a:bodyPr/>
        <a:lstStyle/>
        <a:p>
          <a:pPr rtl="0"/>
          <a:r>
            <a:rPr lang="en-US" b="1" dirty="0" err="1" smtClean="0"/>
            <a:t>Urgensi</a:t>
          </a:r>
          <a:r>
            <a:rPr lang="en-US" b="1" dirty="0" smtClean="0"/>
            <a:t> </a:t>
          </a:r>
          <a:r>
            <a:rPr lang="en-US" b="1" dirty="0" err="1" smtClean="0"/>
            <a:t>bagi</a:t>
          </a:r>
          <a:r>
            <a:rPr lang="en-US" b="1" dirty="0" smtClean="0"/>
            <a:t> </a:t>
          </a:r>
          <a:r>
            <a:rPr lang="en-US" b="1" dirty="0" err="1" smtClean="0"/>
            <a:t>Perkembangan</a:t>
          </a:r>
          <a:r>
            <a:rPr lang="en-US" b="1" dirty="0" smtClean="0"/>
            <a:t> </a:t>
          </a:r>
          <a:r>
            <a:rPr lang="en-US" b="1" dirty="0" err="1" smtClean="0"/>
            <a:t>Fisik</a:t>
          </a:r>
          <a:r>
            <a:rPr lang="en-US" b="1" dirty="0" smtClean="0"/>
            <a:t> </a:t>
          </a:r>
          <a:r>
            <a:rPr lang="en-US" b="1" dirty="0" err="1" smtClean="0"/>
            <a:t>Motorik</a:t>
          </a:r>
          <a:r>
            <a:rPr lang="en-US" b="1" dirty="0" smtClean="0"/>
            <a:t> </a:t>
          </a:r>
          <a:endParaRPr lang="en-US" b="1" dirty="0"/>
        </a:p>
      </dgm:t>
    </dgm:pt>
    <dgm:pt modelId="{CCBA7018-2439-45B0-B3BF-9D8312C60176}" type="parTrans" cxnId="{116E0306-8613-4469-9909-186B8304D045}">
      <dgm:prSet/>
      <dgm:spPr/>
      <dgm:t>
        <a:bodyPr/>
        <a:lstStyle/>
        <a:p>
          <a:endParaRPr lang="en-US"/>
        </a:p>
      </dgm:t>
    </dgm:pt>
    <dgm:pt modelId="{F2E1FE27-4392-4F4E-BEAD-D7C7FB3E6217}" type="sibTrans" cxnId="{116E0306-8613-4469-9909-186B8304D045}">
      <dgm:prSet/>
      <dgm:spPr/>
      <dgm:t>
        <a:bodyPr/>
        <a:lstStyle/>
        <a:p>
          <a:endParaRPr lang="en-US"/>
        </a:p>
      </dgm:t>
    </dgm:pt>
    <dgm:pt modelId="{B50236A8-44BA-4670-AAC4-91BD7AECE03D}">
      <dgm:prSet/>
      <dgm:spPr/>
      <dgm:t>
        <a:bodyPr/>
        <a:lstStyle/>
        <a:p>
          <a:pPr rtl="0"/>
          <a:r>
            <a:rPr lang="en-US" smtClean="0"/>
            <a:t>Motorik kasar </a:t>
          </a:r>
          <a:endParaRPr lang="en-US"/>
        </a:p>
      </dgm:t>
    </dgm:pt>
    <dgm:pt modelId="{83006073-10C5-4C76-B0D8-2E3001D2E0DA}" type="parTrans" cxnId="{6B3D9478-9099-436F-BFCF-37DF2649C9AB}">
      <dgm:prSet/>
      <dgm:spPr/>
      <dgm:t>
        <a:bodyPr/>
        <a:lstStyle/>
        <a:p>
          <a:endParaRPr lang="en-US"/>
        </a:p>
      </dgm:t>
    </dgm:pt>
    <dgm:pt modelId="{8DDF4178-B8CC-4B64-ADDA-66C99FA3C0D5}" type="sibTrans" cxnId="{6B3D9478-9099-436F-BFCF-37DF2649C9AB}">
      <dgm:prSet/>
      <dgm:spPr/>
      <dgm:t>
        <a:bodyPr/>
        <a:lstStyle/>
        <a:p>
          <a:endParaRPr lang="en-US"/>
        </a:p>
      </dgm:t>
    </dgm:pt>
    <dgm:pt modelId="{9FE585ED-5B72-4A69-A7CC-3C38C65AD989}">
      <dgm:prSet/>
      <dgm:spPr/>
      <dgm:t>
        <a:bodyPr/>
        <a:lstStyle/>
        <a:p>
          <a:pPr rtl="0"/>
          <a:r>
            <a:rPr lang="en-US" smtClean="0"/>
            <a:t>Motorik halus </a:t>
          </a:r>
          <a:endParaRPr lang="en-US"/>
        </a:p>
      </dgm:t>
    </dgm:pt>
    <dgm:pt modelId="{10BE88D9-5CC5-4AC2-A241-0AFB984E56B4}" type="parTrans" cxnId="{A2CAB4FF-8C7A-402F-B015-F28AA62701E5}">
      <dgm:prSet/>
      <dgm:spPr/>
      <dgm:t>
        <a:bodyPr/>
        <a:lstStyle/>
        <a:p>
          <a:endParaRPr lang="en-US"/>
        </a:p>
      </dgm:t>
    </dgm:pt>
    <dgm:pt modelId="{22A551FE-1CF3-48C1-8164-25E42F8F295D}" type="sibTrans" cxnId="{A2CAB4FF-8C7A-402F-B015-F28AA62701E5}">
      <dgm:prSet/>
      <dgm:spPr/>
      <dgm:t>
        <a:bodyPr/>
        <a:lstStyle/>
        <a:p>
          <a:endParaRPr lang="en-US"/>
        </a:p>
      </dgm:t>
    </dgm:pt>
    <dgm:pt modelId="{171A5C15-CFAE-46E7-B0FB-02B05E9CC35B}">
      <dgm:prSet/>
      <dgm:spPr/>
      <dgm:t>
        <a:bodyPr/>
        <a:lstStyle/>
        <a:p>
          <a:pPr rtl="0"/>
          <a:r>
            <a:rPr lang="en-US" b="1" dirty="0" err="1" smtClean="0"/>
            <a:t>Urgensi</a:t>
          </a:r>
          <a:r>
            <a:rPr lang="en-US" b="1" dirty="0" smtClean="0"/>
            <a:t> </a:t>
          </a:r>
          <a:r>
            <a:rPr lang="en-US" b="1" dirty="0" err="1" smtClean="0"/>
            <a:t>bagi</a:t>
          </a:r>
          <a:r>
            <a:rPr lang="en-US" b="1" dirty="0" smtClean="0"/>
            <a:t> </a:t>
          </a:r>
          <a:r>
            <a:rPr lang="en-US" b="1" dirty="0" err="1" smtClean="0"/>
            <a:t>Perkembangan</a:t>
          </a:r>
          <a:r>
            <a:rPr lang="en-US" b="1" dirty="0" smtClean="0"/>
            <a:t> </a:t>
          </a:r>
          <a:r>
            <a:rPr lang="en-US" b="1" dirty="0" err="1" smtClean="0"/>
            <a:t>Sosial</a:t>
          </a:r>
          <a:r>
            <a:rPr lang="en-US" b="1" dirty="0" smtClean="0"/>
            <a:t> </a:t>
          </a:r>
          <a:r>
            <a:rPr lang="en-US" b="1" dirty="0" err="1" smtClean="0"/>
            <a:t>Emosional</a:t>
          </a:r>
          <a:r>
            <a:rPr lang="en-US" b="1" dirty="0" smtClean="0"/>
            <a:t> </a:t>
          </a:r>
          <a:endParaRPr lang="en-US" b="1" dirty="0"/>
        </a:p>
      </dgm:t>
    </dgm:pt>
    <dgm:pt modelId="{4BF2F9B5-7F7C-4702-8FB9-A9E075FA0E97}" type="parTrans" cxnId="{76E73E9B-B425-40FD-9463-593F2903CDCD}">
      <dgm:prSet/>
      <dgm:spPr/>
      <dgm:t>
        <a:bodyPr/>
        <a:lstStyle/>
        <a:p>
          <a:endParaRPr lang="en-US"/>
        </a:p>
      </dgm:t>
    </dgm:pt>
    <dgm:pt modelId="{00557899-2716-4840-AB9A-BB0B4EE84CEB}" type="sibTrans" cxnId="{76E73E9B-B425-40FD-9463-593F2903CDCD}">
      <dgm:prSet/>
      <dgm:spPr/>
      <dgm:t>
        <a:bodyPr/>
        <a:lstStyle/>
        <a:p>
          <a:endParaRPr lang="en-US"/>
        </a:p>
      </dgm:t>
    </dgm:pt>
    <dgm:pt modelId="{24DCF6C6-7A07-42FC-B7A9-EC75CF85185E}">
      <dgm:prSet/>
      <dgm:spPr/>
      <dgm:t>
        <a:bodyPr/>
        <a:lstStyle/>
        <a:p>
          <a:pPr rtl="0"/>
          <a:r>
            <a:rPr lang="en-US" smtClean="0"/>
            <a:t>Kerjasama </a:t>
          </a:r>
          <a:endParaRPr lang="en-US"/>
        </a:p>
      </dgm:t>
    </dgm:pt>
    <dgm:pt modelId="{A95D6E81-9154-4C7C-B80B-62CF66B7DC9D}" type="parTrans" cxnId="{D0A6A05C-71E8-4E23-845E-2FF69A632737}">
      <dgm:prSet/>
      <dgm:spPr/>
      <dgm:t>
        <a:bodyPr/>
        <a:lstStyle/>
        <a:p>
          <a:endParaRPr lang="en-US"/>
        </a:p>
      </dgm:t>
    </dgm:pt>
    <dgm:pt modelId="{22554DE6-7F6D-437A-8C16-DA7336029018}" type="sibTrans" cxnId="{D0A6A05C-71E8-4E23-845E-2FF69A632737}">
      <dgm:prSet/>
      <dgm:spPr/>
      <dgm:t>
        <a:bodyPr/>
        <a:lstStyle/>
        <a:p>
          <a:endParaRPr lang="en-US"/>
        </a:p>
      </dgm:t>
    </dgm:pt>
    <dgm:pt modelId="{7C2A5CEF-CAAD-44D3-BABF-2D4CAB3C4660}">
      <dgm:prSet/>
      <dgm:spPr/>
      <dgm:t>
        <a:bodyPr/>
        <a:lstStyle/>
        <a:p>
          <a:pPr rtl="0"/>
          <a:r>
            <a:rPr lang="en-US" smtClean="0"/>
            <a:t>Prososial </a:t>
          </a:r>
          <a:endParaRPr lang="en-US"/>
        </a:p>
      </dgm:t>
    </dgm:pt>
    <dgm:pt modelId="{49145B44-3DAB-4EE8-8EDB-47E78D0CEFD9}" type="parTrans" cxnId="{839875EC-C9DB-4DAF-872F-0F2B32F2F3FB}">
      <dgm:prSet/>
      <dgm:spPr/>
      <dgm:t>
        <a:bodyPr/>
        <a:lstStyle/>
        <a:p>
          <a:endParaRPr lang="en-US"/>
        </a:p>
      </dgm:t>
    </dgm:pt>
    <dgm:pt modelId="{05C516E4-DD44-432C-8D74-4DA934161D59}" type="sibTrans" cxnId="{839875EC-C9DB-4DAF-872F-0F2B32F2F3FB}">
      <dgm:prSet/>
      <dgm:spPr/>
      <dgm:t>
        <a:bodyPr/>
        <a:lstStyle/>
        <a:p>
          <a:endParaRPr lang="en-US"/>
        </a:p>
      </dgm:t>
    </dgm:pt>
    <dgm:pt modelId="{F42747BB-3C3A-44C0-9C8C-CBF0661D79FD}" type="pres">
      <dgm:prSet presAssocID="{AE06FB8A-D6E8-48FF-B86B-C449F682418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479D508-1A95-43A7-9B3B-0B0A7891AA5E}" type="pres">
      <dgm:prSet presAssocID="{FE92F941-517F-4265-ACC3-CB60AB14A322}" presName="thickLine" presStyleLbl="alignNode1" presStyleIdx="0" presStyleCnt="4"/>
      <dgm:spPr/>
    </dgm:pt>
    <dgm:pt modelId="{4CED44D1-0E07-4F5C-8CA5-D6E84F7FC64F}" type="pres">
      <dgm:prSet presAssocID="{FE92F941-517F-4265-ACC3-CB60AB14A322}" presName="horz1" presStyleCnt="0"/>
      <dgm:spPr/>
    </dgm:pt>
    <dgm:pt modelId="{458B146D-7E18-4338-A118-771C4A6BE3F7}" type="pres">
      <dgm:prSet presAssocID="{FE92F941-517F-4265-ACC3-CB60AB14A322}" presName="tx1" presStyleLbl="revTx" presStyleIdx="0" presStyleCnt="13"/>
      <dgm:spPr/>
      <dgm:t>
        <a:bodyPr/>
        <a:lstStyle/>
        <a:p>
          <a:endParaRPr lang="en-US"/>
        </a:p>
      </dgm:t>
    </dgm:pt>
    <dgm:pt modelId="{23B278B0-143A-4315-B7C8-FAE186B8614A}" type="pres">
      <dgm:prSet presAssocID="{FE92F941-517F-4265-ACC3-CB60AB14A322}" presName="vert1" presStyleCnt="0"/>
      <dgm:spPr/>
    </dgm:pt>
    <dgm:pt modelId="{FF5EC9CF-32A2-4BF9-A4E8-4D7BCFD97448}" type="pres">
      <dgm:prSet presAssocID="{1A61083E-66B5-4AA0-A0E1-E9C7810E0611}" presName="vertSpace2a" presStyleCnt="0"/>
      <dgm:spPr/>
    </dgm:pt>
    <dgm:pt modelId="{E675728E-FF10-45A0-BF3A-47A7FCF44A58}" type="pres">
      <dgm:prSet presAssocID="{1A61083E-66B5-4AA0-A0E1-E9C7810E0611}" presName="horz2" presStyleCnt="0"/>
      <dgm:spPr/>
    </dgm:pt>
    <dgm:pt modelId="{A508B823-9CDD-47AB-A66D-8703E54A6E4F}" type="pres">
      <dgm:prSet presAssocID="{1A61083E-66B5-4AA0-A0E1-E9C7810E0611}" presName="horzSpace2" presStyleCnt="0"/>
      <dgm:spPr/>
    </dgm:pt>
    <dgm:pt modelId="{B6805372-0639-46C8-B388-95F234BE5887}" type="pres">
      <dgm:prSet presAssocID="{1A61083E-66B5-4AA0-A0E1-E9C7810E0611}" presName="tx2" presStyleLbl="revTx" presStyleIdx="1" presStyleCnt="13"/>
      <dgm:spPr/>
      <dgm:t>
        <a:bodyPr/>
        <a:lstStyle/>
        <a:p>
          <a:endParaRPr lang="en-US"/>
        </a:p>
      </dgm:t>
    </dgm:pt>
    <dgm:pt modelId="{9322B93E-EEE9-4278-9AC3-1B337B242B1D}" type="pres">
      <dgm:prSet presAssocID="{1A61083E-66B5-4AA0-A0E1-E9C7810E0611}" presName="vert2" presStyleCnt="0"/>
      <dgm:spPr/>
    </dgm:pt>
    <dgm:pt modelId="{AE0869BA-F9DD-4BAA-BD5D-7B7F55A0968F}" type="pres">
      <dgm:prSet presAssocID="{1A61083E-66B5-4AA0-A0E1-E9C7810E0611}" presName="thinLine2b" presStyleLbl="callout" presStyleIdx="0" presStyleCnt="9"/>
      <dgm:spPr/>
    </dgm:pt>
    <dgm:pt modelId="{48CBEFD8-F9AF-4A47-B96D-23066ABDE52E}" type="pres">
      <dgm:prSet presAssocID="{1A61083E-66B5-4AA0-A0E1-E9C7810E0611}" presName="vertSpace2b" presStyleCnt="0"/>
      <dgm:spPr/>
    </dgm:pt>
    <dgm:pt modelId="{411A2215-8101-4D81-A1B1-330C271AF6E6}" type="pres">
      <dgm:prSet presAssocID="{2F5A84ED-1713-4313-ABC5-CA705313C0A0}" presName="horz2" presStyleCnt="0"/>
      <dgm:spPr/>
    </dgm:pt>
    <dgm:pt modelId="{5B1C9384-1FBE-43F1-A1BB-DB453DFF6FCA}" type="pres">
      <dgm:prSet presAssocID="{2F5A84ED-1713-4313-ABC5-CA705313C0A0}" presName="horzSpace2" presStyleCnt="0"/>
      <dgm:spPr/>
    </dgm:pt>
    <dgm:pt modelId="{23D92237-67F8-4C24-BC60-05C9B92715C5}" type="pres">
      <dgm:prSet presAssocID="{2F5A84ED-1713-4313-ABC5-CA705313C0A0}" presName="tx2" presStyleLbl="revTx" presStyleIdx="2" presStyleCnt="13"/>
      <dgm:spPr/>
      <dgm:t>
        <a:bodyPr/>
        <a:lstStyle/>
        <a:p>
          <a:endParaRPr lang="en-US"/>
        </a:p>
      </dgm:t>
    </dgm:pt>
    <dgm:pt modelId="{F75E40C9-938C-47AA-81C3-CF61B91019DE}" type="pres">
      <dgm:prSet presAssocID="{2F5A84ED-1713-4313-ABC5-CA705313C0A0}" presName="vert2" presStyleCnt="0"/>
      <dgm:spPr/>
    </dgm:pt>
    <dgm:pt modelId="{9DE9F729-107B-4008-92E3-22845163EBD1}" type="pres">
      <dgm:prSet presAssocID="{2F5A84ED-1713-4313-ABC5-CA705313C0A0}" presName="thinLine2b" presStyleLbl="callout" presStyleIdx="1" presStyleCnt="9"/>
      <dgm:spPr/>
    </dgm:pt>
    <dgm:pt modelId="{AF46DAA2-7A61-4BB6-9FCD-C100951A6EE5}" type="pres">
      <dgm:prSet presAssocID="{2F5A84ED-1713-4313-ABC5-CA705313C0A0}" presName="vertSpace2b" presStyleCnt="0"/>
      <dgm:spPr/>
    </dgm:pt>
    <dgm:pt modelId="{AB5035BE-BAC6-419E-A51F-114EDF4C3FD1}" type="pres">
      <dgm:prSet presAssocID="{3B621077-1DE8-44D6-8D5D-E7148C8220BF}" presName="thickLine" presStyleLbl="alignNode1" presStyleIdx="1" presStyleCnt="4"/>
      <dgm:spPr/>
    </dgm:pt>
    <dgm:pt modelId="{4BD8CD6D-CE19-489F-B0CF-587249AC15D8}" type="pres">
      <dgm:prSet presAssocID="{3B621077-1DE8-44D6-8D5D-E7148C8220BF}" presName="horz1" presStyleCnt="0"/>
      <dgm:spPr/>
    </dgm:pt>
    <dgm:pt modelId="{41B32822-9931-42AC-B3AC-05CBD776E486}" type="pres">
      <dgm:prSet presAssocID="{3B621077-1DE8-44D6-8D5D-E7148C8220BF}" presName="tx1" presStyleLbl="revTx" presStyleIdx="3" presStyleCnt="13"/>
      <dgm:spPr/>
      <dgm:t>
        <a:bodyPr/>
        <a:lstStyle/>
        <a:p>
          <a:endParaRPr lang="en-US"/>
        </a:p>
      </dgm:t>
    </dgm:pt>
    <dgm:pt modelId="{AD98BA50-1D44-49C2-8C66-E95F5291CD2B}" type="pres">
      <dgm:prSet presAssocID="{3B621077-1DE8-44D6-8D5D-E7148C8220BF}" presName="vert1" presStyleCnt="0"/>
      <dgm:spPr/>
    </dgm:pt>
    <dgm:pt modelId="{ADCE18FE-860E-439C-ADD3-F6990B9B0E01}" type="pres">
      <dgm:prSet presAssocID="{C27135EA-DE19-41B6-9BFF-A01EB5B8D852}" presName="vertSpace2a" presStyleCnt="0"/>
      <dgm:spPr/>
    </dgm:pt>
    <dgm:pt modelId="{13EB2BA8-498C-425B-8AEE-9A5BB6F167D3}" type="pres">
      <dgm:prSet presAssocID="{C27135EA-DE19-41B6-9BFF-A01EB5B8D852}" presName="horz2" presStyleCnt="0"/>
      <dgm:spPr/>
    </dgm:pt>
    <dgm:pt modelId="{8CA1922A-D252-45B5-BD08-6E902BD70D04}" type="pres">
      <dgm:prSet presAssocID="{C27135EA-DE19-41B6-9BFF-A01EB5B8D852}" presName="horzSpace2" presStyleCnt="0"/>
      <dgm:spPr/>
    </dgm:pt>
    <dgm:pt modelId="{C225DEB7-F575-40AA-B6D4-3EB78B23A70F}" type="pres">
      <dgm:prSet presAssocID="{C27135EA-DE19-41B6-9BFF-A01EB5B8D852}" presName="tx2" presStyleLbl="revTx" presStyleIdx="4" presStyleCnt="13"/>
      <dgm:spPr/>
      <dgm:t>
        <a:bodyPr/>
        <a:lstStyle/>
        <a:p>
          <a:endParaRPr lang="en-US"/>
        </a:p>
      </dgm:t>
    </dgm:pt>
    <dgm:pt modelId="{FA479815-C6DB-45D9-BF27-4DA8BEC3AF09}" type="pres">
      <dgm:prSet presAssocID="{C27135EA-DE19-41B6-9BFF-A01EB5B8D852}" presName="vert2" presStyleCnt="0"/>
      <dgm:spPr/>
    </dgm:pt>
    <dgm:pt modelId="{94202BB0-2594-4FCC-AA2C-2B58F6553FAB}" type="pres">
      <dgm:prSet presAssocID="{C27135EA-DE19-41B6-9BFF-A01EB5B8D852}" presName="thinLine2b" presStyleLbl="callout" presStyleIdx="2" presStyleCnt="9"/>
      <dgm:spPr/>
    </dgm:pt>
    <dgm:pt modelId="{2C52CC6C-370B-4D85-88C6-A290E458E592}" type="pres">
      <dgm:prSet presAssocID="{C27135EA-DE19-41B6-9BFF-A01EB5B8D852}" presName="vertSpace2b" presStyleCnt="0"/>
      <dgm:spPr/>
    </dgm:pt>
    <dgm:pt modelId="{0D650AE9-D161-406B-8B8E-BD5F4E57F223}" type="pres">
      <dgm:prSet presAssocID="{D154F10A-90AF-4ABA-B6D8-7CD35462B1E3}" presName="horz2" presStyleCnt="0"/>
      <dgm:spPr/>
    </dgm:pt>
    <dgm:pt modelId="{40CC7452-7560-472F-8FD7-7F5C4C6E5D8B}" type="pres">
      <dgm:prSet presAssocID="{D154F10A-90AF-4ABA-B6D8-7CD35462B1E3}" presName="horzSpace2" presStyleCnt="0"/>
      <dgm:spPr/>
    </dgm:pt>
    <dgm:pt modelId="{841EF535-00D1-4E33-8DAC-A46852FF00FE}" type="pres">
      <dgm:prSet presAssocID="{D154F10A-90AF-4ABA-B6D8-7CD35462B1E3}" presName="tx2" presStyleLbl="revTx" presStyleIdx="5" presStyleCnt="13"/>
      <dgm:spPr/>
      <dgm:t>
        <a:bodyPr/>
        <a:lstStyle/>
        <a:p>
          <a:endParaRPr lang="en-US"/>
        </a:p>
      </dgm:t>
    </dgm:pt>
    <dgm:pt modelId="{31754503-BDF2-4F37-8EE0-A52D25673458}" type="pres">
      <dgm:prSet presAssocID="{D154F10A-90AF-4ABA-B6D8-7CD35462B1E3}" presName="vert2" presStyleCnt="0"/>
      <dgm:spPr/>
    </dgm:pt>
    <dgm:pt modelId="{10019BA4-D2E4-4176-B6C4-4593F54F4688}" type="pres">
      <dgm:prSet presAssocID="{D154F10A-90AF-4ABA-B6D8-7CD35462B1E3}" presName="thinLine2b" presStyleLbl="callout" presStyleIdx="3" presStyleCnt="9"/>
      <dgm:spPr/>
    </dgm:pt>
    <dgm:pt modelId="{4A1139A4-9E41-43DD-B7F3-F75005B0C83E}" type="pres">
      <dgm:prSet presAssocID="{D154F10A-90AF-4ABA-B6D8-7CD35462B1E3}" presName="vertSpace2b" presStyleCnt="0"/>
      <dgm:spPr/>
    </dgm:pt>
    <dgm:pt modelId="{3F250C27-3AD8-4871-9857-1339EA135D64}" type="pres">
      <dgm:prSet presAssocID="{B8568713-7E5F-42B2-BEB6-1DB4D5E345A7}" presName="horz2" presStyleCnt="0"/>
      <dgm:spPr/>
    </dgm:pt>
    <dgm:pt modelId="{9A3CB654-D641-4B01-9B0A-C08BF19ECA55}" type="pres">
      <dgm:prSet presAssocID="{B8568713-7E5F-42B2-BEB6-1DB4D5E345A7}" presName="horzSpace2" presStyleCnt="0"/>
      <dgm:spPr/>
    </dgm:pt>
    <dgm:pt modelId="{185AABCD-4581-4738-9265-628CBCD33EEC}" type="pres">
      <dgm:prSet presAssocID="{B8568713-7E5F-42B2-BEB6-1DB4D5E345A7}" presName="tx2" presStyleLbl="revTx" presStyleIdx="6" presStyleCnt="13"/>
      <dgm:spPr/>
      <dgm:t>
        <a:bodyPr/>
        <a:lstStyle/>
        <a:p>
          <a:endParaRPr lang="en-US"/>
        </a:p>
      </dgm:t>
    </dgm:pt>
    <dgm:pt modelId="{37E9F2A0-5DD5-4371-9A80-9B76CECFFF78}" type="pres">
      <dgm:prSet presAssocID="{B8568713-7E5F-42B2-BEB6-1DB4D5E345A7}" presName="vert2" presStyleCnt="0"/>
      <dgm:spPr/>
    </dgm:pt>
    <dgm:pt modelId="{573BDE04-AD0B-480B-B881-F38DEDFDECBE}" type="pres">
      <dgm:prSet presAssocID="{B8568713-7E5F-42B2-BEB6-1DB4D5E345A7}" presName="thinLine2b" presStyleLbl="callout" presStyleIdx="4" presStyleCnt="9"/>
      <dgm:spPr/>
    </dgm:pt>
    <dgm:pt modelId="{E5247BCA-5E98-4323-AA95-85B5E0622534}" type="pres">
      <dgm:prSet presAssocID="{B8568713-7E5F-42B2-BEB6-1DB4D5E345A7}" presName="vertSpace2b" presStyleCnt="0"/>
      <dgm:spPr/>
    </dgm:pt>
    <dgm:pt modelId="{50629DF8-6F01-49C0-9C62-C6F09ECAA353}" type="pres">
      <dgm:prSet presAssocID="{F71953FC-7CC0-4E6F-9DBB-1F56DA402F56}" presName="thickLine" presStyleLbl="alignNode1" presStyleIdx="2" presStyleCnt="4"/>
      <dgm:spPr/>
    </dgm:pt>
    <dgm:pt modelId="{10AB06DA-0123-46E0-BC43-D144630B1000}" type="pres">
      <dgm:prSet presAssocID="{F71953FC-7CC0-4E6F-9DBB-1F56DA402F56}" presName="horz1" presStyleCnt="0"/>
      <dgm:spPr/>
    </dgm:pt>
    <dgm:pt modelId="{629B9E81-1828-4F23-AD8A-A5FA17A5FF9D}" type="pres">
      <dgm:prSet presAssocID="{F71953FC-7CC0-4E6F-9DBB-1F56DA402F56}" presName="tx1" presStyleLbl="revTx" presStyleIdx="7" presStyleCnt="13"/>
      <dgm:spPr/>
      <dgm:t>
        <a:bodyPr/>
        <a:lstStyle/>
        <a:p>
          <a:endParaRPr lang="en-US"/>
        </a:p>
      </dgm:t>
    </dgm:pt>
    <dgm:pt modelId="{C305E10E-2D7C-4541-B214-01631468CAA1}" type="pres">
      <dgm:prSet presAssocID="{F71953FC-7CC0-4E6F-9DBB-1F56DA402F56}" presName="vert1" presStyleCnt="0"/>
      <dgm:spPr/>
    </dgm:pt>
    <dgm:pt modelId="{BDE280F8-454A-4D6C-920B-55381DEF3C09}" type="pres">
      <dgm:prSet presAssocID="{B50236A8-44BA-4670-AAC4-91BD7AECE03D}" presName="vertSpace2a" presStyleCnt="0"/>
      <dgm:spPr/>
    </dgm:pt>
    <dgm:pt modelId="{AD4978D3-790E-4D34-B10C-076208246D51}" type="pres">
      <dgm:prSet presAssocID="{B50236A8-44BA-4670-AAC4-91BD7AECE03D}" presName="horz2" presStyleCnt="0"/>
      <dgm:spPr/>
    </dgm:pt>
    <dgm:pt modelId="{E1814D41-2943-4B2C-8152-C10AABC176DC}" type="pres">
      <dgm:prSet presAssocID="{B50236A8-44BA-4670-AAC4-91BD7AECE03D}" presName="horzSpace2" presStyleCnt="0"/>
      <dgm:spPr/>
    </dgm:pt>
    <dgm:pt modelId="{75A36C6B-65ED-41D1-8A39-80E813C7D775}" type="pres">
      <dgm:prSet presAssocID="{B50236A8-44BA-4670-AAC4-91BD7AECE03D}" presName="tx2" presStyleLbl="revTx" presStyleIdx="8" presStyleCnt="13"/>
      <dgm:spPr/>
      <dgm:t>
        <a:bodyPr/>
        <a:lstStyle/>
        <a:p>
          <a:endParaRPr lang="en-US"/>
        </a:p>
      </dgm:t>
    </dgm:pt>
    <dgm:pt modelId="{BA95CDF8-448E-4FEE-93DF-96908F8D930E}" type="pres">
      <dgm:prSet presAssocID="{B50236A8-44BA-4670-AAC4-91BD7AECE03D}" presName="vert2" presStyleCnt="0"/>
      <dgm:spPr/>
    </dgm:pt>
    <dgm:pt modelId="{89D00323-D550-479A-BDE7-2905A4820B07}" type="pres">
      <dgm:prSet presAssocID="{B50236A8-44BA-4670-AAC4-91BD7AECE03D}" presName="thinLine2b" presStyleLbl="callout" presStyleIdx="5" presStyleCnt="9"/>
      <dgm:spPr/>
    </dgm:pt>
    <dgm:pt modelId="{2DA076F9-466D-46FF-A308-3EDB96214FAD}" type="pres">
      <dgm:prSet presAssocID="{B50236A8-44BA-4670-AAC4-91BD7AECE03D}" presName="vertSpace2b" presStyleCnt="0"/>
      <dgm:spPr/>
    </dgm:pt>
    <dgm:pt modelId="{CEAE58C2-ED4A-4CEE-87BE-9C37878CE383}" type="pres">
      <dgm:prSet presAssocID="{9FE585ED-5B72-4A69-A7CC-3C38C65AD989}" presName="horz2" presStyleCnt="0"/>
      <dgm:spPr/>
    </dgm:pt>
    <dgm:pt modelId="{8DBC8933-8A07-425A-B278-E6ADAC2B4043}" type="pres">
      <dgm:prSet presAssocID="{9FE585ED-5B72-4A69-A7CC-3C38C65AD989}" presName="horzSpace2" presStyleCnt="0"/>
      <dgm:spPr/>
    </dgm:pt>
    <dgm:pt modelId="{9BD1E817-B889-48D7-A74F-3EF8843749DD}" type="pres">
      <dgm:prSet presAssocID="{9FE585ED-5B72-4A69-A7CC-3C38C65AD989}" presName="tx2" presStyleLbl="revTx" presStyleIdx="9" presStyleCnt="13"/>
      <dgm:spPr/>
      <dgm:t>
        <a:bodyPr/>
        <a:lstStyle/>
        <a:p>
          <a:endParaRPr lang="en-US"/>
        </a:p>
      </dgm:t>
    </dgm:pt>
    <dgm:pt modelId="{3E8E8FE5-AACE-4AB6-80B6-40851A4D68C9}" type="pres">
      <dgm:prSet presAssocID="{9FE585ED-5B72-4A69-A7CC-3C38C65AD989}" presName="vert2" presStyleCnt="0"/>
      <dgm:spPr/>
    </dgm:pt>
    <dgm:pt modelId="{F149FE8E-2FEC-47AD-B102-DC56DC5DA389}" type="pres">
      <dgm:prSet presAssocID="{9FE585ED-5B72-4A69-A7CC-3C38C65AD989}" presName="thinLine2b" presStyleLbl="callout" presStyleIdx="6" presStyleCnt="9"/>
      <dgm:spPr/>
    </dgm:pt>
    <dgm:pt modelId="{80EEFD4B-C6B5-4B46-955F-E7A50416E473}" type="pres">
      <dgm:prSet presAssocID="{9FE585ED-5B72-4A69-A7CC-3C38C65AD989}" presName="vertSpace2b" presStyleCnt="0"/>
      <dgm:spPr/>
    </dgm:pt>
    <dgm:pt modelId="{444F7341-61BC-4957-8EB8-8E657C73E08F}" type="pres">
      <dgm:prSet presAssocID="{171A5C15-CFAE-46E7-B0FB-02B05E9CC35B}" presName="thickLine" presStyleLbl="alignNode1" presStyleIdx="3" presStyleCnt="4"/>
      <dgm:spPr/>
    </dgm:pt>
    <dgm:pt modelId="{B1E6B496-25D2-440C-91D6-AFCA9BECD052}" type="pres">
      <dgm:prSet presAssocID="{171A5C15-CFAE-46E7-B0FB-02B05E9CC35B}" presName="horz1" presStyleCnt="0"/>
      <dgm:spPr/>
    </dgm:pt>
    <dgm:pt modelId="{8B9D3C10-F25D-4C4F-B6DA-7E3764407338}" type="pres">
      <dgm:prSet presAssocID="{171A5C15-CFAE-46E7-B0FB-02B05E9CC35B}" presName="tx1" presStyleLbl="revTx" presStyleIdx="10" presStyleCnt="13"/>
      <dgm:spPr/>
      <dgm:t>
        <a:bodyPr/>
        <a:lstStyle/>
        <a:p>
          <a:endParaRPr lang="en-US"/>
        </a:p>
      </dgm:t>
    </dgm:pt>
    <dgm:pt modelId="{269C3A16-66D1-4357-A67B-D33C4E8CDD82}" type="pres">
      <dgm:prSet presAssocID="{171A5C15-CFAE-46E7-B0FB-02B05E9CC35B}" presName="vert1" presStyleCnt="0"/>
      <dgm:spPr/>
    </dgm:pt>
    <dgm:pt modelId="{8ECC301C-118D-4BCD-BF5A-4DE5F5231A8C}" type="pres">
      <dgm:prSet presAssocID="{24DCF6C6-7A07-42FC-B7A9-EC75CF85185E}" presName="vertSpace2a" presStyleCnt="0"/>
      <dgm:spPr/>
    </dgm:pt>
    <dgm:pt modelId="{BADCCDC4-D47D-4CC5-9DF2-592F0A87F84E}" type="pres">
      <dgm:prSet presAssocID="{24DCF6C6-7A07-42FC-B7A9-EC75CF85185E}" presName="horz2" presStyleCnt="0"/>
      <dgm:spPr/>
    </dgm:pt>
    <dgm:pt modelId="{64AE309E-CF56-4789-AC1E-50657CF0AF1B}" type="pres">
      <dgm:prSet presAssocID="{24DCF6C6-7A07-42FC-B7A9-EC75CF85185E}" presName="horzSpace2" presStyleCnt="0"/>
      <dgm:spPr/>
    </dgm:pt>
    <dgm:pt modelId="{B5BE7228-157C-42D4-A656-E4CC5C9598A7}" type="pres">
      <dgm:prSet presAssocID="{24DCF6C6-7A07-42FC-B7A9-EC75CF85185E}" presName="tx2" presStyleLbl="revTx" presStyleIdx="11" presStyleCnt="13"/>
      <dgm:spPr/>
      <dgm:t>
        <a:bodyPr/>
        <a:lstStyle/>
        <a:p>
          <a:endParaRPr lang="en-US"/>
        </a:p>
      </dgm:t>
    </dgm:pt>
    <dgm:pt modelId="{4E8C61F0-4EE0-48F6-B7CC-AE6F7959BD16}" type="pres">
      <dgm:prSet presAssocID="{24DCF6C6-7A07-42FC-B7A9-EC75CF85185E}" presName="vert2" presStyleCnt="0"/>
      <dgm:spPr/>
    </dgm:pt>
    <dgm:pt modelId="{C6301AF1-E96C-43B9-A599-098E697EA6CF}" type="pres">
      <dgm:prSet presAssocID="{24DCF6C6-7A07-42FC-B7A9-EC75CF85185E}" presName="thinLine2b" presStyleLbl="callout" presStyleIdx="7" presStyleCnt="9"/>
      <dgm:spPr/>
    </dgm:pt>
    <dgm:pt modelId="{8B9346DA-EF0A-45C4-AACF-BE2877A04143}" type="pres">
      <dgm:prSet presAssocID="{24DCF6C6-7A07-42FC-B7A9-EC75CF85185E}" presName="vertSpace2b" presStyleCnt="0"/>
      <dgm:spPr/>
    </dgm:pt>
    <dgm:pt modelId="{454B7CA9-3936-43D8-81B7-56F0A2C034B9}" type="pres">
      <dgm:prSet presAssocID="{7C2A5CEF-CAAD-44D3-BABF-2D4CAB3C4660}" presName="horz2" presStyleCnt="0"/>
      <dgm:spPr/>
    </dgm:pt>
    <dgm:pt modelId="{A592EC10-60A5-4958-A77C-AB4EB5CCEA8E}" type="pres">
      <dgm:prSet presAssocID="{7C2A5CEF-CAAD-44D3-BABF-2D4CAB3C4660}" presName="horzSpace2" presStyleCnt="0"/>
      <dgm:spPr/>
    </dgm:pt>
    <dgm:pt modelId="{E44F2CC0-C487-4464-850C-B56F6B0A338D}" type="pres">
      <dgm:prSet presAssocID="{7C2A5CEF-CAAD-44D3-BABF-2D4CAB3C4660}" presName="tx2" presStyleLbl="revTx" presStyleIdx="12" presStyleCnt="13"/>
      <dgm:spPr/>
      <dgm:t>
        <a:bodyPr/>
        <a:lstStyle/>
        <a:p>
          <a:endParaRPr lang="en-US"/>
        </a:p>
      </dgm:t>
    </dgm:pt>
    <dgm:pt modelId="{3EE7A986-7FED-460C-8AB6-E86927117602}" type="pres">
      <dgm:prSet presAssocID="{7C2A5CEF-CAAD-44D3-BABF-2D4CAB3C4660}" presName="vert2" presStyleCnt="0"/>
      <dgm:spPr/>
    </dgm:pt>
    <dgm:pt modelId="{77C97F49-0C30-423E-9768-B9D22A57F89A}" type="pres">
      <dgm:prSet presAssocID="{7C2A5CEF-CAAD-44D3-BABF-2D4CAB3C4660}" presName="thinLine2b" presStyleLbl="callout" presStyleIdx="8" presStyleCnt="9"/>
      <dgm:spPr/>
    </dgm:pt>
    <dgm:pt modelId="{297C881B-992E-47D3-B746-3BFD2435B066}" type="pres">
      <dgm:prSet presAssocID="{7C2A5CEF-CAAD-44D3-BABF-2D4CAB3C4660}" presName="vertSpace2b" presStyleCnt="0"/>
      <dgm:spPr/>
    </dgm:pt>
  </dgm:ptLst>
  <dgm:cxnLst>
    <dgm:cxn modelId="{39DD99F2-4326-4BD4-95F7-B186C20048BA}" srcId="{AE06FB8A-D6E8-48FF-B86B-C449F6824182}" destId="{3B621077-1DE8-44D6-8D5D-E7148C8220BF}" srcOrd="1" destOrd="0" parTransId="{8DD1FB54-C892-4BD9-B081-9676F6099BDA}" sibTransId="{0E355B83-5C21-41AD-BD3F-B52E69159209}"/>
    <dgm:cxn modelId="{E87460B7-D462-462E-B50E-6CE7F739B7A7}" srcId="{AE06FB8A-D6E8-48FF-B86B-C449F6824182}" destId="{FE92F941-517F-4265-ACC3-CB60AB14A322}" srcOrd="0" destOrd="0" parTransId="{5AD18795-2524-449B-A2F3-A6EE140606C1}" sibTransId="{0A655DC7-58D4-46C7-BC21-572744FF25D8}"/>
    <dgm:cxn modelId="{69812DB0-A3FD-497B-B53E-BC129AA6A12B}" type="presOf" srcId="{D154F10A-90AF-4ABA-B6D8-7CD35462B1E3}" destId="{841EF535-00D1-4E33-8DAC-A46852FF00FE}" srcOrd="0" destOrd="0" presId="urn:microsoft.com/office/officeart/2008/layout/LinedList"/>
    <dgm:cxn modelId="{F928AEDB-EB20-4FEF-8CC2-6684C22FB228}" type="presOf" srcId="{1A61083E-66B5-4AA0-A0E1-E9C7810E0611}" destId="{B6805372-0639-46C8-B388-95F234BE5887}" srcOrd="0" destOrd="0" presId="urn:microsoft.com/office/officeart/2008/layout/LinedList"/>
    <dgm:cxn modelId="{7C231B43-C5FA-44C5-BE3D-063042941E99}" type="presOf" srcId="{24DCF6C6-7A07-42FC-B7A9-EC75CF85185E}" destId="{B5BE7228-157C-42D4-A656-E4CC5C9598A7}" srcOrd="0" destOrd="0" presId="urn:microsoft.com/office/officeart/2008/layout/LinedList"/>
    <dgm:cxn modelId="{2CBACE71-9782-4F85-97E3-90E40D068769}" type="presOf" srcId="{AE06FB8A-D6E8-48FF-B86B-C449F6824182}" destId="{F42747BB-3C3A-44C0-9C8C-CBF0661D79FD}" srcOrd="0" destOrd="0" presId="urn:microsoft.com/office/officeart/2008/layout/LinedList"/>
    <dgm:cxn modelId="{327B4211-94BA-487E-AB35-3BA68093825E}" type="presOf" srcId="{3B621077-1DE8-44D6-8D5D-E7148C8220BF}" destId="{41B32822-9931-42AC-B3AC-05CBD776E486}" srcOrd="0" destOrd="0" presId="urn:microsoft.com/office/officeart/2008/layout/LinedList"/>
    <dgm:cxn modelId="{D5F3D6BB-4020-4B3C-B7C9-CCD71FA182FE}" type="presOf" srcId="{9FE585ED-5B72-4A69-A7CC-3C38C65AD989}" destId="{9BD1E817-B889-48D7-A74F-3EF8843749DD}" srcOrd="0" destOrd="0" presId="urn:microsoft.com/office/officeart/2008/layout/LinedList"/>
    <dgm:cxn modelId="{8E46463B-4437-49D3-8EBB-C91F9BCD80E7}" srcId="{FE92F941-517F-4265-ACC3-CB60AB14A322}" destId="{1A61083E-66B5-4AA0-A0E1-E9C7810E0611}" srcOrd="0" destOrd="0" parTransId="{3A5FE663-0735-43DB-B7C3-29FFE1A11493}" sibTransId="{235E9190-30F9-4490-B3A6-6FCC0F2CD8DF}"/>
    <dgm:cxn modelId="{76E73E9B-B425-40FD-9463-593F2903CDCD}" srcId="{AE06FB8A-D6E8-48FF-B86B-C449F6824182}" destId="{171A5C15-CFAE-46E7-B0FB-02B05E9CC35B}" srcOrd="3" destOrd="0" parTransId="{4BF2F9B5-7F7C-4702-8FB9-A9E075FA0E97}" sibTransId="{00557899-2716-4840-AB9A-BB0B4EE84CEB}"/>
    <dgm:cxn modelId="{238533A5-5CA5-44E3-9E28-DFD8F1389C88}" type="presOf" srcId="{F71953FC-7CC0-4E6F-9DBB-1F56DA402F56}" destId="{629B9E81-1828-4F23-AD8A-A5FA17A5FF9D}" srcOrd="0" destOrd="0" presId="urn:microsoft.com/office/officeart/2008/layout/LinedList"/>
    <dgm:cxn modelId="{BB0C1BF7-B38D-498E-9EF7-95D9EE0E7E84}" type="presOf" srcId="{B8568713-7E5F-42B2-BEB6-1DB4D5E345A7}" destId="{185AABCD-4581-4738-9265-628CBCD33EEC}" srcOrd="0" destOrd="0" presId="urn:microsoft.com/office/officeart/2008/layout/LinedList"/>
    <dgm:cxn modelId="{46C3681D-0B21-4614-81F2-A14FE032EE79}" type="presOf" srcId="{7C2A5CEF-CAAD-44D3-BABF-2D4CAB3C4660}" destId="{E44F2CC0-C487-4464-850C-B56F6B0A338D}" srcOrd="0" destOrd="0" presId="urn:microsoft.com/office/officeart/2008/layout/LinedList"/>
    <dgm:cxn modelId="{BDD40C16-5F62-4089-91EF-EE5A5A64EF86}" type="presOf" srcId="{2F5A84ED-1713-4313-ABC5-CA705313C0A0}" destId="{23D92237-67F8-4C24-BC60-05C9B92715C5}" srcOrd="0" destOrd="0" presId="urn:microsoft.com/office/officeart/2008/layout/LinedList"/>
    <dgm:cxn modelId="{241329A5-75EB-453B-BEFD-72BB4725FC85}" type="presOf" srcId="{171A5C15-CFAE-46E7-B0FB-02B05E9CC35B}" destId="{8B9D3C10-F25D-4C4F-B6DA-7E3764407338}" srcOrd="0" destOrd="0" presId="urn:microsoft.com/office/officeart/2008/layout/LinedList"/>
    <dgm:cxn modelId="{116E0306-8613-4469-9909-186B8304D045}" srcId="{AE06FB8A-D6E8-48FF-B86B-C449F6824182}" destId="{F71953FC-7CC0-4E6F-9DBB-1F56DA402F56}" srcOrd="2" destOrd="0" parTransId="{CCBA7018-2439-45B0-B3BF-9D8312C60176}" sibTransId="{F2E1FE27-4392-4F4E-BEAD-D7C7FB3E6217}"/>
    <dgm:cxn modelId="{205DD83A-BB2C-4242-93DD-AABF8EB2AAEC}" type="presOf" srcId="{C27135EA-DE19-41B6-9BFF-A01EB5B8D852}" destId="{C225DEB7-F575-40AA-B6D4-3EB78B23A70F}" srcOrd="0" destOrd="0" presId="urn:microsoft.com/office/officeart/2008/layout/LinedList"/>
    <dgm:cxn modelId="{869AEAD4-E3E4-4DF5-AEBE-5BC726EFAB99}" srcId="{FE92F941-517F-4265-ACC3-CB60AB14A322}" destId="{2F5A84ED-1713-4313-ABC5-CA705313C0A0}" srcOrd="1" destOrd="0" parTransId="{54DB3CD4-F2FE-42C4-94F0-9667A70E4637}" sibTransId="{07F1BC71-4399-441C-92B7-03DA074360DC}"/>
    <dgm:cxn modelId="{A2CAB4FF-8C7A-402F-B015-F28AA62701E5}" srcId="{F71953FC-7CC0-4E6F-9DBB-1F56DA402F56}" destId="{9FE585ED-5B72-4A69-A7CC-3C38C65AD989}" srcOrd="1" destOrd="0" parTransId="{10BE88D9-5CC5-4AC2-A241-0AFB984E56B4}" sibTransId="{22A551FE-1CF3-48C1-8164-25E42F8F295D}"/>
    <dgm:cxn modelId="{76EC1F31-4EBA-4227-A782-FDDAD5A51A4C}" srcId="{3B621077-1DE8-44D6-8D5D-E7148C8220BF}" destId="{B8568713-7E5F-42B2-BEB6-1DB4D5E345A7}" srcOrd="2" destOrd="0" parTransId="{0186F759-200A-420A-A7AB-BDA47F5FF1B7}" sibTransId="{3B78B1E8-84B1-4858-AAA2-B4D61907BD5F}"/>
    <dgm:cxn modelId="{6B3D9478-9099-436F-BFCF-37DF2649C9AB}" srcId="{F71953FC-7CC0-4E6F-9DBB-1F56DA402F56}" destId="{B50236A8-44BA-4670-AAC4-91BD7AECE03D}" srcOrd="0" destOrd="0" parTransId="{83006073-10C5-4C76-B0D8-2E3001D2E0DA}" sibTransId="{8DDF4178-B8CC-4B64-ADDA-66C99FA3C0D5}"/>
    <dgm:cxn modelId="{D0A6A05C-71E8-4E23-845E-2FF69A632737}" srcId="{171A5C15-CFAE-46E7-B0FB-02B05E9CC35B}" destId="{24DCF6C6-7A07-42FC-B7A9-EC75CF85185E}" srcOrd="0" destOrd="0" parTransId="{A95D6E81-9154-4C7C-B80B-62CF66B7DC9D}" sibTransId="{22554DE6-7F6D-437A-8C16-DA7336029018}"/>
    <dgm:cxn modelId="{839875EC-C9DB-4DAF-872F-0F2B32F2F3FB}" srcId="{171A5C15-CFAE-46E7-B0FB-02B05E9CC35B}" destId="{7C2A5CEF-CAAD-44D3-BABF-2D4CAB3C4660}" srcOrd="1" destOrd="0" parTransId="{49145B44-3DAB-4EE8-8EDB-47E78D0CEFD9}" sibTransId="{05C516E4-DD44-432C-8D74-4DA934161D59}"/>
    <dgm:cxn modelId="{D9563FE4-0CD0-41FC-9775-9C967E129772}" type="presOf" srcId="{FE92F941-517F-4265-ACC3-CB60AB14A322}" destId="{458B146D-7E18-4338-A118-771C4A6BE3F7}" srcOrd="0" destOrd="0" presId="urn:microsoft.com/office/officeart/2008/layout/LinedList"/>
    <dgm:cxn modelId="{8D1FA2F3-B699-4A02-8245-9863017DBBB3}" srcId="{3B621077-1DE8-44D6-8D5D-E7148C8220BF}" destId="{C27135EA-DE19-41B6-9BFF-A01EB5B8D852}" srcOrd="0" destOrd="0" parTransId="{875EC7CD-903F-4053-8283-4A35BBC8ABA5}" sibTransId="{5DCA591F-202C-4F5D-9681-421B0A28A05F}"/>
    <dgm:cxn modelId="{5AD1128F-1C0F-460E-A0F6-3B83E8737F21}" srcId="{3B621077-1DE8-44D6-8D5D-E7148C8220BF}" destId="{D154F10A-90AF-4ABA-B6D8-7CD35462B1E3}" srcOrd="1" destOrd="0" parTransId="{1361FB7C-42FA-4883-9793-8AB59054065D}" sibTransId="{B522CF88-DD56-4C35-87AE-047C30A04CA4}"/>
    <dgm:cxn modelId="{B1C81D42-3524-4036-92B2-D062495C4020}" type="presOf" srcId="{B50236A8-44BA-4670-AAC4-91BD7AECE03D}" destId="{75A36C6B-65ED-41D1-8A39-80E813C7D775}" srcOrd="0" destOrd="0" presId="urn:microsoft.com/office/officeart/2008/layout/LinedList"/>
    <dgm:cxn modelId="{B2841366-5E53-49B5-A6E7-1C4A34139D9B}" type="presParOf" srcId="{F42747BB-3C3A-44C0-9C8C-CBF0661D79FD}" destId="{B479D508-1A95-43A7-9B3B-0B0A7891AA5E}" srcOrd="0" destOrd="0" presId="urn:microsoft.com/office/officeart/2008/layout/LinedList"/>
    <dgm:cxn modelId="{7519F731-E96C-4B85-BD78-93BA683EB7F2}" type="presParOf" srcId="{F42747BB-3C3A-44C0-9C8C-CBF0661D79FD}" destId="{4CED44D1-0E07-4F5C-8CA5-D6E84F7FC64F}" srcOrd="1" destOrd="0" presId="urn:microsoft.com/office/officeart/2008/layout/LinedList"/>
    <dgm:cxn modelId="{834C2C3E-29BA-4CFC-9D36-7606FE23B7AC}" type="presParOf" srcId="{4CED44D1-0E07-4F5C-8CA5-D6E84F7FC64F}" destId="{458B146D-7E18-4338-A118-771C4A6BE3F7}" srcOrd="0" destOrd="0" presId="urn:microsoft.com/office/officeart/2008/layout/LinedList"/>
    <dgm:cxn modelId="{9A01D59C-BAA1-403A-A58A-57C0512594E0}" type="presParOf" srcId="{4CED44D1-0E07-4F5C-8CA5-D6E84F7FC64F}" destId="{23B278B0-143A-4315-B7C8-FAE186B8614A}" srcOrd="1" destOrd="0" presId="urn:microsoft.com/office/officeart/2008/layout/LinedList"/>
    <dgm:cxn modelId="{120924FD-2112-4448-9E48-8C21114E5D46}" type="presParOf" srcId="{23B278B0-143A-4315-B7C8-FAE186B8614A}" destId="{FF5EC9CF-32A2-4BF9-A4E8-4D7BCFD97448}" srcOrd="0" destOrd="0" presId="urn:microsoft.com/office/officeart/2008/layout/LinedList"/>
    <dgm:cxn modelId="{906ED883-8A49-4F6F-9E91-E4D963C045D9}" type="presParOf" srcId="{23B278B0-143A-4315-B7C8-FAE186B8614A}" destId="{E675728E-FF10-45A0-BF3A-47A7FCF44A58}" srcOrd="1" destOrd="0" presId="urn:microsoft.com/office/officeart/2008/layout/LinedList"/>
    <dgm:cxn modelId="{1A42673D-EA1A-4E19-BF8E-F0172E2EF00C}" type="presParOf" srcId="{E675728E-FF10-45A0-BF3A-47A7FCF44A58}" destId="{A508B823-9CDD-47AB-A66D-8703E54A6E4F}" srcOrd="0" destOrd="0" presId="urn:microsoft.com/office/officeart/2008/layout/LinedList"/>
    <dgm:cxn modelId="{50B2536B-4937-4598-BA84-14D75467FB69}" type="presParOf" srcId="{E675728E-FF10-45A0-BF3A-47A7FCF44A58}" destId="{B6805372-0639-46C8-B388-95F234BE5887}" srcOrd="1" destOrd="0" presId="urn:microsoft.com/office/officeart/2008/layout/LinedList"/>
    <dgm:cxn modelId="{545A6630-BC22-4733-918D-0B134F06D7D7}" type="presParOf" srcId="{E675728E-FF10-45A0-BF3A-47A7FCF44A58}" destId="{9322B93E-EEE9-4278-9AC3-1B337B242B1D}" srcOrd="2" destOrd="0" presId="urn:microsoft.com/office/officeart/2008/layout/LinedList"/>
    <dgm:cxn modelId="{E590551E-E0E6-4836-AF0F-219A230C9EB1}" type="presParOf" srcId="{23B278B0-143A-4315-B7C8-FAE186B8614A}" destId="{AE0869BA-F9DD-4BAA-BD5D-7B7F55A0968F}" srcOrd="2" destOrd="0" presId="urn:microsoft.com/office/officeart/2008/layout/LinedList"/>
    <dgm:cxn modelId="{96CE28E8-0F06-4441-A5A9-E27F68F70A4D}" type="presParOf" srcId="{23B278B0-143A-4315-B7C8-FAE186B8614A}" destId="{48CBEFD8-F9AF-4A47-B96D-23066ABDE52E}" srcOrd="3" destOrd="0" presId="urn:microsoft.com/office/officeart/2008/layout/LinedList"/>
    <dgm:cxn modelId="{04D3C70C-67BA-4B11-A2A5-97BDB03E972B}" type="presParOf" srcId="{23B278B0-143A-4315-B7C8-FAE186B8614A}" destId="{411A2215-8101-4D81-A1B1-330C271AF6E6}" srcOrd="4" destOrd="0" presId="urn:microsoft.com/office/officeart/2008/layout/LinedList"/>
    <dgm:cxn modelId="{17CC95AE-A873-414B-8EA6-F753623CA2B7}" type="presParOf" srcId="{411A2215-8101-4D81-A1B1-330C271AF6E6}" destId="{5B1C9384-1FBE-43F1-A1BB-DB453DFF6FCA}" srcOrd="0" destOrd="0" presId="urn:microsoft.com/office/officeart/2008/layout/LinedList"/>
    <dgm:cxn modelId="{461CE3F2-4ECA-4ACF-9E0C-2EFED8316B5A}" type="presParOf" srcId="{411A2215-8101-4D81-A1B1-330C271AF6E6}" destId="{23D92237-67F8-4C24-BC60-05C9B92715C5}" srcOrd="1" destOrd="0" presId="urn:microsoft.com/office/officeart/2008/layout/LinedList"/>
    <dgm:cxn modelId="{0496459D-7D1E-41FA-AC1B-8AC69FA130DA}" type="presParOf" srcId="{411A2215-8101-4D81-A1B1-330C271AF6E6}" destId="{F75E40C9-938C-47AA-81C3-CF61B91019DE}" srcOrd="2" destOrd="0" presId="urn:microsoft.com/office/officeart/2008/layout/LinedList"/>
    <dgm:cxn modelId="{71EE24C3-58D0-4B9E-9379-98D003FA065D}" type="presParOf" srcId="{23B278B0-143A-4315-B7C8-FAE186B8614A}" destId="{9DE9F729-107B-4008-92E3-22845163EBD1}" srcOrd="5" destOrd="0" presId="urn:microsoft.com/office/officeart/2008/layout/LinedList"/>
    <dgm:cxn modelId="{536E71E9-D1DD-40B3-861B-88292A90C87A}" type="presParOf" srcId="{23B278B0-143A-4315-B7C8-FAE186B8614A}" destId="{AF46DAA2-7A61-4BB6-9FCD-C100951A6EE5}" srcOrd="6" destOrd="0" presId="urn:microsoft.com/office/officeart/2008/layout/LinedList"/>
    <dgm:cxn modelId="{56ED034A-6AA4-4B6E-BB02-C3DEBF56EDAF}" type="presParOf" srcId="{F42747BB-3C3A-44C0-9C8C-CBF0661D79FD}" destId="{AB5035BE-BAC6-419E-A51F-114EDF4C3FD1}" srcOrd="2" destOrd="0" presId="urn:microsoft.com/office/officeart/2008/layout/LinedList"/>
    <dgm:cxn modelId="{314BEA4E-575F-4082-A104-BC2AC1C5D474}" type="presParOf" srcId="{F42747BB-3C3A-44C0-9C8C-CBF0661D79FD}" destId="{4BD8CD6D-CE19-489F-B0CF-587249AC15D8}" srcOrd="3" destOrd="0" presId="urn:microsoft.com/office/officeart/2008/layout/LinedList"/>
    <dgm:cxn modelId="{9C761084-251A-4743-BA3C-B084D651C553}" type="presParOf" srcId="{4BD8CD6D-CE19-489F-B0CF-587249AC15D8}" destId="{41B32822-9931-42AC-B3AC-05CBD776E486}" srcOrd="0" destOrd="0" presId="urn:microsoft.com/office/officeart/2008/layout/LinedList"/>
    <dgm:cxn modelId="{CBC01CDC-8F70-474E-AD4A-0D92E3B888BE}" type="presParOf" srcId="{4BD8CD6D-CE19-489F-B0CF-587249AC15D8}" destId="{AD98BA50-1D44-49C2-8C66-E95F5291CD2B}" srcOrd="1" destOrd="0" presId="urn:microsoft.com/office/officeart/2008/layout/LinedList"/>
    <dgm:cxn modelId="{5AF9EF56-8E37-4B26-83E5-70F89C33EAE9}" type="presParOf" srcId="{AD98BA50-1D44-49C2-8C66-E95F5291CD2B}" destId="{ADCE18FE-860E-439C-ADD3-F6990B9B0E01}" srcOrd="0" destOrd="0" presId="urn:microsoft.com/office/officeart/2008/layout/LinedList"/>
    <dgm:cxn modelId="{EE34F680-B5CF-4D9E-9CE4-08DD471A1DCA}" type="presParOf" srcId="{AD98BA50-1D44-49C2-8C66-E95F5291CD2B}" destId="{13EB2BA8-498C-425B-8AEE-9A5BB6F167D3}" srcOrd="1" destOrd="0" presId="urn:microsoft.com/office/officeart/2008/layout/LinedList"/>
    <dgm:cxn modelId="{5FB1A0FD-DD0F-403D-A46F-6BB85C55B680}" type="presParOf" srcId="{13EB2BA8-498C-425B-8AEE-9A5BB6F167D3}" destId="{8CA1922A-D252-45B5-BD08-6E902BD70D04}" srcOrd="0" destOrd="0" presId="urn:microsoft.com/office/officeart/2008/layout/LinedList"/>
    <dgm:cxn modelId="{F14C6229-0761-49D3-8EE3-475B1EB5743B}" type="presParOf" srcId="{13EB2BA8-498C-425B-8AEE-9A5BB6F167D3}" destId="{C225DEB7-F575-40AA-B6D4-3EB78B23A70F}" srcOrd="1" destOrd="0" presId="urn:microsoft.com/office/officeart/2008/layout/LinedList"/>
    <dgm:cxn modelId="{661A1FC1-D710-4EAA-8BB4-FCF5940938D1}" type="presParOf" srcId="{13EB2BA8-498C-425B-8AEE-9A5BB6F167D3}" destId="{FA479815-C6DB-45D9-BF27-4DA8BEC3AF09}" srcOrd="2" destOrd="0" presId="urn:microsoft.com/office/officeart/2008/layout/LinedList"/>
    <dgm:cxn modelId="{9C1D866F-715F-423A-80FB-C8ACC237CC9A}" type="presParOf" srcId="{AD98BA50-1D44-49C2-8C66-E95F5291CD2B}" destId="{94202BB0-2594-4FCC-AA2C-2B58F6553FAB}" srcOrd="2" destOrd="0" presId="urn:microsoft.com/office/officeart/2008/layout/LinedList"/>
    <dgm:cxn modelId="{0B314401-93CF-4572-BE1D-32320371AFFB}" type="presParOf" srcId="{AD98BA50-1D44-49C2-8C66-E95F5291CD2B}" destId="{2C52CC6C-370B-4D85-88C6-A290E458E592}" srcOrd="3" destOrd="0" presId="urn:microsoft.com/office/officeart/2008/layout/LinedList"/>
    <dgm:cxn modelId="{4C2CD35B-4C28-4A4B-BC83-1C244144EE6E}" type="presParOf" srcId="{AD98BA50-1D44-49C2-8C66-E95F5291CD2B}" destId="{0D650AE9-D161-406B-8B8E-BD5F4E57F223}" srcOrd="4" destOrd="0" presId="urn:microsoft.com/office/officeart/2008/layout/LinedList"/>
    <dgm:cxn modelId="{850FE8CD-E56D-442B-8E68-718E84FC9F63}" type="presParOf" srcId="{0D650AE9-D161-406B-8B8E-BD5F4E57F223}" destId="{40CC7452-7560-472F-8FD7-7F5C4C6E5D8B}" srcOrd="0" destOrd="0" presId="urn:microsoft.com/office/officeart/2008/layout/LinedList"/>
    <dgm:cxn modelId="{9FFFF856-F376-455F-8882-05B1D418422E}" type="presParOf" srcId="{0D650AE9-D161-406B-8B8E-BD5F4E57F223}" destId="{841EF535-00D1-4E33-8DAC-A46852FF00FE}" srcOrd="1" destOrd="0" presId="urn:microsoft.com/office/officeart/2008/layout/LinedList"/>
    <dgm:cxn modelId="{3F9B0E5A-3301-4AA7-8F9B-83CB3BD57EC9}" type="presParOf" srcId="{0D650AE9-D161-406B-8B8E-BD5F4E57F223}" destId="{31754503-BDF2-4F37-8EE0-A52D25673458}" srcOrd="2" destOrd="0" presId="urn:microsoft.com/office/officeart/2008/layout/LinedList"/>
    <dgm:cxn modelId="{13D25A15-E03F-42C9-ADFD-4BEFE4B4F438}" type="presParOf" srcId="{AD98BA50-1D44-49C2-8C66-E95F5291CD2B}" destId="{10019BA4-D2E4-4176-B6C4-4593F54F4688}" srcOrd="5" destOrd="0" presId="urn:microsoft.com/office/officeart/2008/layout/LinedList"/>
    <dgm:cxn modelId="{E56E89EC-8017-42E3-9659-C71F85F626FB}" type="presParOf" srcId="{AD98BA50-1D44-49C2-8C66-E95F5291CD2B}" destId="{4A1139A4-9E41-43DD-B7F3-F75005B0C83E}" srcOrd="6" destOrd="0" presId="urn:microsoft.com/office/officeart/2008/layout/LinedList"/>
    <dgm:cxn modelId="{0AD31804-F092-4D74-A951-B13FAE0FF4D4}" type="presParOf" srcId="{AD98BA50-1D44-49C2-8C66-E95F5291CD2B}" destId="{3F250C27-3AD8-4871-9857-1339EA135D64}" srcOrd="7" destOrd="0" presId="urn:microsoft.com/office/officeart/2008/layout/LinedList"/>
    <dgm:cxn modelId="{8EE72FE3-DE26-4175-B403-740D37EB2768}" type="presParOf" srcId="{3F250C27-3AD8-4871-9857-1339EA135D64}" destId="{9A3CB654-D641-4B01-9B0A-C08BF19ECA55}" srcOrd="0" destOrd="0" presId="urn:microsoft.com/office/officeart/2008/layout/LinedList"/>
    <dgm:cxn modelId="{1AEBDA1B-963B-41E9-A349-EAF3FBB8585E}" type="presParOf" srcId="{3F250C27-3AD8-4871-9857-1339EA135D64}" destId="{185AABCD-4581-4738-9265-628CBCD33EEC}" srcOrd="1" destOrd="0" presId="urn:microsoft.com/office/officeart/2008/layout/LinedList"/>
    <dgm:cxn modelId="{88A85FBC-152D-4FDF-A86B-A9814665B068}" type="presParOf" srcId="{3F250C27-3AD8-4871-9857-1339EA135D64}" destId="{37E9F2A0-5DD5-4371-9A80-9B76CECFFF78}" srcOrd="2" destOrd="0" presId="urn:microsoft.com/office/officeart/2008/layout/LinedList"/>
    <dgm:cxn modelId="{9954CDA0-D5D7-4F33-A175-7B48895D5EED}" type="presParOf" srcId="{AD98BA50-1D44-49C2-8C66-E95F5291CD2B}" destId="{573BDE04-AD0B-480B-B881-F38DEDFDECBE}" srcOrd="8" destOrd="0" presId="urn:microsoft.com/office/officeart/2008/layout/LinedList"/>
    <dgm:cxn modelId="{D3C15F7E-636B-498B-AF74-063A4D29F902}" type="presParOf" srcId="{AD98BA50-1D44-49C2-8C66-E95F5291CD2B}" destId="{E5247BCA-5E98-4323-AA95-85B5E0622534}" srcOrd="9" destOrd="0" presId="urn:microsoft.com/office/officeart/2008/layout/LinedList"/>
    <dgm:cxn modelId="{844A7023-C44E-4FB3-A9F5-A02928555BDA}" type="presParOf" srcId="{F42747BB-3C3A-44C0-9C8C-CBF0661D79FD}" destId="{50629DF8-6F01-49C0-9C62-C6F09ECAA353}" srcOrd="4" destOrd="0" presId="urn:microsoft.com/office/officeart/2008/layout/LinedList"/>
    <dgm:cxn modelId="{59AB1C87-E925-4D77-9E2A-92E8A22D8512}" type="presParOf" srcId="{F42747BB-3C3A-44C0-9C8C-CBF0661D79FD}" destId="{10AB06DA-0123-46E0-BC43-D144630B1000}" srcOrd="5" destOrd="0" presId="urn:microsoft.com/office/officeart/2008/layout/LinedList"/>
    <dgm:cxn modelId="{784BE715-2280-46A8-AF31-F7495BB2086A}" type="presParOf" srcId="{10AB06DA-0123-46E0-BC43-D144630B1000}" destId="{629B9E81-1828-4F23-AD8A-A5FA17A5FF9D}" srcOrd="0" destOrd="0" presId="urn:microsoft.com/office/officeart/2008/layout/LinedList"/>
    <dgm:cxn modelId="{C7608814-C270-4BE9-B336-22C5BDC1145C}" type="presParOf" srcId="{10AB06DA-0123-46E0-BC43-D144630B1000}" destId="{C305E10E-2D7C-4541-B214-01631468CAA1}" srcOrd="1" destOrd="0" presId="urn:microsoft.com/office/officeart/2008/layout/LinedList"/>
    <dgm:cxn modelId="{F770491B-D703-4FDC-A218-87220789ECA8}" type="presParOf" srcId="{C305E10E-2D7C-4541-B214-01631468CAA1}" destId="{BDE280F8-454A-4D6C-920B-55381DEF3C09}" srcOrd="0" destOrd="0" presId="urn:microsoft.com/office/officeart/2008/layout/LinedList"/>
    <dgm:cxn modelId="{A5FB2412-FD10-4F3E-BEFA-E4F1E430A416}" type="presParOf" srcId="{C305E10E-2D7C-4541-B214-01631468CAA1}" destId="{AD4978D3-790E-4D34-B10C-076208246D51}" srcOrd="1" destOrd="0" presId="urn:microsoft.com/office/officeart/2008/layout/LinedList"/>
    <dgm:cxn modelId="{1E66BEDA-3CDF-4A84-9B23-D074B4CD5B5A}" type="presParOf" srcId="{AD4978D3-790E-4D34-B10C-076208246D51}" destId="{E1814D41-2943-4B2C-8152-C10AABC176DC}" srcOrd="0" destOrd="0" presId="urn:microsoft.com/office/officeart/2008/layout/LinedList"/>
    <dgm:cxn modelId="{BA7FF438-8B81-4CA1-A1CF-8E79F399437F}" type="presParOf" srcId="{AD4978D3-790E-4D34-B10C-076208246D51}" destId="{75A36C6B-65ED-41D1-8A39-80E813C7D775}" srcOrd="1" destOrd="0" presId="urn:microsoft.com/office/officeart/2008/layout/LinedList"/>
    <dgm:cxn modelId="{CC5B88EF-F7C0-4459-9445-BE18EE5B81A4}" type="presParOf" srcId="{AD4978D3-790E-4D34-B10C-076208246D51}" destId="{BA95CDF8-448E-4FEE-93DF-96908F8D930E}" srcOrd="2" destOrd="0" presId="urn:microsoft.com/office/officeart/2008/layout/LinedList"/>
    <dgm:cxn modelId="{0A432A78-6CA9-4591-9F94-C0FF540C58B4}" type="presParOf" srcId="{C305E10E-2D7C-4541-B214-01631468CAA1}" destId="{89D00323-D550-479A-BDE7-2905A4820B07}" srcOrd="2" destOrd="0" presId="urn:microsoft.com/office/officeart/2008/layout/LinedList"/>
    <dgm:cxn modelId="{DFB2D99A-847F-4ACE-99AD-4FE48BF36038}" type="presParOf" srcId="{C305E10E-2D7C-4541-B214-01631468CAA1}" destId="{2DA076F9-466D-46FF-A308-3EDB96214FAD}" srcOrd="3" destOrd="0" presId="urn:microsoft.com/office/officeart/2008/layout/LinedList"/>
    <dgm:cxn modelId="{AC652822-80E7-461F-8927-FC90E258031A}" type="presParOf" srcId="{C305E10E-2D7C-4541-B214-01631468CAA1}" destId="{CEAE58C2-ED4A-4CEE-87BE-9C37878CE383}" srcOrd="4" destOrd="0" presId="urn:microsoft.com/office/officeart/2008/layout/LinedList"/>
    <dgm:cxn modelId="{7EF08870-5115-4BA9-8933-1DE2DE0E7E37}" type="presParOf" srcId="{CEAE58C2-ED4A-4CEE-87BE-9C37878CE383}" destId="{8DBC8933-8A07-425A-B278-E6ADAC2B4043}" srcOrd="0" destOrd="0" presId="urn:microsoft.com/office/officeart/2008/layout/LinedList"/>
    <dgm:cxn modelId="{CE8F33A4-3E38-41E8-A2B8-F4A82C65D37F}" type="presParOf" srcId="{CEAE58C2-ED4A-4CEE-87BE-9C37878CE383}" destId="{9BD1E817-B889-48D7-A74F-3EF8843749DD}" srcOrd="1" destOrd="0" presId="urn:microsoft.com/office/officeart/2008/layout/LinedList"/>
    <dgm:cxn modelId="{BEABE357-A2D4-4359-A896-0DE15B4E7B7A}" type="presParOf" srcId="{CEAE58C2-ED4A-4CEE-87BE-9C37878CE383}" destId="{3E8E8FE5-AACE-4AB6-80B6-40851A4D68C9}" srcOrd="2" destOrd="0" presId="urn:microsoft.com/office/officeart/2008/layout/LinedList"/>
    <dgm:cxn modelId="{9F6986AB-4B20-4BB0-B06E-DDBCBD341F0C}" type="presParOf" srcId="{C305E10E-2D7C-4541-B214-01631468CAA1}" destId="{F149FE8E-2FEC-47AD-B102-DC56DC5DA389}" srcOrd="5" destOrd="0" presId="urn:microsoft.com/office/officeart/2008/layout/LinedList"/>
    <dgm:cxn modelId="{49B74ECD-418A-4D78-9A23-A83ED9A60000}" type="presParOf" srcId="{C305E10E-2D7C-4541-B214-01631468CAA1}" destId="{80EEFD4B-C6B5-4B46-955F-E7A50416E473}" srcOrd="6" destOrd="0" presId="urn:microsoft.com/office/officeart/2008/layout/LinedList"/>
    <dgm:cxn modelId="{57F0F040-9051-4BD4-B334-2B2059D42312}" type="presParOf" srcId="{F42747BB-3C3A-44C0-9C8C-CBF0661D79FD}" destId="{444F7341-61BC-4957-8EB8-8E657C73E08F}" srcOrd="6" destOrd="0" presId="urn:microsoft.com/office/officeart/2008/layout/LinedList"/>
    <dgm:cxn modelId="{8F2502BC-8972-432F-953E-9F3BE1823AC7}" type="presParOf" srcId="{F42747BB-3C3A-44C0-9C8C-CBF0661D79FD}" destId="{B1E6B496-25D2-440C-91D6-AFCA9BECD052}" srcOrd="7" destOrd="0" presId="urn:microsoft.com/office/officeart/2008/layout/LinedList"/>
    <dgm:cxn modelId="{82B4D297-AEBA-4F42-BA53-C24253A933BD}" type="presParOf" srcId="{B1E6B496-25D2-440C-91D6-AFCA9BECD052}" destId="{8B9D3C10-F25D-4C4F-B6DA-7E3764407338}" srcOrd="0" destOrd="0" presId="urn:microsoft.com/office/officeart/2008/layout/LinedList"/>
    <dgm:cxn modelId="{3AB9DB3D-9C27-406A-AF31-A1E1228EE419}" type="presParOf" srcId="{B1E6B496-25D2-440C-91D6-AFCA9BECD052}" destId="{269C3A16-66D1-4357-A67B-D33C4E8CDD82}" srcOrd="1" destOrd="0" presId="urn:microsoft.com/office/officeart/2008/layout/LinedList"/>
    <dgm:cxn modelId="{56C31C23-DE0A-451C-91A6-C40E63E7F806}" type="presParOf" srcId="{269C3A16-66D1-4357-A67B-D33C4E8CDD82}" destId="{8ECC301C-118D-4BCD-BF5A-4DE5F5231A8C}" srcOrd="0" destOrd="0" presId="urn:microsoft.com/office/officeart/2008/layout/LinedList"/>
    <dgm:cxn modelId="{FC2F1E59-97AB-45A9-B78A-4F06DF19B294}" type="presParOf" srcId="{269C3A16-66D1-4357-A67B-D33C4E8CDD82}" destId="{BADCCDC4-D47D-4CC5-9DF2-592F0A87F84E}" srcOrd="1" destOrd="0" presId="urn:microsoft.com/office/officeart/2008/layout/LinedList"/>
    <dgm:cxn modelId="{10D3ADAA-9681-4505-B797-2AC2E3CB9ED0}" type="presParOf" srcId="{BADCCDC4-D47D-4CC5-9DF2-592F0A87F84E}" destId="{64AE309E-CF56-4789-AC1E-50657CF0AF1B}" srcOrd="0" destOrd="0" presId="urn:microsoft.com/office/officeart/2008/layout/LinedList"/>
    <dgm:cxn modelId="{67DF50FA-C961-4E8F-88FB-CE344AE92D09}" type="presParOf" srcId="{BADCCDC4-D47D-4CC5-9DF2-592F0A87F84E}" destId="{B5BE7228-157C-42D4-A656-E4CC5C9598A7}" srcOrd="1" destOrd="0" presId="urn:microsoft.com/office/officeart/2008/layout/LinedList"/>
    <dgm:cxn modelId="{240D2886-9DC4-471B-8A0D-3876E6DE80CC}" type="presParOf" srcId="{BADCCDC4-D47D-4CC5-9DF2-592F0A87F84E}" destId="{4E8C61F0-4EE0-48F6-B7CC-AE6F7959BD16}" srcOrd="2" destOrd="0" presId="urn:microsoft.com/office/officeart/2008/layout/LinedList"/>
    <dgm:cxn modelId="{07C55AA8-0D7F-4A9C-9F8F-27CCC5A7301D}" type="presParOf" srcId="{269C3A16-66D1-4357-A67B-D33C4E8CDD82}" destId="{C6301AF1-E96C-43B9-A599-098E697EA6CF}" srcOrd="2" destOrd="0" presId="urn:microsoft.com/office/officeart/2008/layout/LinedList"/>
    <dgm:cxn modelId="{544C95C2-0CBE-43B6-A1DF-C982EE43CFBD}" type="presParOf" srcId="{269C3A16-66D1-4357-A67B-D33C4E8CDD82}" destId="{8B9346DA-EF0A-45C4-AACF-BE2877A04143}" srcOrd="3" destOrd="0" presId="urn:microsoft.com/office/officeart/2008/layout/LinedList"/>
    <dgm:cxn modelId="{3BB1E186-C804-4A5F-B35D-33C0E727B486}" type="presParOf" srcId="{269C3A16-66D1-4357-A67B-D33C4E8CDD82}" destId="{454B7CA9-3936-43D8-81B7-56F0A2C034B9}" srcOrd="4" destOrd="0" presId="urn:microsoft.com/office/officeart/2008/layout/LinedList"/>
    <dgm:cxn modelId="{3AD5E4D5-5FDA-4202-B22F-86EF9D7933C4}" type="presParOf" srcId="{454B7CA9-3936-43D8-81B7-56F0A2C034B9}" destId="{A592EC10-60A5-4958-A77C-AB4EB5CCEA8E}" srcOrd="0" destOrd="0" presId="urn:microsoft.com/office/officeart/2008/layout/LinedList"/>
    <dgm:cxn modelId="{EB624157-52D5-4AEA-8FA3-3A42CE74421D}" type="presParOf" srcId="{454B7CA9-3936-43D8-81B7-56F0A2C034B9}" destId="{E44F2CC0-C487-4464-850C-B56F6B0A338D}" srcOrd="1" destOrd="0" presId="urn:microsoft.com/office/officeart/2008/layout/LinedList"/>
    <dgm:cxn modelId="{C265A42C-63B7-451C-B52E-839E8B58BDE3}" type="presParOf" srcId="{454B7CA9-3936-43D8-81B7-56F0A2C034B9}" destId="{3EE7A986-7FED-460C-8AB6-E86927117602}" srcOrd="2" destOrd="0" presId="urn:microsoft.com/office/officeart/2008/layout/LinedList"/>
    <dgm:cxn modelId="{5A357FD5-11D9-4A11-85B3-E7C6555F3085}" type="presParOf" srcId="{269C3A16-66D1-4357-A67B-D33C4E8CDD82}" destId="{77C97F49-0C30-423E-9768-B9D22A57F89A}" srcOrd="5" destOrd="0" presId="urn:microsoft.com/office/officeart/2008/layout/LinedList"/>
    <dgm:cxn modelId="{912F2013-F162-4355-A1A5-791F290E2141}" type="presParOf" srcId="{269C3A16-66D1-4357-A67B-D33C4E8CDD82}" destId="{297C881B-992E-47D3-B746-3BFD2435B06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FC46B6-E6B1-4AB5-B0B7-B533115555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63788-8247-4D9E-B1D3-76BB3E9F3BE0}">
      <dgm:prSet/>
      <dgm:spPr/>
      <dgm:t>
        <a:bodyPr/>
        <a:lstStyle/>
        <a:p>
          <a:pPr rtl="0"/>
          <a:r>
            <a:rPr lang="en-GB" smtClean="0"/>
            <a:t>Pengamat </a:t>
          </a:r>
          <a:r>
            <a:rPr lang="en-GB" i="1" smtClean="0"/>
            <a:t>(Onlooker)</a:t>
          </a:r>
          <a:r>
            <a:rPr lang="en-GB" smtClean="0"/>
            <a:t> </a:t>
          </a:r>
          <a:endParaRPr lang="en-US"/>
        </a:p>
      </dgm:t>
    </dgm:pt>
    <dgm:pt modelId="{28057C4A-BADF-4CF3-BE58-C7AA3B5CA9F4}" type="parTrans" cxnId="{85E0F1D9-BB2C-432A-8059-39FD88E9F8AA}">
      <dgm:prSet/>
      <dgm:spPr/>
      <dgm:t>
        <a:bodyPr/>
        <a:lstStyle/>
        <a:p>
          <a:endParaRPr lang="en-US"/>
        </a:p>
      </dgm:t>
    </dgm:pt>
    <dgm:pt modelId="{C0329B4B-50BF-4C11-9417-AC29EA6F3433}" type="sibTrans" cxnId="{85E0F1D9-BB2C-432A-8059-39FD88E9F8AA}">
      <dgm:prSet/>
      <dgm:spPr/>
      <dgm:t>
        <a:bodyPr/>
        <a:lstStyle/>
        <a:p>
          <a:endParaRPr lang="en-US"/>
        </a:p>
      </dgm:t>
    </dgm:pt>
    <dgm:pt modelId="{C06BE5F3-28F5-45F0-AC5C-642818E3682D}">
      <dgm:prSet/>
      <dgm:spPr/>
      <dgm:t>
        <a:bodyPr/>
        <a:lstStyle/>
        <a:p>
          <a:pPr rtl="0"/>
          <a:r>
            <a:rPr lang="en-US" dirty="0" smtClean="0"/>
            <a:t>Guru </a:t>
          </a:r>
          <a:r>
            <a:rPr lang="en-US" dirty="0" err="1" smtClean="0"/>
            <a:t>mengamati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dekat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komentar-komentar</a:t>
          </a:r>
          <a:r>
            <a:rPr lang="en-US" dirty="0" smtClean="0"/>
            <a:t> </a:t>
          </a:r>
          <a:r>
            <a:rPr lang="en-US" dirty="0" err="1" smtClean="0"/>
            <a:t>seperlunya</a:t>
          </a:r>
          <a:r>
            <a:rPr lang="en-US" dirty="0" smtClean="0"/>
            <a:t> </a:t>
          </a:r>
          <a:r>
            <a:rPr lang="en-US" dirty="0" err="1" smtClean="0"/>
            <a:t>saja</a:t>
          </a:r>
          <a:endParaRPr lang="en-US" dirty="0"/>
        </a:p>
      </dgm:t>
    </dgm:pt>
    <dgm:pt modelId="{F22854DA-9EC2-4365-BEC4-4FA8F50C7E4F}" type="parTrans" cxnId="{2821FC98-B5D2-400A-8AC6-46A1D18DCF05}">
      <dgm:prSet/>
      <dgm:spPr/>
      <dgm:t>
        <a:bodyPr/>
        <a:lstStyle/>
        <a:p>
          <a:endParaRPr lang="en-US"/>
        </a:p>
      </dgm:t>
    </dgm:pt>
    <dgm:pt modelId="{A6BA07D0-8EA8-47A2-9562-EA552FC67A26}" type="sibTrans" cxnId="{2821FC98-B5D2-400A-8AC6-46A1D18DCF05}">
      <dgm:prSet/>
      <dgm:spPr/>
      <dgm:t>
        <a:bodyPr/>
        <a:lstStyle/>
        <a:p>
          <a:endParaRPr lang="en-US"/>
        </a:p>
      </dgm:t>
    </dgm:pt>
    <dgm:pt modelId="{18F31D58-066F-40A4-819D-5F9CDACB2633}">
      <dgm:prSet/>
      <dgm:spPr/>
      <dgm:t>
        <a:bodyPr/>
        <a:lstStyle/>
        <a:p>
          <a:pPr rtl="0"/>
          <a:r>
            <a:rPr lang="en-GB" smtClean="0"/>
            <a:t>Pemberi Pijakan </a:t>
          </a:r>
          <a:r>
            <a:rPr lang="en-GB" i="1" smtClean="0"/>
            <a:t>(Stage Manager)</a:t>
          </a:r>
          <a:r>
            <a:rPr lang="en-GB" smtClean="0"/>
            <a:t> </a:t>
          </a:r>
          <a:endParaRPr lang="en-US"/>
        </a:p>
      </dgm:t>
    </dgm:pt>
    <dgm:pt modelId="{E819C058-2AA1-4C89-82F5-8C0ABA2781FE}" type="parTrans" cxnId="{1BBC44F4-516F-4433-8B68-C5BA0559583A}">
      <dgm:prSet/>
      <dgm:spPr/>
      <dgm:t>
        <a:bodyPr/>
        <a:lstStyle/>
        <a:p>
          <a:endParaRPr lang="en-US"/>
        </a:p>
      </dgm:t>
    </dgm:pt>
    <dgm:pt modelId="{09A77C6E-8965-4C21-9012-086395420600}" type="sibTrans" cxnId="{1BBC44F4-516F-4433-8B68-C5BA0559583A}">
      <dgm:prSet/>
      <dgm:spPr/>
      <dgm:t>
        <a:bodyPr/>
        <a:lstStyle/>
        <a:p>
          <a:endParaRPr lang="en-US"/>
        </a:p>
      </dgm:t>
    </dgm:pt>
    <dgm:pt modelId="{E0F5832B-3728-43C8-ACB9-70A24945BA07}">
      <dgm:prSet/>
      <dgm:spPr/>
      <dgm:t>
        <a:bodyPr/>
        <a:lstStyle/>
        <a:p>
          <a:pPr rtl="0"/>
          <a:r>
            <a:rPr lang="en-US" smtClean="0"/>
            <a:t>Guru tidak bermain langsung</a:t>
          </a:r>
          <a:endParaRPr lang="en-US"/>
        </a:p>
      </dgm:t>
    </dgm:pt>
    <dgm:pt modelId="{6749E60F-4CAF-4298-8C41-69F6F4D6EB5A}" type="parTrans" cxnId="{1B7E4DF2-6E43-44D8-866B-0E415E96076B}">
      <dgm:prSet/>
      <dgm:spPr/>
      <dgm:t>
        <a:bodyPr/>
        <a:lstStyle/>
        <a:p>
          <a:endParaRPr lang="en-US"/>
        </a:p>
      </dgm:t>
    </dgm:pt>
    <dgm:pt modelId="{BABA5564-C708-425D-A50C-213CC73F0B13}" type="sibTrans" cxnId="{1B7E4DF2-6E43-44D8-866B-0E415E96076B}">
      <dgm:prSet/>
      <dgm:spPr/>
      <dgm:t>
        <a:bodyPr/>
        <a:lstStyle/>
        <a:p>
          <a:endParaRPr lang="en-US"/>
        </a:p>
      </dgm:t>
    </dgm:pt>
    <dgm:pt modelId="{DED53E08-286D-4933-AF2F-0A75E126286F}">
      <dgm:prSet/>
      <dgm:spPr/>
      <dgm:t>
        <a:bodyPr/>
        <a:lstStyle/>
        <a:p>
          <a:pPr rtl="0"/>
          <a:r>
            <a:rPr lang="en-US" smtClean="0"/>
            <a:t>Menawarkan bantuan pada saat dibutuhkan</a:t>
          </a:r>
          <a:endParaRPr lang="en-US"/>
        </a:p>
      </dgm:t>
    </dgm:pt>
    <dgm:pt modelId="{4DC6A33D-C2AF-494A-B463-81068B125C32}" type="parTrans" cxnId="{4766C1C4-32A6-4241-833B-165D7E10FDAE}">
      <dgm:prSet/>
      <dgm:spPr/>
      <dgm:t>
        <a:bodyPr/>
        <a:lstStyle/>
        <a:p>
          <a:endParaRPr lang="en-US"/>
        </a:p>
      </dgm:t>
    </dgm:pt>
    <dgm:pt modelId="{091551BE-BC30-402F-9B9E-AD077B9E49C6}" type="sibTrans" cxnId="{4766C1C4-32A6-4241-833B-165D7E10FDAE}">
      <dgm:prSet/>
      <dgm:spPr/>
      <dgm:t>
        <a:bodyPr/>
        <a:lstStyle/>
        <a:p>
          <a:endParaRPr lang="en-US"/>
        </a:p>
      </dgm:t>
    </dgm:pt>
    <dgm:pt modelId="{3A23C871-0ACD-4341-9979-C0DC7A5ED545}">
      <dgm:prSet/>
      <dgm:spPr/>
      <dgm:t>
        <a:bodyPr/>
        <a:lstStyle/>
        <a:p>
          <a:pPr rtl="0"/>
          <a:r>
            <a:rPr lang="en-US" smtClean="0"/>
            <a:t>Menawarkan skenario kegiatan bermain</a:t>
          </a:r>
          <a:endParaRPr lang="en-US"/>
        </a:p>
      </dgm:t>
    </dgm:pt>
    <dgm:pt modelId="{E935506C-B2A0-4D97-8D59-0C1BC3C78E11}" type="parTrans" cxnId="{1220481D-9D7C-4641-8821-50AD7F36745F}">
      <dgm:prSet/>
      <dgm:spPr/>
      <dgm:t>
        <a:bodyPr/>
        <a:lstStyle/>
        <a:p>
          <a:endParaRPr lang="en-US"/>
        </a:p>
      </dgm:t>
    </dgm:pt>
    <dgm:pt modelId="{B067D817-BA77-43C0-995C-DD3DE10BA469}" type="sibTrans" cxnId="{1220481D-9D7C-4641-8821-50AD7F36745F}">
      <dgm:prSet/>
      <dgm:spPr/>
      <dgm:t>
        <a:bodyPr/>
        <a:lstStyle/>
        <a:p>
          <a:endParaRPr lang="en-US"/>
        </a:p>
      </dgm:t>
    </dgm:pt>
    <dgm:pt modelId="{C739038A-9765-4C3B-B1A4-06689FA3C388}">
      <dgm:prSet/>
      <dgm:spPr/>
      <dgm:t>
        <a:bodyPr/>
        <a:lstStyle/>
        <a:p>
          <a:pPr rtl="0"/>
          <a:r>
            <a:rPr lang="en-US" dirty="0" err="1" smtClean="0"/>
            <a:t>Teman</a:t>
          </a:r>
          <a:r>
            <a:rPr lang="en-US" dirty="0" smtClean="0"/>
            <a:t> </a:t>
          </a:r>
          <a:r>
            <a:rPr lang="en-US" dirty="0" err="1" smtClean="0"/>
            <a:t>Bermain</a:t>
          </a:r>
          <a:r>
            <a:rPr lang="en-US" dirty="0" smtClean="0"/>
            <a:t>     </a:t>
          </a:r>
          <a:r>
            <a:rPr lang="en-US" i="1" dirty="0" smtClean="0"/>
            <a:t>(Co-Player)</a:t>
          </a:r>
          <a:endParaRPr lang="en-US" dirty="0"/>
        </a:p>
      </dgm:t>
    </dgm:pt>
    <dgm:pt modelId="{001B223A-DBD9-422C-BA51-267EA840F078}" type="parTrans" cxnId="{50A3C607-386B-45B7-85EC-514983E048B9}">
      <dgm:prSet/>
      <dgm:spPr/>
      <dgm:t>
        <a:bodyPr/>
        <a:lstStyle/>
        <a:p>
          <a:endParaRPr lang="en-US"/>
        </a:p>
      </dgm:t>
    </dgm:pt>
    <dgm:pt modelId="{E6419EAB-A9E5-453F-90CD-A89EC88ED3EE}" type="sibTrans" cxnId="{50A3C607-386B-45B7-85EC-514983E048B9}">
      <dgm:prSet/>
      <dgm:spPr/>
      <dgm:t>
        <a:bodyPr/>
        <a:lstStyle/>
        <a:p>
          <a:endParaRPr lang="en-US"/>
        </a:p>
      </dgm:t>
    </dgm:pt>
    <dgm:pt modelId="{00B4A2FE-87A5-4B8E-9C97-5B82C70C248F}">
      <dgm:prSet/>
      <dgm:spPr/>
      <dgm:t>
        <a:bodyPr/>
        <a:lstStyle/>
        <a:p>
          <a:pPr rtl="0"/>
          <a:r>
            <a:rPr lang="en-US" smtClean="0"/>
            <a:t>Guru ikut terlibat langsung dalam kegiatan bermain</a:t>
          </a:r>
          <a:endParaRPr lang="en-US"/>
        </a:p>
      </dgm:t>
    </dgm:pt>
    <dgm:pt modelId="{580B33AB-C2D4-434D-8596-880A0F5FD909}" type="parTrans" cxnId="{ABB86B07-B9B8-4548-BE6A-06F9D36B715C}">
      <dgm:prSet/>
      <dgm:spPr/>
      <dgm:t>
        <a:bodyPr/>
        <a:lstStyle/>
        <a:p>
          <a:endParaRPr lang="en-US"/>
        </a:p>
      </dgm:t>
    </dgm:pt>
    <dgm:pt modelId="{AD49595C-E153-4320-88F4-0D70126554D2}" type="sibTrans" cxnId="{ABB86B07-B9B8-4548-BE6A-06F9D36B715C}">
      <dgm:prSet/>
      <dgm:spPr/>
      <dgm:t>
        <a:bodyPr/>
        <a:lstStyle/>
        <a:p>
          <a:endParaRPr lang="en-US"/>
        </a:p>
      </dgm:t>
    </dgm:pt>
    <dgm:pt modelId="{497E790C-C049-4B6C-B1CA-041464F70D7D}">
      <dgm:prSet/>
      <dgm:spPr/>
      <dgm:t>
        <a:bodyPr/>
        <a:lstStyle/>
        <a:p>
          <a:pPr rtl="0"/>
          <a:r>
            <a:rPr lang="en-GB" smtClean="0"/>
            <a:t>Pemimpin Permainan </a:t>
          </a:r>
          <a:r>
            <a:rPr lang="en-GB" i="1" smtClean="0"/>
            <a:t>(Play Leader)</a:t>
          </a:r>
          <a:endParaRPr lang="en-US"/>
        </a:p>
      </dgm:t>
    </dgm:pt>
    <dgm:pt modelId="{52AEE6E5-8EDF-4204-98DB-DC7DEE4A84E0}" type="parTrans" cxnId="{E4873AD5-1B3A-44E6-BD73-B0EB014D3E5F}">
      <dgm:prSet/>
      <dgm:spPr/>
      <dgm:t>
        <a:bodyPr/>
        <a:lstStyle/>
        <a:p>
          <a:endParaRPr lang="en-US"/>
        </a:p>
      </dgm:t>
    </dgm:pt>
    <dgm:pt modelId="{B766CB5D-C7D3-4759-A331-4D4C5A255C7F}" type="sibTrans" cxnId="{E4873AD5-1B3A-44E6-BD73-B0EB014D3E5F}">
      <dgm:prSet/>
      <dgm:spPr/>
      <dgm:t>
        <a:bodyPr/>
        <a:lstStyle/>
        <a:p>
          <a:endParaRPr lang="en-US"/>
        </a:p>
      </dgm:t>
    </dgm:pt>
    <dgm:pt modelId="{2E3849BF-590B-4E90-B52D-94C0CF1D067A}">
      <dgm:prSet/>
      <dgm:spPr/>
      <dgm:t>
        <a:bodyPr/>
        <a:lstStyle/>
        <a:p>
          <a:pPr rtl="0"/>
          <a:r>
            <a:rPr lang="en-US" smtClean="0"/>
            <a:t>Guru secara aktif terlibat dalam memandu kegiatan bermain anak dalam setiap langkah-langkah kegiatannya</a:t>
          </a:r>
          <a:endParaRPr lang="en-US"/>
        </a:p>
      </dgm:t>
    </dgm:pt>
    <dgm:pt modelId="{79D0E7A1-D941-46A6-9B77-8B61A5EA83A2}" type="parTrans" cxnId="{AAB358F5-3209-4971-AC87-36F64E842E2B}">
      <dgm:prSet/>
      <dgm:spPr/>
      <dgm:t>
        <a:bodyPr/>
        <a:lstStyle/>
        <a:p>
          <a:endParaRPr lang="en-US"/>
        </a:p>
      </dgm:t>
    </dgm:pt>
    <dgm:pt modelId="{A58E98BC-C3B4-4B00-9A6D-24821C046346}" type="sibTrans" cxnId="{AAB358F5-3209-4971-AC87-36F64E842E2B}">
      <dgm:prSet/>
      <dgm:spPr/>
      <dgm:t>
        <a:bodyPr/>
        <a:lstStyle/>
        <a:p>
          <a:endParaRPr lang="en-US"/>
        </a:p>
      </dgm:t>
    </dgm:pt>
    <dgm:pt modelId="{B557F094-1739-4305-A4A1-2DD2B6DEFFBA}" type="pres">
      <dgm:prSet presAssocID="{7DFC46B6-E6B1-4AB5-B0B7-B53311555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A468DF-DC92-40D1-8E87-A0C6DFE65D82}" type="pres">
      <dgm:prSet presAssocID="{81463788-8247-4D9E-B1D3-76BB3E9F3BE0}" presName="composite" presStyleCnt="0"/>
      <dgm:spPr/>
    </dgm:pt>
    <dgm:pt modelId="{40D85C57-EB3D-4EE9-BBBB-8866558EB8A7}" type="pres">
      <dgm:prSet presAssocID="{81463788-8247-4D9E-B1D3-76BB3E9F3BE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43691-496C-4443-B1F6-A201EDD73767}" type="pres">
      <dgm:prSet presAssocID="{81463788-8247-4D9E-B1D3-76BB3E9F3BE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E02EC-CB26-4E6D-A7EC-A899E2040110}" type="pres">
      <dgm:prSet presAssocID="{C0329B4B-50BF-4C11-9417-AC29EA6F3433}" presName="space" presStyleCnt="0"/>
      <dgm:spPr/>
    </dgm:pt>
    <dgm:pt modelId="{F2AD31AE-9F46-4AAD-874C-AE77EF52BF3C}" type="pres">
      <dgm:prSet presAssocID="{18F31D58-066F-40A4-819D-5F9CDACB2633}" presName="composite" presStyleCnt="0"/>
      <dgm:spPr/>
    </dgm:pt>
    <dgm:pt modelId="{16DEF494-66AB-44B2-AAE7-78DCED35F343}" type="pres">
      <dgm:prSet presAssocID="{18F31D58-066F-40A4-819D-5F9CDACB2633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66D18-B403-4A75-87F1-A82700247EFF}" type="pres">
      <dgm:prSet presAssocID="{18F31D58-066F-40A4-819D-5F9CDACB263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F701D-3DB0-40DE-A520-89342EDD6439}" type="pres">
      <dgm:prSet presAssocID="{09A77C6E-8965-4C21-9012-086395420600}" presName="space" presStyleCnt="0"/>
      <dgm:spPr/>
    </dgm:pt>
    <dgm:pt modelId="{6581CA8A-EE1D-4B59-A27F-745C791F7020}" type="pres">
      <dgm:prSet presAssocID="{C739038A-9765-4C3B-B1A4-06689FA3C388}" presName="composite" presStyleCnt="0"/>
      <dgm:spPr/>
    </dgm:pt>
    <dgm:pt modelId="{84F37217-B4A7-4719-A109-FD2875439B04}" type="pres">
      <dgm:prSet presAssocID="{C739038A-9765-4C3B-B1A4-06689FA3C38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71898-3B4A-4F10-AAD3-5189C3A41F2D}" type="pres">
      <dgm:prSet presAssocID="{C739038A-9765-4C3B-B1A4-06689FA3C388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83D4B-D158-4553-A015-DFC633BE0584}" type="pres">
      <dgm:prSet presAssocID="{E6419EAB-A9E5-453F-90CD-A89EC88ED3EE}" presName="space" presStyleCnt="0"/>
      <dgm:spPr/>
    </dgm:pt>
    <dgm:pt modelId="{ED600ABD-A146-4A32-A766-B24D5DBDF08D}" type="pres">
      <dgm:prSet presAssocID="{497E790C-C049-4B6C-B1CA-041464F70D7D}" presName="composite" presStyleCnt="0"/>
      <dgm:spPr/>
    </dgm:pt>
    <dgm:pt modelId="{66905B57-FE89-49F3-AC99-5AACD0F1DC81}" type="pres">
      <dgm:prSet presAssocID="{497E790C-C049-4B6C-B1CA-041464F70D7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364E6C-1D55-41E4-94C8-5A9C721D96FD}" type="pres">
      <dgm:prSet presAssocID="{497E790C-C049-4B6C-B1CA-041464F70D7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02015B-6B48-4F51-AAF2-7AEC212E14D0}" type="presOf" srcId="{7DFC46B6-E6B1-4AB5-B0B7-B53311555583}" destId="{B557F094-1739-4305-A4A1-2DD2B6DEFFBA}" srcOrd="0" destOrd="0" presId="urn:microsoft.com/office/officeart/2005/8/layout/hList1"/>
    <dgm:cxn modelId="{DE6A10BE-762B-4CBD-ABA1-F638447CBFFE}" type="presOf" srcId="{18F31D58-066F-40A4-819D-5F9CDACB2633}" destId="{16DEF494-66AB-44B2-AAE7-78DCED35F343}" srcOrd="0" destOrd="0" presId="urn:microsoft.com/office/officeart/2005/8/layout/hList1"/>
    <dgm:cxn modelId="{50A3C607-386B-45B7-85EC-514983E048B9}" srcId="{7DFC46B6-E6B1-4AB5-B0B7-B53311555583}" destId="{C739038A-9765-4C3B-B1A4-06689FA3C388}" srcOrd="2" destOrd="0" parTransId="{001B223A-DBD9-422C-BA51-267EA840F078}" sibTransId="{E6419EAB-A9E5-453F-90CD-A89EC88ED3EE}"/>
    <dgm:cxn modelId="{1608B962-6CCF-49CC-8067-DEDD55E74874}" type="presOf" srcId="{00B4A2FE-87A5-4B8E-9C97-5B82C70C248F}" destId="{C4171898-3B4A-4F10-AAD3-5189C3A41F2D}" srcOrd="0" destOrd="0" presId="urn:microsoft.com/office/officeart/2005/8/layout/hList1"/>
    <dgm:cxn modelId="{9188974B-BFBD-4640-BC3D-B3B3F2B6D5FA}" type="presOf" srcId="{2E3849BF-590B-4E90-B52D-94C0CF1D067A}" destId="{8C364E6C-1D55-41E4-94C8-5A9C721D96FD}" srcOrd="0" destOrd="0" presId="urn:microsoft.com/office/officeart/2005/8/layout/hList1"/>
    <dgm:cxn modelId="{E4873AD5-1B3A-44E6-BD73-B0EB014D3E5F}" srcId="{7DFC46B6-E6B1-4AB5-B0B7-B53311555583}" destId="{497E790C-C049-4B6C-B1CA-041464F70D7D}" srcOrd="3" destOrd="0" parTransId="{52AEE6E5-8EDF-4204-98DB-DC7DEE4A84E0}" sibTransId="{B766CB5D-C7D3-4759-A331-4D4C5A255C7F}"/>
    <dgm:cxn modelId="{2821FC98-B5D2-400A-8AC6-46A1D18DCF05}" srcId="{81463788-8247-4D9E-B1D3-76BB3E9F3BE0}" destId="{C06BE5F3-28F5-45F0-AC5C-642818E3682D}" srcOrd="0" destOrd="0" parTransId="{F22854DA-9EC2-4365-BEC4-4FA8F50C7E4F}" sibTransId="{A6BA07D0-8EA8-47A2-9562-EA552FC67A26}"/>
    <dgm:cxn modelId="{ABB86B07-B9B8-4548-BE6A-06F9D36B715C}" srcId="{C739038A-9765-4C3B-B1A4-06689FA3C388}" destId="{00B4A2FE-87A5-4B8E-9C97-5B82C70C248F}" srcOrd="0" destOrd="0" parTransId="{580B33AB-C2D4-434D-8596-880A0F5FD909}" sibTransId="{AD49595C-E153-4320-88F4-0D70126554D2}"/>
    <dgm:cxn modelId="{508D80B6-E1E6-47D2-917A-6C432456B181}" type="presOf" srcId="{C739038A-9765-4C3B-B1A4-06689FA3C388}" destId="{84F37217-B4A7-4719-A109-FD2875439B04}" srcOrd="0" destOrd="0" presId="urn:microsoft.com/office/officeart/2005/8/layout/hList1"/>
    <dgm:cxn modelId="{5D2D54C7-F862-4719-AE82-CC61A3135C5C}" type="presOf" srcId="{DED53E08-286D-4933-AF2F-0A75E126286F}" destId="{FD366D18-B403-4A75-87F1-A82700247EFF}" srcOrd="0" destOrd="1" presId="urn:microsoft.com/office/officeart/2005/8/layout/hList1"/>
    <dgm:cxn modelId="{AAB358F5-3209-4971-AC87-36F64E842E2B}" srcId="{497E790C-C049-4B6C-B1CA-041464F70D7D}" destId="{2E3849BF-590B-4E90-B52D-94C0CF1D067A}" srcOrd="0" destOrd="0" parTransId="{79D0E7A1-D941-46A6-9B77-8B61A5EA83A2}" sibTransId="{A58E98BC-C3B4-4B00-9A6D-24821C046346}"/>
    <dgm:cxn modelId="{CC26B08B-9FF8-40DB-8AF2-F4CA46F41298}" type="presOf" srcId="{C06BE5F3-28F5-45F0-AC5C-642818E3682D}" destId="{44343691-496C-4443-B1F6-A201EDD73767}" srcOrd="0" destOrd="0" presId="urn:microsoft.com/office/officeart/2005/8/layout/hList1"/>
    <dgm:cxn modelId="{1B7E4DF2-6E43-44D8-866B-0E415E96076B}" srcId="{18F31D58-066F-40A4-819D-5F9CDACB2633}" destId="{E0F5832B-3728-43C8-ACB9-70A24945BA07}" srcOrd="0" destOrd="0" parTransId="{6749E60F-4CAF-4298-8C41-69F6F4D6EB5A}" sibTransId="{BABA5564-C708-425D-A50C-213CC73F0B13}"/>
    <dgm:cxn modelId="{4766C1C4-32A6-4241-833B-165D7E10FDAE}" srcId="{18F31D58-066F-40A4-819D-5F9CDACB2633}" destId="{DED53E08-286D-4933-AF2F-0A75E126286F}" srcOrd="1" destOrd="0" parTransId="{4DC6A33D-C2AF-494A-B463-81068B125C32}" sibTransId="{091551BE-BC30-402F-9B9E-AD077B9E49C6}"/>
    <dgm:cxn modelId="{21158A97-8CB4-46A6-B0B2-712B5A46780E}" type="presOf" srcId="{81463788-8247-4D9E-B1D3-76BB3E9F3BE0}" destId="{40D85C57-EB3D-4EE9-BBBB-8866558EB8A7}" srcOrd="0" destOrd="0" presId="urn:microsoft.com/office/officeart/2005/8/layout/hList1"/>
    <dgm:cxn modelId="{5514DA81-7000-4157-AC46-FD4D784F2725}" type="presOf" srcId="{E0F5832B-3728-43C8-ACB9-70A24945BA07}" destId="{FD366D18-B403-4A75-87F1-A82700247EFF}" srcOrd="0" destOrd="0" presId="urn:microsoft.com/office/officeart/2005/8/layout/hList1"/>
    <dgm:cxn modelId="{85E0F1D9-BB2C-432A-8059-39FD88E9F8AA}" srcId="{7DFC46B6-E6B1-4AB5-B0B7-B53311555583}" destId="{81463788-8247-4D9E-B1D3-76BB3E9F3BE0}" srcOrd="0" destOrd="0" parTransId="{28057C4A-BADF-4CF3-BE58-C7AA3B5CA9F4}" sibTransId="{C0329B4B-50BF-4C11-9417-AC29EA6F3433}"/>
    <dgm:cxn modelId="{B8FD38E2-010C-486E-9DF1-A7E3F2289CC1}" type="presOf" srcId="{497E790C-C049-4B6C-B1CA-041464F70D7D}" destId="{66905B57-FE89-49F3-AC99-5AACD0F1DC81}" srcOrd="0" destOrd="0" presId="urn:microsoft.com/office/officeart/2005/8/layout/hList1"/>
    <dgm:cxn modelId="{1220481D-9D7C-4641-8821-50AD7F36745F}" srcId="{18F31D58-066F-40A4-819D-5F9CDACB2633}" destId="{3A23C871-0ACD-4341-9979-C0DC7A5ED545}" srcOrd="2" destOrd="0" parTransId="{E935506C-B2A0-4D97-8D59-0C1BC3C78E11}" sibTransId="{B067D817-BA77-43C0-995C-DD3DE10BA469}"/>
    <dgm:cxn modelId="{23686FD5-B26B-4C4B-966A-36C56C5C85D6}" type="presOf" srcId="{3A23C871-0ACD-4341-9979-C0DC7A5ED545}" destId="{FD366D18-B403-4A75-87F1-A82700247EFF}" srcOrd="0" destOrd="2" presId="urn:microsoft.com/office/officeart/2005/8/layout/hList1"/>
    <dgm:cxn modelId="{1BBC44F4-516F-4433-8B68-C5BA0559583A}" srcId="{7DFC46B6-E6B1-4AB5-B0B7-B53311555583}" destId="{18F31D58-066F-40A4-819D-5F9CDACB2633}" srcOrd="1" destOrd="0" parTransId="{E819C058-2AA1-4C89-82F5-8C0ABA2781FE}" sibTransId="{09A77C6E-8965-4C21-9012-086395420600}"/>
    <dgm:cxn modelId="{4D09A8AB-15B9-4078-91E4-9693D67AB626}" type="presParOf" srcId="{B557F094-1739-4305-A4A1-2DD2B6DEFFBA}" destId="{46A468DF-DC92-40D1-8E87-A0C6DFE65D82}" srcOrd="0" destOrd="0" presId="urn:microsoft.com/office/officeart/2005/8/layout/hList1"/>
    <dgm:cxn modelId="{FAC27337-6451-4CF6-909D-D603A956B9D8}" type="presParOf" srcId="{46A468DF-DC92-40D1-8E87-A0C6DFE65D82}" destId="{40D85C57-EB3D-4EE9-BBBB-8866558EB8A7}" srcOrd="0" destOrd="0" presId="urn:microsoft.com/office/officeart/2005/8/layout/hList1"/>
    <dgm:cxn modelId="{113DAECB-7627-436C-84AB-6B4A7ABBA07B}" type="presParOf" srcId="{46A468DF-DC92-40D1-8E87-A0C6DFE65D82}" destId="{44343691-496C-4443-B1F6-A201EDD73767}" srcOrd="1" destOrd="0" presId="urn:microsoft.com/office/officeart/2005/8/layout/hList1"/>
    <dgm:cxn modelId="{E91F418F-1612-42A9-9AAF-55CC9215F1B1}" type="presParOf" srcId="{B557F094-1739-4305-A4A1-2DD2B6DEFFBA}" destId="{645E02EC-CB26-4E6D-A7EC-A899E2040110}" srcOrd="1" destOrd="0" presId="urn:microsoft.com/office/officeart/2005/8/layout/hList1"/>
    <dgm:cxn modelId="{6D9B3094-1BD4-43DB-9E44-7ED7AE0085E0}" type="presParOf" srcId="{B557F094-1739-4305-A4A1-2DD2B6DEFFBA}" destId="{F2AD31AE-9F46-4AAD-874C-AE77EF52BF3C}" srcOrd="2" destOrd="0" presId="urn:microsoft.com/office/officeart/2005/8/layout/hList1"/>
    <dgm:cxn modelId="{7F5C4972-8CF4-4A7D-9F7C-810FB120F440}" type="presParOf" srcId="{F2AD31AE-9F46-4AAD-874C-AE77EF52BF3C}" destId="{16DEF494-66AB-44B2-AAE7-78DCED35F343}" srcOrd="0" destOrd="0" presId="urn:microsoft.com/office/officeart/2005/8/layout/hList1"/>
    <dgm:cxn modelId="{2FA8D5A4-0F9E-4777-994B-2130094954A0}" type="presParOf" srcId="{F2AD31AE-9F46-4AAD-874C-AE77EF52BF3C}" destId="{FD366D18-B403-4A75-87F1-A82700247EFF}" srcOrd="1" destOrd="0" presId="urn:microsoft.com/office/officeart/2005/8/layout/hList1"/>
    <dgm:cxn modelId="{F275C509-A945-4FFA-8DE1-21CEED3992F6}" type="presParOf" srcId="{B557F094-1739-4305-A4A1-2DD2B6DEFFBA}" destId="{076F701D-3DB0-40DE-A520-89342EDD6439}" srcOrd="3" destOrd="0" presId="urn:microsoft.com/office/officeart/2005/8/layout/hList1"/>
    <dgm:cxn modelId="{E4642E69-21B8-420D-91C4-A8F16B40E231}" type="presParOf" srcId="{B557F094-1739-4305-A4A1-2DD2B6DEFFBA}" destId="{6581CA8A-EE1D-4B59-A27F-745C791F7020}" srcOrd="4" destOrd="0" presId="urn:microsoft.com/office/officeart/2005/8/layout/hList1"/>
    <dgm:cxn modelId="{909AEF0D-561C-450F-B741-964494B69BD1}" type="presParOf" srcId="{6581CA8A-EE1D-4B59-A27F-745C791F7020}" destId="{84F37217-B4A7-4719-A109-FD2875439B04}" srcOrd="0" destOrd="0" presId="urn:microsoft.com/office/officeart/2005/8/layout/hList1"/>
    <dgm:cxn modelId="{DD5699FC-2839-4B95-A5BB-C81B57A0D9BF}" type="presParOf" srcId="{6581CA8A-EE1D-4B59-A27F-745C791F7020}" destId="{C4171898-3B4A-4F10-AAD3-5189C3A41F2D}" srcOrd="1" destOrd="0" presId="urn:microsoft.com/office/officeart/2005/8/layout/hList1"/>
    <dgm:cxn modelId="{CA492724-72D4-42F0-ABEA-E6195C72F2C8}" type="presParOf" srcId="{B557F094-1739-4305-A4A1-2DD2B6DEFFBA}" destId="{A9683D4B-D158-4553-A015-DFC633BE0584}" srcOrd="5" destOrd="0" presId="urn:microsoft.com/office/officeart/2005/8/layout/hList1"/>
    <dgm:cxn modelId="{EB5E5E65-661D-43ED-92BC-A775131B8D0A}" type="presParOf" srcId="{B557F094-1739-4305-A4A1-2DD2B6DEFFBA}" destId="{ED600ABD-A146-4A32-A766-B24D5DBDF08D}" srcOrd="6" destOrd="0" presId="urn:microsoft.com/office/officeart/2005/8/layout/hList1"/>
    <dgm:cxn modelId="{BAE33438-53E6-4DE6-85B4-231E184D8ADB}" type="presParOf" srcId="{ED600ABD-A146-4A32-A766-B24D5DBDF08D}" destId="{66905B57-FE89-49F3-AC99-5AACD0F1DC81}" srcOrd="0" destOrd="0" presId="urn:microsoft.com/office/officeart/2005/8/layout/hList1"/>
    <dgm:cxn modelId="{94E5317A-DEE5-4395-84CE-4E658BCCA924}" type="presParOf" srcId="{ED600ABD-A146-4A32-A766-B24D5DBDF08D}" destId="{8C364E6C-1D55-41E4-94C8-5A9C721D96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4DE42-EB9E-41B9-BF0D-36DF9365835B}">
      <dsp:nvSpPr>
        <dsp:cNvPr id="0" name=""/>
        <dsp:cNvSpPr/>
      </dsp:nvSpPr>
      <dsp:spPr>
        <a:xfrm>
          <a:off x="0" y="0"/>
          <a:ext cx="4023360" cy="40233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560F4-A0B6-4B19-ABBB-C77888F335BB}">
      <dsp:nvSpPr>
        <dsp:cNvPr id="0" name=""/>
        <dsp:cNvSpPr/>
      </dsp:nvSpPr>
      <dsp:spPr>
        <a:xfrm>
          <a:off x="2011680" y="0"/>
          <a:ext cx="7708391" cy="40233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Kegiatan</a:t>
          </a:r>
          <a:r>
            <a:rPr lang="en-US" sz="3400" kern="1200" dirty="0" smtClean="0"/>
            <a:t> yang </a:t>
          </a:r>
          <a:r>
            <a:rPr lang="en-US" sz="3400" kern="1200" dirty="0" err="1" smtClean="0"/>
            <a:t>menyenangkan</a:t>
          </a:r>
          <a:r>
            <a:rPr lang="en-US" sz="3400" kern="1200" dirty="0" smtClean="0"/>
            <a:t>, </a:t>
          </a:r>
          <a:r>
            <a:rPr lang="en-US" sz="3400" kern="1200" dirty="0" err="1" smtClean="0"/>
            <a:t>sebagai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bagian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dari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refleksi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pengalaman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anak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sehari-hari</a:t>
          </a:r>
          <a:r>
            <a:rPr lang="en-US" sz="3400" kern="1200" dirty="0" smtClean="0"/>
            <a:t>, </a:t>
          </a:r>
          <a:r>
            <a:rPr lang="en-US" sz="3400" kern="1200" dirty="0" err="1" smtClean="0"/>
            <a:t>alamiah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dalam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prosesnya</a:t>
          </a:r>
          <a:r>
            <a:rPr lang="en-US" sz="3400" kern="1200" dirty="0" smtClean="0"/>
            <a:t>. </a:t>
          </a:r>
          <a:endParaRPr lang="en-US" sz="3400" kern="1200" dirty="0"/>
        </a:p>
      </dsp:txBody>
      <dsp:txXfrm>
        <a:off x="2011680" y="0"/>
        <a:ext cx="7708391" cy="1911096"/>
      </dsp:txXfrm>
    </dsp:sp>
    <dsp:sp modelId="{B3A6D514-D762-4731-93D1-D2ADD44DE29A}">
      <dsp:nvSpPr>
        <dsp:cNvPr id="0" name=""/>
        <dsp:cNvSpPr/>
      </dsp:nvSpPr>
      <dsp:spPr>
        <a:xfrm>
          <a:off x="1056132" y="1911096"/>
          <a:ext cx="1911096" cy="191109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AE2F1-F5B3-4606-B329-98FC231B1D90}">
      <dsp:nvSpPr>
        <dsp:cNvPr id="0" name=""/>
        <dsp:cNvSpPr/>
      </dsp:nvSpPr>
      <dsp:spPr>
        <a:xfrm>
          <a:off x="2011680" y="1911096"/>
          <a:ext cx="7708391" cy="19110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smtClean="0"/>
            <a:t>Tidak ada anak yang merasa terpaksa saat melakukannya karena semua didorong oleh motivasi dari dalam dirinya sendiri</a:t>
          </a:r>
          <a:endParaRPr lang="en-US" sz="3400" kern="1200"/>
        </a:p>
      </dsp:txBody>
      <dsp:txXfrm>
        <a:off x="2011680" y="1911096"/>
        <a:ext cx="7708391" cy="1911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D3A7A-38D3-4552-B997-7828AB7BF4C5}">
      <dsp:nvSpPr>
        <dsp:cNvPr id="0" name=""/>
        <dsp:cNvSpPr/>
      </dsp:nvSpPr>
      <dsp:spPr>
        <a:xfrm>
          <a:off x="0" y="1909957"/>
          <a:ext cx="10220135" cy="15750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174D6-47BF-4726-9870-76FAFB501308}">
      <dsp:nvSpPr>
        <dsp:cNvPr id="0" name=""/>
        <dsp:cNvSpPr/>
      </dsp:nvSpPr>
      <dsp:spPr>
        <a:xfrm>
          <a:off x="0" y="411041"/>
          <a:ext cx="9198121" cy="1575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Setiap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anak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berhak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beristirahat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memanfaatkan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waktu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luang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bergaul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anak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sebaya</a:t>
          </a:r>
          <a:r>
            <a:rPr lang="en-US" sz="2800" kern="1200" dirty="0" smtClean="0"/>
            <a:t>, </a:t>
          </a:r>
          <a:r>
            <a:rPr lang="en-US" sz="2800" i="1" kern="1200" dirty="0" err="1" smtClean="0"/>
            <a:t>bermain</a:t>
          </a:r>
          <a:r>
            <a:rPr lang="en-US" sz="2800" i="1" kern="1200" dirty="0" smtClean="0"/>
            <a:t>,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berkreasi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sesuai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dengan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minat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bakat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tingkat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kecerdasannya</a:t>
          </a:r>
          <a:r>
            <a:rPr lang="en-US" sz="2800" kern="1200" dirty="0" smtClean="0"/>
            <a:t> demi </a:t>
          </a:r>
          <a:r>
            <a:rPr lang="en-US" sz="2800" kern="1200" dirty="0" err="1" smtClean="0"/>
            <a:t>pengembangan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diri</a:t>
          </a:r>
          <a:r>
            <a:rPr lang="en-US" sz="2800" kern="1200" dirty="0" smtClean="0"/>
            <a:t>. </a:t>
          </a:r>
          <a:endParaRPr lang="en-US" sz="2800" kern="1200" dirty="0"/>
        </a:p>
      </dsp:txBody>
      <dsp:txXfrm>
        <a:off x="0" y="411041"/>
        <a:ext cx="9198121" cy="1575054"/>
      </dsp:txXfrm>
    </dsp:sp>
    <dsp:sp modelId="{B13C627D-B386-422A-B670-0A744E54B8D1}">
      <dsp:nvSpPr>
        <dsp:cNvPr id="0" name=""/>
        <dsp:cNvSpPr/>
      </dsp:nvSpPr>
      <dsp:spPr>
        <a:xfrm>
          <a:off x="9326309" y="2500599"/>
          <a:ext cx="393763" cy="3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D9324-1ED6-4C68-B541-3538A701E897}">
      <dsp:nvSpPr>
        <dsp:cNvPr id="0" name=""/>
        <dsp:cNvSpPr/>
      </dsp:nvSpPr>
      <dsp:spPr>
        <a:xfrm>
          <a:off x="0" y="6273"/>
          <a:ext cx="9720072" cy="1487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baseline="0" smtClean="0"/>
            <a:t>Karakteristik Bermain </a:t>
          </a:r>
          <a:endParaRPr lang="en-US" sz="6200" kern="1200"/>
        </a:p>
      </dsp:txBody>
      <dsp:txXfrm>
        <a:off x="72593" y="78866"/>
        <a:ext cx="9574886" cy="1341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E1710-EFB7-423F-A5A2-4B487B8AC445}">
      <dsp:nvSpPr>
        <dsp:cNvPr id="0" name=""/>
        <dsp:cNvSpPr/>
      </dsp:nvSpPr>
      <dsp:spPr>
        <a:xfrm>
          <a:off x="2847" y="54322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Menyenangkan</a:t>
          </a:r>
          <a:endParaRPr lang="en-US" sz="2600" kern="1200"/>
        </a:p>
      </dsp:txBody>
      <dsp:txXfrm>
        <a:off x="2847" y="543227"/>
        <a:ext cx="2259157" cy="1355494"/>
      </dsp:txXfrm>
    </dsp:sp>
    <dsp:sp modelId="{1DE67D36-27FA-4CA7-A127-0F762470E630}">
      <dsp:nvSpPr>
        <dsp:cNvPr id="0" name=""/>
        <dsp:cNvSpPr/>
      </dsp:nvSpPr>
      <dsp:spPr>
        <a:xfrm>
          <a:off x="2487920" y="54322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Motivasi intrinsik</a:t>
          </a:r>
          <a:endParaRPr lang="en-US" sz="2600" kern="1200"/>
        </a:p>
      </dsp:txBody>
      <dsp:txXfrm>
        <a:off x="2487920" y="543227"/>
        <a:ext cx="2259157" cy="1355494"/>
      </dsp:txXfrm>
    </dsp:sp>
    <dsp:sp modelId="{1C6B7F21-755B-4743-9969-7E99A2A63BCA}">
      <dsp:nvSpPr>
        <dsp:cNvPr id="0" name=""/>
        <dsp:cNvSpPr/>
      </dsp:nvSpPr>
      <dsp:spPr>
        <a:xfrm>
          <a:off x="4972993" y="54322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Non literal</a:t>
          </a:r>
          <a:endParaRPr lang="en-US" sz="2600" kern="1200"/>
        </a:p>
      </dsp:txBody>
      <dsp:txXfrm>
        <a:off x="4972993" y="543227"/>
        <a:ext cx="2259157" cy="1355494"/>
      </dsp:txXfrm>
    </dsp:sp>
    <dsp:sp modelId="{F4DBA3DF-6E1F-47EB-9A80-DA828CD6B0E1}">
      <dsp:nvSpPr>
        <dsp:cNvPr id="0" name=""/>
        <dsp:cNvSpPr/>
      </dsp:nvSpPr>
      <dsp:spPr>
        <a:xfrm>
          <a:off x="7458066" y="54322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Fleksibilitas dalam aturan</a:t>
          </a:r>
          <a:endParaRPr lang="en-US" sz="2600" kern="1200"/>
        </a:p>
      </dsp:txBody>
      <dsp:txXfrm>
        <a:off x="7458066" y="543227"/>
        <a:ext cx="2259157" cy="1355494"/>
      </dsp:txXfrm>
    </dsp:sp>
    <dsp:sp modelId="{C91F168A-747E-474B-A92E-9B7EF134DA0B}">
      <dsp:nvSpPr>
        <dsp:cNvPr id="0" name=""/>
        <dsp:cNvSpPr/>
      </dsp:nvSpPr>
      <dsp:spPr>
        <a:xfrm>
          <a:off x="2847" y="212463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Episodik </a:t>
          </a:r>
          <a:endParaRPr lang="en-US" sz="2600" kern="1200"/>
        </a:p>
      </dsp:txBody>
      <dsp:txXfrm>
        <a:off x="2847" y="2124637"/>
        <a:ext cx="2259157" cy="1355494"/>
      </dsp:txXfrm>
    </dsp:sp>
    <dsp:sp modelId="{450F98B4-98A6-462E-BEEA-C1F695DFEAE4}">
      <dsp:nvSpPr>
        <dsp:cNvPr id="0" name=""/>
        <dsp:cNvSpPr/>
      </dsp:nvSpPr>
      <dsp:spPr>
        <a:xfrm>
          <a:off x="2487920" y="212463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Komunikatif </a:t>
          </a:r>
          <a:endParaRPr lang="en-US" sz="2600" kern="1200"/>
        </a:p>
      </dsp:txBody>
      <dsp:txXfrm>
        <a:off x="2487920" y="2124637"/>
        <a:ext cx="2259157" cy="1355494"/>
      </dsp:txXfrm>
    </dsp:sp>
    <dsp:sp modelId="{D7B9FF09-6678-4716-B0B4-A7FE59B337E4}">
      <dsp:nvSpPr>
        <dsp:cNvPr id="0" name=""/>
        <dsp:cNvSpPr/>
      </dsp:nvSpPr>
      <dsp:spPr>
        <a:xfrm>
          <a:off x="4972993" y="212463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Berorientasi pada proses</a:t>
          </a:r>
          <a:endParaRPr lang="en-US" sz="2600" kern="1200"/>
        </a:p>
      </dsp:txBody>
      <dsp:txXfrm>
        <a:off x="4972993" y="2124637"/>
        <a:ext cx="2259157" cy="1355494"/>
      </dsp:txXfrm>
    </dsp:sp>
    <dsp:sp modelId="{B123628E-670E-4472-A903-1F3AC9156ED5}">
      <dsp:nvSpPr>
        <dsp:cNvPr id="0" name=""/>
        <dsp:cNvSpPr/>
      </dsp:nvSpPr>
      <dsp:spPr>
        <a:xfrm>
          <a:off x="7458066" y="2124637"/>
          <a:ext cx="2259157" cy="13554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Bermakna</a:t>
          </a:r>
          <a:endParaRPr lang="en-US" sz="2600" kern="1200"/>
        </a:p>
      </dsp:txBody>
      <dsp:txXfrm>
        <a:off x="7458066" y="2124637"/>
        <a:ext cx="2259157" cy="1355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13C36-B875-4459-9F62-E285158EA38E}">
      <dsp:nvSpPr>
        <dsp:cNvPr id="0" name=""/>
        <dsp:cNvSpPr/>
      </dsp:nvSpPr>
      <dsp:spPr>
        <a:xfrm>
          <a:off x="0" y="0"/>
          <a:ext cx="97200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073D9-5CF6-44C5-A6A8-9E8F4EA4EEFF}">
      <dsp:nvSpPr>
        <dsp:cNvPr id="0" name=""/>
        <dsp:cNvSpPr/>
      </dsp:nvSpPr>
      <dsp:spPr>
        <a:xfrm>
          <a:off x="0" y="0"/>
          <a:ext cx="9720071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Optimalisasi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perkembangan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anak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0" y="0"/>
        <a:ext cx="9720071" cy="1005840"/>
      </dsp:txXfrm>
    </dsp:sp>
    <dsp:sp modelId="{8FE7F1A1-482E-4A5F-8262-63382DF7947A}">
      <dsp:nvSpPr>
        <dsp:cNvPr id="0" name=""/>
        <dsp:cNvSpPr/>
      </dsp:nvSpPr>
      <dsp:spPr>
        <a:xfrm>
          <a:off x="0" y="1005840"/>
          <a:ext cx="97200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C16AA-20A5-4AFA-8C06-41A96259D021}">
      <dsp:nvSpPr>
        <dsp:cNvPr id="0" name=""/>
        <dsp:cNvSpPr/>
      </dsp:nvSpPr>
      <dsp:spPr>
        <a:xfrm>
          <a:off x="0" y="1005840"/>
          <a:ext cx="9720071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Kreativitas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0" y="1005840"/>
        <a:ext cx="9720071" cy="1005840"/>
      </dsp:txXfrm>
    </dsp:sp>
    <dsp:sp modelId="{02E92435-B9B7-4CC4-98AA-1FE6F127DD9C}">
      <dsp:nvSpPr>
        <dsp:cNvPr id="0" name=""/>
        <dsp:cNvSpPr/>
      </dsp:nvSpPr>
      <dsp:spPr>
        <a:xfrm>
          <a:off x="0" y="2011680"/>
          <a:ext cx="97200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BBB2F-E689-4035-924F-CD69EA70741C}">
      <dsp:nvSpPr>
        <dsp:cNvPr id="0" name=""/>
        <dsp:cNvSpPr/>
      </dsp:nvSpPr>
      <dsp:spPr>
        <a:xfrm>
          <a:off x="0" y="2011680"/>
          <a:ext cx="9720071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Sportivitas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0" y="2011680"/>
        <a:ext cx="9720071" cy="1005840"/>
      </dsp:txXfrm>
    </dsp:sp>
    <dsp:sp modelId="{4CC1DD7D-3BF7-49C8-ACD9-38B40F32C383}">
      <dsp:nvSpPr>
        <dsp:cNvPr id="0" name=""/>
        <dsp:cNvSpPr/>
      </dsp:nvSpPr>
      <dsp:spPr>
        <a:xfrm>
          <a:off x="0" y="3017520"/>
          <a:ext cx="97200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70805-4E26-493A-98F9-76583D20A4DB}">
      <dsp:nvSpPr>
        <dsp:cNvPr id="0" name=""/>
        <dsp:cNvSpPr/>
      </dsp:nvSpPr>
      <dsp:spPr>
        <a:xfrm>
          <a:off x="0" y="3017520"/>
          <a:ext cx="9720071" cy="100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Kebersamaan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0" y="3017520"/>
        <a:ext cx="9720071" cy="100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28B6A-F766-4117-81DD-1D1108856AB0}">
      <dsp:nvSpPr>
        <dsp:cNvPr id="0" name=""/>
        <dsp:cNvSpPr/>
      </dsp:nvSpPr>
      <dsp:spPr>
        <a:xfrm>
          <a:off x="0" y="11970"/>
          <a:ext cx="7772400" cy="1439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0" kern="1200" baseline="0" dirty="0" err="1" smtClean="0"/>
            <a:t>Urgensi</a:t>
          </a:r>
          <a:r>
            <a:rPr lang="en-US" sz="6000" b="0" kern="1200" baseline="0" dirty="0" smtClean="0"/>
            <a:t> </a:t>
          </a:r>
          <a:r>
            <a:rPr lang="en-US" sz="6000" b="0" kern="1200" baseline="0" dirty="0" err="1" smtClean="0"/>
            <a:t>Bermain</a:t>
          </a:r>
          <a:r>
            <a:rPr lang="en-US" sz="6000" b="0" kern="1200" baseline="0" dirty="0" smtClean="0"/>
            <a:t> </a:t>
          </a:r>
          <a:endParaRPr lang="en-US" sz="6000" kern="1200" dirty="0"/>
        </a:p>
      </dsp:txBody>
      <dsp:txXfrm>
        <a:off x="70251" y="82221"/>
        <a:ext cx="7631898" cy="1298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9F597-CBB7-4174-92F4-ED226C0D8774}">
      <dsp:nvSpPr>
        <dsp:cNvPr id="0" name=""/>
        <dsp:cNvSpPr/>
      </dsp:nvSpPr>
      <dsp:spPr>
        <a:xfrm>
          <a:off x="729005" y="0"/>
          <a:ext cx="8262060" cy="40233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58DAF-3893-4E74-8115-01F906B631D1}">
      <dsp:nvSpPr>
        <dsp:cNvPr id="0" name=""/>
        <dsp:cNvSpPr/>
      </dsp:nvSpPr>
      <dsp:spPr>
        <a:xfrm>
          <a:off x="4864" y="1207008"/>
          <a:ext cx="2339841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Perkembangan Kognitif </a:t>
          </a:r>
          <a:endParaRPr lang="en-US" sz="2500" kern="1200"/>
        </a:p>
      </dsp:txBody>
      <dsp:txXfrm>
        <a:off x="83426" y="1285570"/>
        <a:ext cx="2182717" cy="1452220"/>
      </dsp:txXfrm>
    </dsp:sp>
    <dsp:sp modelId="{00F1F889-7F97-47F4-9B7A-0C38A021A968}">
      <dsp:nvSpPr>
        <dsp:cNvPr id="0" name=""/>
        <dsp:cNvSpPr/>
      </dsp:nvSpPr>
      <dsp:spPr>
        <a:xfrm>
          <a:off x="2461698" y="1207008"/>
          <a:ext cx="2339841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Perkembangan Bahasa </a:t>
          </a:r>
          <a:endParaRPr lang="en-US" sz="2500" kern="1200"/>
        </a:p>
      </dsp:txBody>
      <dsp:txXfrm>
        <a:off x="2540260" y="1285570"/>
        <a:ext cx="2182717" cy="1452220"/>
      </dsp:txXfrm>
    </dsp:sp>
    <dsp:sp modelId="{0C264681-0DF2-4A3E-8158-366530243D00}">
      <dsp:nvSpPr>
        <dsp:cNvPr id="0" name=""/>
        <dsp:cNvSpPr/>
      </dsp:nvSpPr>
      <dsp:spPr>
        <a:xfrm>
          <a:off x="4918531" y="1207008"/>
          <a:ext cx="2339841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Perkembangan Fisik Motorik </a:t>
          </a:r>
          <a:endParaRPr lang="en-US" sz="2500" kern="1200"/>
        </a:p>
      </dsp:txBody>
      <dsp:txXfrm>
        <a:off x="4997093" y="1285570"/>
        <a:ext cx="2182717" cy="1452220"/>
      </dsp:txXfrm>
    </dsp:sp>
    <dsp:sp modelId="{3C4CA6D2-107B-45F8-BBFB-5944B1A30DC7}">
      <dsp:nvSpPr>
        <dsp:cNvPr id="0" name=""/>
        <dsp:cNvSpPr/>
      </dsp:nvSpPr>
      <dsp:spPr>
        <a:xfrm>
          <a:off x="7375364" y="1207008"/>
          <a:ext cx="2339841" cy="1609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Perkembangan Sosial Emosional </a:t>
          </a:r>
          <a:endParaRPr lang="en-US" sz="2500" kern="1200"/>
        </a:p>
      </dsp:txBody>
      <dsp:txXfrm>
        <a:off x="7453926" y="1285570"/>
        <a:ext cx="2182717" cy="14522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9D508-1A95-43A7-9B3B-0B0A7891AA5E}">
      <dsp:nvSpPr>
        <dsp:cNvPr id="0" name=""/>
        <dsp:cNvSpPr/>
      </dsp:nvSpPr>
      <dsp:spPr>
        <a:xfrm>
          <a:off x="0" y="0"/>
          <a:ext cx="107344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8B146D-7E18-4338-A118-771C4A6BE3F7}">
      <dsp:nvSpPr>
        <dsp:cNvPr id="0" name=""/>
        <dsp:cNvSpPr/>
      </dsp:nvSpPr>
      <dsp:spPr>
        <a:xfrm>
          <a:off x="0" y="0"/>
          <a:ext cx="214689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Urgensi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bagi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Perkembangan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Kognitif</a:t>
          </a:r>
          <a:r>
            <a:rPr lang="en-US" sz="2300" b="1" kern="1200" dirty="0" smtClean="0"/>
            <a:t> </a:t>
          </a:r>
          <a:endParaRPr lang="en-US" sz="2300" b="1" kern="1200" dirty="0"/>
        </a:p>
      </dsp:txBody>
      <dsp:txXfrm>
        <a:off x="0" y="0"/>
        <a:ext cx="2146897" cy="1477327"/>
      </dsp:txXfrm>
    </dsp:sp>
    <dsp:sp modelId="{B6805372-0639-46C8-B388-95F234BE5887}">
      <dsp:nvSpPr>
        <dsp:cNvPr id="0" name=""/>
        <dsp:cNvSpPr/>
      </dsp:nvSpPr>
      <dsp:spPr>
        <a:xfrm>
          <a:off x="2307914" y="34336"/>
          <a:ext cx="8426570" cy="68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Asimilasi</a:t>
          </a:r>
          <a:r>
            <a:rPr lang="en-US" sz="2100" kern="1200" dirty="0" smtClean="0"/>
            <a:t> – </a:t>
          </a:r>
          <a:r>
            <a:rPr lang="en-US" sz="2100" kern="1200" dirty="0" err="1" smtClean="0"/>
            <a:t>akomodasi</a:t>
          </a:r>
          <a:r>
            <a:rPr lang="en-US" sz="2100" kern="1200" dirty="0" smtClean="0"/>
            <a:t> </a:t>
          </a:r>
          <a:r>
            <a:rPr lang="en-US" sz="2100" kern="1200" dirty="0" smtClean="0">
              <a:sym typeface="Wingdings" panose="05000000000000000000" pitchFamily="2" charset="2"/>
            </a:rPr>
            <a:t></a:t>
          </a:r>
          <a:r>
            <a:rPr lang="en-US" sz="2100" kern="1200" dirty="0" smtClean="0"/>
            <a:t> equilibrium </a:t>
          </a:r>
          <a:r>
            <a:rPr lang="en-US" sz="2100" kern="1200" dirty="0" err="1" smtClean="0"/>
            <a:t>dalam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berpikir</a:t>
          </a:r>
          <a:r>
            <a:rPr lang="en-US" sz="2100" kern="1200" dirty="0" smtClean="0"/>
            <a:t> </a:t>
          </a:r>
          <a:endParaRPr lang="en-US" sz="2100" kern="1200" dirty="0"/>
        </a:p>
      </dsp:txBody>
      <dsp:txXfrm>
        <a:off x="2307914" y="34336"/>
        <a:ext cx="8426570" cy="686726"/>
      </dsp:txXfrm>
    </dsp:sp>
    <dsp:sp modelId="{AE0869BA-F9DD-4BAA-BD5D-7B7F55A0968F}">
      <dsp:nvSpPr>
        <dsp:cNvPr id="0" name=""/>
        <dsp:cNvSpPr/>
      </dsp:nvSpPr>
      <dsp:spPr>
        <a:xfrm>
          <a:off x="2146897" y="721062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3D92237-67F8-4C24-BC60-05C9B92715C5}">
      <dsp:nvSpPr>
        <dsp:cNvPr id="0" name=""/>
        <dsp:cNvSpPr/>
      </dsp:nvSpPr>
      <dsp:spPr>
        <a:xfrm>
          <a:off x="2307914" y="755399"/>
          <a:ext cx="8426570" cy="68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Simbolisasi </a:t>
          </a:r>
          <a:endParaRPr lang="en-US" sz="2100" kern="1200"/>
        </a:p>
      </dsp:txBody>
      <dsp:txXfrm>
        <a:off x="2307914" y="755399"/>
        <a:ext cx="8426570" cy="686726"/>
      </dsp:txXfrm>
    </dsp:sp>
    <dsp:sp modelId="{9DE9F729-107B-4008-92E3-22845163EBD1}">
      <dsp:nvSpPr>
        <dsp:cNvPr id="0" name=""/>
        <dsp:cNvSpPr/>
      </dsp:nvSpPr>
      <dsp:spPr>
        <a:xfrm>
          <a:off x="2146897" y="1442125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B5035BE-BAC6-419E-A51F-114EDF4C3FD1}">
      <dsp:nvSpPr>
        <dsp:cNvPr id="0" name=""/>
        <dsp:cNvSpPr/>
      </dsp:nvSpPr>
      <dsp:spPr>
        <a:xfrm>
          <a:off x="0" y="1477327"/>
          <a:ext cx="107344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B32822-9931-42AC-B3AC-05CBD776E486}">
      <dsp:nvSpPr>
        <dsp:cNvPr id="0" name=""/>
        <dsp:cNvSpPr/>
      </dsp:nvSpPr>
      <dsp:spPr>
        <a:xfrm>
          <a:off x="0" y="1477327"/>
          <a:ext cx="214689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Urgensi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bagi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Perkembangan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Bahasa</a:t>
          </a:r>
          <a:r>
            <a:rPr lang="en-US" sz="2300" b="1" kern="1200" dirty="0" smtClean="0"/>
            <a:t> </a:t>
          </a:r>
          <a:endParaRPr lang="en-US" sz="2300" b="1" kern="1200" dirty="0"/>
        </a:p>
      </dsp:txBody>
      <dsp:txXfrm>
        <a:off x="0" y="1477327"/>
        <a:ext cx="2146897" cy="1477327"/>
      </dsp:txXfrm>
    </dsp:sp>
    <dsp:sp modelId="{C225DEB7-F575-40AA-B6D4-3EB78B23A70F}">
      <dsp:nvSpPr>
        <dsp:cNvPr id="0" name=""/>
        <dsp:cNvSpPr/>
      </dsp:nvSpPr>
      <dsp:spPr>
        <a:xfrm>
          <a:off x="2307914" y="1500410"/>
          <a:ext cx="8426570" cy="46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Penggunaan bahasa sesuai konteks </a:t>
          </a:r>
          <a:endParaRPr lang="en-US" sz="2100" kern="1200"/>
        </a:p>
      </dsp:txBody>
      <dsp:txXfrm>
        <a:off x="2307914" y="1500410"/>
        <a:ext cx="8426570" cy="461664"/>
      </dsp:txXfrm>
    </dsp:sp>
    <dsp:sp modelId="{94202BB0-2594-4FCC-AA2C-2B58F6553FAB}">
      <dsp:nvSpPr>
        <dsp:cNvPr id="0" name=""/>
        <dsp:cNvSpPr/>
      </dsp:nvSpPr>
      <dsp:spPr>
        <a:xfrm>
          <a:off x="2146897" y="1962075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41EF535-00D1-4E33-8DAC-A46852FF00FE}">
      <dsp:nvSpPr>
        <dsp:cNvPr id="0" name=""/>
        <dsp:cNvSpPr/>
      </dsp:nvSpPr>
      <dsp:spPr>
        <a:xfrm>
          <a:off x="2307914" y="1985158"/>
          <a:ext cx="8426570" cy="46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Penambagan kosa kata </a:t>
          </a:r>
          <a:endParaRPr lang="en-US" sz="2100" kern="1200"/>
        </a:p>
      </dsp:txBody>
      <dsp:txXfrm>
        <a:off x="2307914" y="1985158"/>
        <a:ext cx="8426570" cy="461664"/>
      </dsp:txXfrm>
    </dsp:sp>
    <dsp:sp modelId="{10019BA4-D2E4-4176-B6C4-4593F54F4688}">
      <dsp:nvSpPr>
        <dsp:cNvPr id="0" name=""/>
        <dsp:cNvSpPr/>
      </dsp:nvSpPr>
      <dsp:spPr>
        <a:xfrm>
          <a:off x="2146897" y="2446823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85AABCD-4581-4738-9265-628CBCD33EEC}">
      <dsp:nvSpPr>
        <dsp:cNvPr id="0" name=""/>
        <dsp:cNvSpPr/>
      </dsp:nvSpPr>
      <dsp:spPr>
        <a:xfrm>
          <a:off x="2307914" y="2469906"/>
          <a:ext cx="8426570" cy="461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Komunikasi dua arah </a:t>
          </a:r>
          <a:endParaRPr lang="en-US" sz="2100" kern="1200"/>
        </a:p>
      </dsp:txBody>
      <dsp:txXfrm>
        <a:off x="2307914" y="2469906"/>
        <a:ext cx="8426570" cy="461664"/>
      </dsp:txXfrm>
    </dsp:sp>
    <dsp:sp modelId="{573BDE04-AD0B-480B-B881-F38DEDFDECBE}">
      <dsp:nvSpPr>
        <dsp:cNvPr id="0" name=""/>
        <dsp:cNvSpPr/>
      </dsp:nvSpPr>
      <dsp:spPr>
        <a:xfrm>
          <a:off x="2146897" y="2931571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0629DF8-6F01-49C0-9C62-C6F09ECAA353}">
      <dsp:nvSpPr>
        <dsp:cNvPr id="0" name=""/>
        <dsp:cNvSpPr/>
      </dsp:nvSpPr>
      <dsp:spPr>
        <a:xfrm>
          <a:off x="0" y="2954655"/>
          <a:ext cx="107344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9B9E81-1828-4F23-AD8A-A5FA17A5FF9D}">
      <dsp:nvSpPr>
        <dsp:cNvPr id="0" name=""/>
        <dsp:cNvSpPr/>
      </dsp:nvSpPr>
      <dsp:spPr>
        <a:xfrm>
          <a:off x="0" y="2954655"/>
          <a:ext cx="214689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Urgensi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bagi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Perkembangan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Fisik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Motorik</a:t>
          </a:r>
          <a:r>
            <a:rPr lang="en-US" sz="2300" b="1" kern="1200" dirty="0" smtClean="0"/>
            <a:t> </a:t>
          </a:r>
          <a:endParaRPr lang="en-US" sz="2300" b="1" kern="1200" dirty="0"/>
        </a:p>
      </dsp:txBody>
      <dsp:txXfrm>
        <a:off x="0" y="2954655"/>
        <a:ext cx="2146897" cy="1477327"/>
      </dsp:txXfrm>
    </dsp:sp>
    <dsp:sp modelId="{75A36C6B-65ED-41D1-8A39-80E813C7D775}">
      <dsp:nvSpPr>
        <dsp:cNvPr id="0" name=""/>
        <dsp:cNvSpPr/>
      </dsp:nvSpPr>
      <dsp:spPr>
        <a:xfrm>
          <a:off x="2307914" y="2988991"/>
          <a:ext cx="8426570" cy="68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Motorik kasar </a:t>
          </a:r>
          <a:endParaRPr lang="en-US" sz="2100" kern="1200"/>
        </a:p>
      </dsp:txBody>
      <dsp:txXfrm>
        <a:off x="2307914" y="2988991"/>
        <a:ext cx="8426570" cy="686726"/>
      </dsp:txXfrm>
    </dsp:sp>
    <dsp:sp modelId="{89D00323-D550-479A-BDE7-2905A4820B07}">
      <dsp:nvSpPr>
        <dsp:cNvPr id="0" name=""/>
        <dsp:cNvSpPr/>
      </dsp:nvSpPr>
      <dsp:spPr>
        <a:xfrm>
          <a:off x="2146897" y="3675717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BD1E817-B889-48D7-A74F-3EF8843749DD}">
      <dsp:nvSpPr>
        <dsp:cNvPr id="0" name=""/>
        <dsp:cNvSpPr/>
      </dsp:nvSpPr>
      <dsp:spPr>
        <a:xfrm>
          <a:off x="2307914" y="3710054"/>
          <a:ext cx="8426570" cy="68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Motorik halus </a:t>
          </a:r>
          <a:endParaRPr lang="en-US" sz="2100" kern="1200"/>
        </a:p>
      </dsp:txBody>
      <dsp:txXfrm>
        <a:off x="2307914" y="3710054"/>
        <a:ext cx="8426570" cy="686726"/>
      </dsp:txXfrm>
    </dsp:sp>
    <dsp:sp modelId="{F149FE8E-2FEC-47AD-B102-DC56DC5DA389}">
      <dsp:nvSpPr>
        <dsp:cNvPr id="0" name=""/>
        <dsp:cNvSpPr/>
      </dsp:nvSpPr>
      <dsp:spPr>
        <a:xfrm>
          <a:off x="2146897" y="4396780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44F7341-61BC-4957-8EB8-8E657C73E08F}">
      <dsp:nvSpPr>
        <dsp:cNvPr id="0" name=""/>
        <dsp:cNvSpPr/>
      </dsp:nvSpPr>
      <dsp:spPr>
        <a:xfrm>
          <a:off x="0" y="4431982"/>
          <a:ext cx="1073448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9D3C10-F25D-4C4F-B6DA-7E3764407338}">
      <dsp:nvSpPr>
        <dsp:cNvPr id="0" name=""/>
        <dsp:cNvSpPr/>
      </dsp:nvSpPr>
      <dsp:spPr>
        <a:xfrm>
          <a:off x="0" y="4431982"/>
          <a:ext cx="2146897" cy="1477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err="1" smtClean="0"/>
            <a:t>Urgensi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bagi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Perkembangan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Sosial</a:t>
          </a:r>
          <a:r>
            <a:rPr lang="en-US" sz="2300" b="1" kern="1200" dirty="0" smtClean="0"/>
            <a:t> </a:t>
          </a:r>
          <a:r>
            <a:rPr lang="en-US" sz="2300" b="1" kern="1200" dirty="0" err="1" smtClean="0"/>
            <a:t>Emosional</a:t>
          </a:r>
          <a:r>
            <a:rPr lang="en-US" sz="2300" b="1" kern="1200" dirty="0" smtClean="0"/>
            <a:t> </a:t>
          </a:r>
          <a:endParaRPr lang="en-US" sz="2300" b="1" kern="1200" dirty="0"/>
        </a:p>
      </dsp:txBody>
      <dsp:txXfrm>
        <a:off x="0" y="4431982"/>
        <a:ext cx="2146897" cy="1477327"/>
      </dsp:txXfrm>
    </dsp:sp>
    <dsp:sp modelId="{B5BE7228-157C-42D4-A656-E4CC5C9598A7}">
      <dsp:nvSpPr>
        <dsp:cNvPr id="0" name=""/>
        <dsp:cNvSpPr/>
      </dsp:nvSpPr>
      <dsp:spPr>
        <a:xfrm>
          <a:off x="2307914" y="4466318"/>
          <a:ext cx="8426570" cy="68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Kerjasama </a:t>
          </a:r>
          <a:endParaRPr lang="en-US" sz="2100" kern="1200"/>
        </a:p>
      </dsp:txBody>
      <dsp:txXfrm>
        <a:off x="2307914" y="4466318"/>
        <a:ext cx="8426570" cy="686726"/>
      </dsp:txXfrm>
    </dsp:sp>
    <dsp:sp modelId="{C6301AF1-E96C-43B9-A599-098E697EA6CF}">
      <dsp:nvSpPr>
        <dsp:cNvPr id="0" name=""/>
        <dsp:cNvSpPr/>
      </dsp:nvSpPr>
      <dsp:spPr>
        <a:xfrm>
          <a:off x="2146897" y="5153045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44F2CC0-C487-4464-850C-B56F6B0A338D}">
      <dsp:nvSpPr>
        <dsp:cNvPr id="0" name=""/>
        <dsp:cNvSpPr/>
      </dsp:nvSpPr>
      <dsp:spPr>
        <a:xfrm>
          <a:off x="2307914" y="5187381"/>
          <a:ext cx="8426570" cy="686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Prososial </a:t>
          </a:r>
          <a:endParaRPr lang="en-US" sz="2100" kern="1200"/>
        </a:p>
      </dsp:txBody>
      <dsp:txXfrm>
        <a:off x="2307914" y="5187381"/>
        <a:ext cx="8426570" cy="686726"/>
      </dsp:txXfrm>
    </dsp:sp>
    <dsp:sp modelId="{77C97F49-0C30-423E-9768-B9D22A57F89A}">
      <dsp:nvSpPr>
        <dsp:cNvPr id="0" name=""/>
        <dsp:cNvSpPr/>
      </dsp:nvSpPr>
      <dsp:spPr>
        <a:xfrm>
          <a:off x="2146897" y="5874108"/>
          <a:ext cx="8587588" cy="0"/>
        </a:xfrm>
        <a:prstGeom prst="line">
          <a:avLst/>
        </a:prstGeom>
        <a:noFill/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85C57-EB3D-4EE9-BBBB-8866558EB8A7}">
      <dsp:nvSpPr>
        <dsp:cNvPr id="0" name=""/>
        <dsp:cNvSpPr/>
      </dsp:nvSpPr>
      <dsp:spPr>
        <a:xfrm>
          <a:off x="4420" y="357482"/>
          <a:ext cx="2658319" cy="76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Pengamat </a:t>
          </a:r>
          <a:r>
            <a:rPr lang="en-GB" sz="2100" i="1" kern="1200" smtClean="0"/>
            <a:t>(Onlooker)</a:t>
          </a:r>
          <a:r>
            <a:rPr lang="en-GB" sz="2100" kern="1200" smtClean="0"/>
            <a:t> </a:t>
          </a:r>
          <a:endParaRPr lang="en-US" sz="2100" kern="1200"/>
        </a:p>
      </dsp:txBody>
      <dsp:txXfrm>
        <a:off x="4420" y="357482"/>
        <a:ext cx="2658319" cy="762418"/>
      </dsp:txXfrm>
    </dsp:sp>
    <dsp:sp modelId="{44343691-496C-4443-B1F6-A201EDD73767}">
      <dsp:nvSpPr>
        <dsp:cNvPr id="0" name=""/>
        <dsp:cNvSpPr/>
      </dsp:nvSpPr>
      <dsp:spPr>
        <a:xfrm>
          <a:off x="4420" y="1119901"/>
          <a:ext cx="2658319" cy="2747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Guru </a:t>
          </a:r>
          <a:r>
            <a:rPr lang="en-US" sz="2100" kern="1200" dirty="0" err="1" smtClean="0"/>
            <a:t>mengamati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dari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dekat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membuat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komentar-komentar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seperlunya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saja</a:t>
          </a:r>
          <a:endParaRPr lang="en-US" sz="2100" kern="1200" dirty="0"/>
        </a:p>
      </dsp:txBody>
      <dsp:txXfrm>
        <a:off x="4420" y="1119901"/>
        <a:ext cx="2658319" cy="2747144"/>
      </dsp:txXfrm>
    </dsp:sp>
    <dsp:sp modelId="{16DEF494-66AB-44B2-AAE7-78DCED35F343}">
      <dsp:nvSpPr>
        <dsp:cNvPr id="0" name=""/>
        <dsp:cNvSpPr/>
      </dsp:nvSpPr>
      <dsp:spPr>
        <a:xfrm>
          <a:off x="3034904" y="357482"/>
          <a:ext cx="2658319" cy="76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Pemberi Pijakan </a:t>
          </a:r>
          <a:r>
            <a:rPr lang="en-GB" sz="2100" i="1" kern="1200" smtClean="0"/>
            <a:t>(Stage Manager)</a:t>
          </a:r>
          <a:r>
            <a:rPr lang="en-GB" sz="2100" kern="1200" smtClean="0"/>
            <a:t> </a:t>
          </a:r>
          <a:endParaRPr lang="en-US" sz="2100" kern="1200"/>
        </a:p>
      </dsp:txBody>
      <dsp:txXfrm>
        <a:off x="3034904" y="357482"/>
        <a:ext cx="2658319" cy="762418"/>
      </dsp:txXfrm>
    </dsp:sp>
    <dsp:sp modelId="{FD366D18-B403-4A75-87F1-A82700247EFF}">
      <dsp:nvSpPr>
        <dsp:cNvPr id="0" name=""/>
        <dsp:cNvSpPr/>
      </dsp:nvSpPr>
      <dsp:spPr>
        <a:xfrm>
          <a:off x="3034904" y="1119901"/>
          <a:ext cx="2658319" cy="2747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Guru tidak bermain langsung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Menawarkan bantuan pada saat dibutuhkan</a:t>
          </a:r>
          <a:endParaRPr lang="en-US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Menawarkan skenario kegiatan bermain</a:t>
          </a:r>
          <a:endParaRPr lang="en-US" sz="2100" kern="1200"/>
        </a:p>
      </dsp:txBody>
      <dsp:txXfrm>
        <a:off x="3034904" y="1119901"/>
        <a:ext cx="2658319" cy="2747144"/>
      </dsp:txXfrm>
    </dsp:sp>
    <dsp:sp modelId="{84F37217-B4A7-4719-A109-FD2875439B04}">
      <dsp:nvSpPr>
        <dsp:cNvPr id="0" name=""/>
        <dsp:cNvSpPr/>
      </dsp:nvSpPr>
      <dsp:spPr>
        <a:xfrm>
          <a:off x="6065388" y="357482"/>
          <a:ext cx="2658319" cy="76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Teman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Bermain</a:t>
          </a:r>
          <a:r>
            <a:rPr lang="en-US" sz="2100" kern="1200" dirty="0" smtClean="0"/>
            <a:t>     </a:t>
          </a:r>
          <a:r>
            <a:rPr lang="en-US" sz="2100" i="1" kern="1200" dirty="0" smtClean="0"/>
            <a:t>(Co-Player)</a:t>
          </a:r>
          <a:endParaRPr lang="en-US" sz="2100" kern="1200" dirty="0"/>
        </a:p>
      </dsp:txBody>
      <dsp:txXfrm>
        <a:off x="6065388" y="357482"/>
        <a:ext cx="2658319" cy="762418"/>
      </dsp:txXfrm>
    </dsp:sp>
    <dsp:sp modelId="{C4171898-3B4A-4F10-AAD3-5189C3A41F2D}">
      <dsp:nvSpPr>
        <dsp:cNvPr id="0" name=""/>
        <dsp:cNvSpPr/>
      </dsp:nvSpPr>
      <dsp:spPr>
        <a:xfrm>
          <a:off x="6065388" y="1119901"/>
          <a:ext cx="2658319" cy="2747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Guru ikut terlibat langsung dalam kegiatan bermain</a:t>
          </a:r>
          <a:endParaRPr lang="en-US" sz="2100" kern="1200"/>
        </a:p>
      </dsp:txBody>
      <dsp:txXfrm>
        <a:off x="6065388" y="1119901"/>
        <a:ext cx="2658319" cy="2747144"/>
      </dsp:txXfrm>
    </dsp:sp>
    <dsp:sp modelId="{66905B57-FE89-49F3-AC99-5AACD0F1DC81}">
      <dsp:nvSpPr>
        <dsp:cNvPr id="0" name=""/>
        <dsp:cNvSpPr/>
      </dsp:nvSpPr>
      <dsp:spPr>
        <a:xfrm>
          <a:off x="9095872" y="357482"/>
          <a:ext cx="2658319" cy="762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Pemimpin Permainan </a:t>
          </a:r>
          <a:r>
            <a:rPr lang="en-GB" sz="2100" i="1" kern="1200" smtClean="0"/>
            <a:t>(Play Leader)</a:t>
          </a:r>
          <a:endParaRPr lang="en-US" sz="2100" kern="1200"/>
        </a:p>
      </dsp:txBody>
      <dsp:txXfrm>
        <a:off x="9095872" y="357482"/>
        <a:ext cx="2658319" cy="762418"/>
      </dsp:txXfrm>
    </dsp:sp>
    <dsp:sp modelId="{8C364E6C-1D55-41E4-94C8-5A9C721D96FD}">
      <dsp:nvSpPr>
        <dsp:cNvPr id="0" name=""/>
        <dsp:cNvSpPr/>
      </dsp:nvSpPr>
      <dsp:spPr>
        <a:xfrm>
          <a:off x="9095872" y="1119901"/>
          <a:ext cx="2658319" cy="27471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Guru secara aktif terlibat dalam memandu kegiatan bermain anak dalam setiap langkah-langkah kegiatannya</a:t>
          </a:r>
          <a:endParaRPr lang="en-US" sz="2100" kern="1200"/>
        </a:p>
      </dsp:txBody>
      <dsp:txXfrm>
        <a:off x="9095872" y="1119901"/>
        <a:ext cx="2658319" cy="2747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Modul</a:t>
            </a:r>
            <a:r>
              <a:rPr lang="en-US" sz="2400" dirty="0" smtClean="0"/>
              <a:t> 2: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 smtClean="0"/>
              <a:t>belajar</a:t>
            </a:r>
            <a:r>
              <a:rPr lang="en-US" sz="2400" b="1" dirty="0" smtClean="0"/>
              <a:t> </a:t>
            </a:r>
            <a:r>
              <a:rPr lang="en-US" sz="2400" b="1" dirty="0"/>
              <a:t>AUD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1</a:t>
            </a:r>
            <a:br>
              <a:rPr lang="en-US" sz="2400" dirty="0" smtClean="0"/>
            </a:br>
            <a:r>
              <a:rPr lang="en-US" sz="3600" b="1" dirty="0"/>
              <a:t>Cara </a:t>
            </a:r>
            <a:r>
              <a:rPr lang="en-US" sz="3600" b="1" dirty="0" err="1"/>
              <a:t>Bermain</a:t>
            </a:r>
            <a:r>
              <a:rPr lang="en-US" sz="3600" b="1" dirty="0"/>
              <a:t> </a:t>
            </a:r>
            <a:r>
              <a:rPr lang="en-US" sz="3600" b="1" dirty="0" err="1"/>
              <a:t>Anak</a:t>
            </a:r>
            <a:r>
              <a:rPr lang="en-US" sz="3600" b="1" dirty="0"/>
              <a:t> </a:t>
            </a:r>
            <a:r>
              <a:rPr lang="en-US" sz="3600" b="1" dirty="0" err="1"/>
              <a:t>Usia</a:t>
            </a:r>
            <a:r>
              <a:rPr lang="en-US" sz="3600" b="1" dirty="0"/>
              <a:t> </a:t>
            </a:r>
            <a:r>
              <a:rPr lang="en-US" sz="3600" b="1" dirty="0" err="1" smtClean="0"/>
              <a:t>Dini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err="1" smtClean="0"/>
              <a:t>Azizah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S.Pd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M.Pd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4202"/>
            <a:ext cx="1485900" cy="150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642190"/>
              </p:ext>
            </p:extLst>
          </p:nvPr>
        </p:nvGraphicFramePr>
        <p:xfrm>
          <a:off x="1024128" y="642939"/>
          <a:ext cx="10734485" cy="590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436" y="3863072"/>
            <a:ext cx="3585233" cy="2475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166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486" y="699515"/>
            <a:ext cx="9001126" cy="1557909"/>
          </a:xfrm>
        </p:spPr>
        <p:txBody>
          <a:bodyPr>
            <a:normAutofit/>
          </a:bodyPr>
          <a:lstStyle/>
          <a:p>
            <a:r>
              <a:rPr lang="en-US" sz="4000" b="1" cap="none" dirty="0" err="1" smtClean="0"/>
              <a:t>Peran</a:t>
            </a:r>
            <a:r>
              <a:rPr lang="en-US" sz="4000" b="1" cap="none" dirty="0" smtClean="0"/>
              <a:t> Guru </a:t>
            </a:r>
            <a:r>
              <a:rPr lang="en-US" sz="4000" b="1" cap="none" dirty="0" err="1"/>
              <a:t>d</a:t>
            </a:r>
            <a:r>
              <a:rPr lang="en-US" sz="4000" b="1" cap="none" dirty="0" err="1" smtClean="0"/>
              <a:t>alam</a:t>
            </a:r>
            <a:r>
              <a:rPr lang="en-US" sz="4000" b="1" cap="none" dirty="0" smtClean="0"/>
              <a:t> </a:t>
            </a:r>
            <a:r>
              <a:rPr lang="en-US" sz="4000" b="1" cap="none" dirty="0" err="1" smtClean="0"/>
              <a:t>Kegiatan</a:t>
            </a:r>
            <a:r>
              <a:rPr lang="en-US" sz="4000" b="1" cap="none" dirty="0" smtClean="0"/>
              <a:t> </a:t>
            </a:r>
            <a:r>
              <a:rPr lang="en-US" sz="4000" b="1" cap="none" dirty="0" err="1" smtClean="0"/>
              <a:t>Bermain</a:t>
            </a:r>
            <a:r>
              <a:rPr lang="en-US" sz="4000" b="1" cap="none" dirty="0" smtClean="0"/>
              <a:t> </a:t>
            </a:r>
            <a:r>
              <a:rPr lang="en-US" sz="4000" b="1" cap="none" dirty="0" err="1" smtClean="0"/>
              <a:t>Anak</a:t>
            </a:r>
            <a:r>
              <a:rPr lang="en-US" sz="4000" b="1" cap="none" dirty="0" smtClean="0"/>
              <a:t> </a:t>
            </a:r>
            <a:r>
              <a:rPr lang="en-US" sz="2800" b="1" cap="none" dirty="0" smtClean="0"/>
              <a:t>(Rachel)</a:t>
            </a:r>
            <a:endParaRPr lang="en-US" sz="28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410316"/>
              </p:ext>
            </p:extLst>
          </p:nvPr>
        </p:nvGraphicFramePr>
        <p:xfrm>
          <a:off x="185737" y="2241995"/>
          <a:ext cx="11758613" cy="422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75" y="244411"/>
            <a:ext cx="2361918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Terima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Kasih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66" y="4820118"/>
            <a:ext cx="3229034" cy="17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err="1" smtClean="0"/>
              <a:t>Capaian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Pembelajaran</a:t>
            </a:r>
            <a:r>
              <a:rPr lang="en-US" sz="3600" b="1" cap="none" dirty="0" smtClean="0"/>
              <a:t> Mata </a:t>
            </a:r>
            <a:r>
              <a:rPr lang="en-US" sz="3600" b="1" cap="none" dirty="0" err="1" smtClean="0"/>
              <a:t>Kegiatan</a:t>
            </a:r>
            <a:r>
              <a:rPr lang="en-US" sz="3600" b="1" cap="none" dirty="0" smtClean="0"/>
              <a:t> </a:t>
            </a:r>
            <a:r>
              <a:rPr lang="en-US" sz="3600" b="1" dirty="0" smtClean="0"/>
              <a:t>(</a:t>
            </a:r>
            <a:r>
              <a:rPr lang="en-US" sz="3600" b="1" dirty="0"/>
              <a:t>CPMK)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3314702"/>
            <a:ext cx="9077134" cy="140017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/>
              <a:t>Merancang</a:t>
            </a:r>
            <a:r>
              <a:rPr lang="en-US" sz="2800" dirty="0"/>
              <a:t> media </a:t>
            </a:r>
            <a:r>
              <a:rPr lang="en-US" sz="2800" dirty="0" err="1"/>
              <a:t>pembelajaran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AUD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teori</a:t>
            </a:r>
            <a:r>
              <a:rPr lang="en-US" sz="2800" dirty="0"/>
              <a:t> </a:t>
            </a:r>
            <a:r>
              <a:rPr lang="en-US" sz="2800" dirty="0" err="1"/>
              <a:t>bermain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mewujudkan</a:t>
            </a:r>
            <a:r>
              <a:rPr lang="en-US" sz="2800" dirty="0"/>
              <a:t> </a:t>
            </a:r>
            <a:r>
              <a:rPr lang="en-US" sz="2800" dirty="0" err="1"/>
              <a:t>pembelajaran</a:t>
            </a:r>
            <a:r>
              <a:rPr lang="en-US" sz="2800" dirty="0"/>
              <a:t> yang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anak</a:t>
            </a:r>
            <a:r>
              <a:rPr lang="en-US" sz="2800" dirty="0"/>
              <a:t> </a:t>
            </a:r>
            <a:r>
              <a:rPr lang="en-US" sz="2800" dirty="0" err="1"/>
              <a:t>abad</a:t>
            </a:r>
            <a:r>
              <a:rPr lang="en-US" sz="2800" dirty="0"/>
              <a:t> 21.</a:t>
            </a:r>
          </a:p>
        </p:txBody>
      </p:sp>
    </p:spTree>
    <p:extLst>
      <p:ext uri="{BB962C8B-B14F-4D97-AF65-F5344CB8AC3E}">
        <p14:creationId xmlns:p14="http://schemas.microsoft.com/office/powerpoint/2010/main" val="119649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err="1" smtClean="0"/>
              <a:t>Pokok-pokok</a:t>
            </a:r>
            <a:r>
              <a:rPr lang="en-US" b="1" cap="none" dirty="0" smtClean="0"/>
              <a:t> </a:t>
            </a:r>
            <a:r>
              <a:rPr lang="en-US" b="1" cap="none" dirty="0" err="1" smtClean="0"/>
              <a:t>Materi</a:t>
            </a:r>
            <a:r>
              <a:rPr lang="en-US" b="1" cap="none" dirty="0" smtClean="0"/>
              <a:t> </a:t>
            </a:r>
            <a:endParaRPr lang="en-US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Peran</a:t>
            </a:r>
            <a:r>
              <a:rPr lang="en-US" dirty="0"/>
              <a:t> Orang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0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Bermain</a:t>
            </a:r>
            <a:r>
              <a:rPr lang="en-US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681039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790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87" y="3570288"/>
            <a:ext cx="3022600" cy="317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none" dirty="0" smtClean="0"/>
              <a:t>UU </a:t>
            </a:r>
            <a:r>
              <a:rPr lang="en-US" sz="4800" b="1" cap="none" dirty="0" err="1" smtClean="0"/>
              <a:t>Perlindungan</a:t>
            </a:r>
            <a:r>
              <a:rPr lang="en-US" sz="4800" b="1" cap="none" dirty="0" smtClean="0"/>
              <a:t> </a:t>
            </a:r>
            <a:r>
              <a:rPr lang="en-US" sz="4800" b="1" cap="none" dirty="0" err="1" smtClean="0"/>
              <a:t>Anak</a:t>
            </a:r>
            <a:r>
              <a:rPr lang="en-US" sz="4800" b="1" cap="none" dirty="0" smtClean="0"/>
              <a:t> </a:t>
            </a:r>
            <a:br>
              <a:rPr lang="en-US" sz="4800" b="1" cap="none" dirty="0" smtClean="0"/>
            </a:br>
            <a:r>
              <a:rPr lang="en-US" sz="4000" cap="none" dirty="0" smtClean="0"/>
              <a:t>No. 23/2002 </a:t>
            </a:r>
            <a:r>
              <a:rPr lang="en-US" sz="4000" cap="none" dirty="0" err="1" smtClean="0"/>
              <a:t>Pasal</a:t>
            </a:r>
            <a:r>
              <a:rPr lang="en-US" sz="4000" cap="none" dirty="0" smtClean="0"/>
              <a:t> 11 </a:t>
            </a:r>
            <a:endParaRPr lang="en-US" sz="4000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4938"/>
              </p:ext>
            </p:extLst>
          </p:nvPr>
        </p:nvGraphicFramePr>
        <p:xfrm>
          <a:off x="1024127" y="2371725"/>
          <a:ext cx="10220135" cy="3937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965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71942349"/>
              </p:ext>
            </p:extLst>
          </p:nvPr>
        </p:nvGraphicFramePr>
        <p:xfrm>
          <a:off x="1024128" y="585216"/>
          <a:ext cx="9720072" cy="1499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34311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9525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Manfaat</a:t>
            </a:r>
            <a:r>
              <a:rPr lang="en-US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Bermain</a:t>
            </a:r>
            <a:r>
              <a:rPr lang="en-US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179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1" y="2084832"/>
            <a:ext cx="5596118" cy="3801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343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42457675"/>
              </p:ext>
            </p:extLst>
          </p:nvPr>
        </p:nvGraphicFramePr>
        <p:xfrm>
          <a:off x="457200" y="4960137"/>
          <a:ext cx="7772400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2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cap="none" dirty="0" err="1" smtClean="0"/>
              <a:t>Urgensi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Kegiatan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Bermain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terhadap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Perkembangan</a:t>
            </a:r>
            <a:r>
              <a:rPr lang="en-US" sz="4400" b="1" cap="none" dirty="0" smtClean="0"/>
              <a:t> </a:t>
            </a:r>
            <a:r>
              <a:rPr lang="en-US" sz="4400" b="1" cap="none" dirty="0" err="1" smtClean="0"/>
              <a:t>Anak</a:t>
            </a:r>
            <a:r>
              <a:rPr lang="en-US" sz="4400" b="1" cap="none" dirty="0" smtClean="0"/>
              <a:t>  </a:t>
            </a:r>
            <a:endParaRPr lang="en-US" sz="4400" b="1" cap="non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07730"/>
              </p:ext>
            </p:extLst>
          </p:nvPr>
        </p:nvGraphicFramePr>
        <p:xfrm>
          <a:off x="1024128" y="2286000"/>
          <a:ext cx="972007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7104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</TotalTime>
  <Words>301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Calibri Light</vt:lpstr>
      <vt:lpstr>Tw Cen MT</vt:lpstr>
      <vt:lpstr>Wingdings</vt:lpstr>
      <vt:lpstr>Wingdings 3</vt:lpstr>
      <vt:lpstr>Integral</vt:lpstr>
      <vt:lpstr>Modul 2: Perkembangan dan belajar AUD  Kegiatan Belajar 1 Cara Bermain Anak Usia Dini</vt:lpstr>
      <vt:lpstr>Capaian Pembelajaran Mata Kegiatan (CPMK) </vt:lpstr>
      <vt:lpstr>Pokok-pokok Materi </vt:lpstr>
      <vt:lpstr>Bermain </vt:lpstr>
      <vt:lpstr>UU Perlindungan Anak  No. 23/2002 Pasal 11 </vt:lpstr>
      <vt:lpstr>PowerPoint Presentation</vt:lpstr>
      <vt:lpstr>Manfaat Bermain </vt:lpstr>
      <vt:lpstr>PowerPoint Presentation</vt:lpstr>
      <vt:lpstr>Urgensi Kegiatan Bermain terhadap Perkembangan Anak  </vt:lpstr>
      <vt:lpstr>PowerPoint Presentation</vt:lpstr>
      <vt:lpstr>Peran Guru dalam Kegiatan Bermain Anak (Rachel)</vt:lpstr>
      <vt:lpstr>Terima Kasih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2: Perkembangan dan Bermain AUD  Kegiatan Belajar 1 Cara Bermain Anak Usia Dini</dc:title>
  <dc:creator>Microsoft account</dc:creator>
  <cp:lastModifiedBy>Microsoft account</cp:lastModifiedBy>
  <cp:revision>18</cp:revision>
  <dcterms:created xsi:type="dcterms:W3CDTF">2019-11-11T02:58:51Z</dcterms:created>
  <dcterms:modified xsi:type="dcterms:W3CDTF">2019-11-11T08:26:38Z</dcterms:modified>
</cp:coreProperties>
</file>