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  <p:sldMasterId id="2147483650" r:id="rId2"/>
    <p:sldMasterId id="2147483726" r:id="rId3"/>
  </p:sldMasterIdLst>
  <p:notesMasterIdLst>
    <p:notesMasterId r:id="rId38"/>
  </p:notesMasterIdLst>
  <p:handoutMasterIdLst>
    <p:handoutMasterId r:id="rId39"/>
  </p:handoutMasterIdLst>
  <p:sldIdLst>
    <p:sldId id="386" r:id="rId4"/>
    <p:sldId id="279" r:id="rId5"/>
    <p:sldId id="430" r:id="rId6"/>
    <p:sldId id="282" r:id="rId7"/>
    <p:sldId id="418" r:id="rId8"/>
    <p:sldId id="264" r:id="rId9"/>
    <p:sldId id="417" r:id="rId10"/>
    <p:sldId id="419" r:id="rId11"/>
    <p:sldId id="429" r:id="rId12"/>
    <p:sldId id="383" r:id="rId13"/>
    <p:sldId id="420" r:id="rId14"/>
    <p:sldId id="421" r:id="rId15"/>
    <p:sldId id="422" r:id="rId16"/>
    <p:sldId id="425" r:id="rId17"/>
    <p:sldId id="426" r:id="rId18"/>
    <p:sldId id="423" r:id="rId19"/>
    <p:sldId id="427" r:id="rId20"/>
    <p:sldId id="428" r:id="rId21"/>
    <p:sldId id="431" r:id="rId22"/>
    <p:sldId id="424" r:id="rId23"/>
    <p:sldId id="432" r:id="rId24"/>
    <p:sldId id="433" r:id="rId25"/>
    <p:sldId id="435" r:id="rId26"/>
    <p:sldId id="436" r:id="rId27"/>
    <p:sldId id="437" r:id="rId28"/>
    <p:sldId id="438" r:id="rId29"/>
    <p:sldId id="439" r:id="rId30"/>
    <p:sldId id="440" r:id="rId31"/>
    <p:sldId id="441" r:id="rId32"/>
    <p:sldId id="442" r:id="rId33"/>
    <p:sldId id="443" r:id="rId34"/>
    <p:sldId id="444" r:id="rId35"/>
    <p:sldId id="445" r:id="rId36"/>
    <p:sldId id="446" r:id="rId37"/>
  </p:sldIdLst>
  <p:sldSz cx="18286413" cy="10287000"/>
  <p:notesSz cx="6858000" cy="9144000"/>
  <p:defaultTextStyle>
    <a:defPPr>
      <a:defRPr lang="en-US"/>
    </a:defPPr>
    <a:lvl1pPr marL="0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A3F8"/>
    <a:srgbClr val="000000"/>
    <a:srgbClr val="10B0C0"/>
    <a:srgbClr val="BEF4FA"/>
    <a:srgbClr val="FFFFFF"/>
    <a:srgbClr val="0F0634"/>
    <a:srgbClr val="06105A"/>
    <a:srgbClr val="000C68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5" autoAdjust="0"/>
    <p:restoredTop sz="92380" autoAdjust="0"/>
  </p:normalViewPr>
  <p:slideViewPr>
    <p:cSldViewPr showGuides="1">
      <p:cViewPr varScale="1">
        <p:scale>
          <a:sx n="81" d="100"/>
          <a:sy n="81" d="100"/>
        </p:scale>
        <p:origin x="224" y="288"/>
      </p:cViewPr>
      <p:guideLst>
        <p:guide orient="horz" pos="2134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howGuides="1">
      <p:cViewPr varScale="1">
        <p:scale>
          <a:sx n="53" d="100"/>
          <a:sy n="53" d="100"/>
        </p:scale>
        <p:origin x="2844" y="84"/>
      </p:cViewPr>
      <p:guideLst>
        <p:guide orient="horz" pos="2880"/>
        <p:guide pos="2160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33536-0B1C-4113-81A9-88933E6B5E35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9D4A-42BD-4661-A34B-169B9D494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24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AB2DA-10AE-4BD6-BFC1-534DE09D66C3}" type="datetimeFigureOut">
              <a:rPr lang="en-US" smtClean="0"/>
              <a:t>10/29/19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1ECDC-7530-4EA9-86FD-4E56342A4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9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No slide master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9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06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63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35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92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39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0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72276" y="3748345"/>
            <a:ext cx="5850650" cy="5850650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707556" y="4783525"/>
            <a:ext cx="2070165" cy="207016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907291" y="6808685"/>
            <a:ext cx="5580620" cy="118975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4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70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 animBg="1">
        <p:tmplLst>
          <p:tmpl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8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図プレースホルダー 17"/>
          <p:cNvSpPr>
            <a:spLocks noGrp="1"/>
          </p:cNvSpPr>
          <p:nvPr>
            <p:ph type="pic" sz="quarter" idx="11" hasCustomPrompt="1"/>
          </p:nvPr>
        </p:nvSpPr>
        <p:spPr>
          <a:xfrm>
            <a:off x="9356370" y="5829299"/>
            <a:ext cx="8930042" cy="3285766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 Add an image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0" y="0"/>
            <a:ext cx="10763386" cy="10284621"/>
            <a:chOff x="0" y="0"/>
            <a:chExt cx="10763386" cy="10284621"/>
          </a:xfrm>
        </p:grpSpPr>
        <p:sp>
          <p:nvSpPr>
            <p:cNvPr id="6" name="直角三角形 5"/>
            <p:cNvSpPr/>
            <p:nvPr userDrawn="1"/>
          </p:nvSpPr>
          <p:spPr>
            <a:xfrm>
              <a:off x="7523026" y="0"/>
              <a:ext cx="3240360" cy="1028462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 userDrawn="1"/>
          </p:nvSpPr>
          <p:spPr>
            <a:xfrm>
              <a:off x="0" y="0"/>
              <a:ext cx="7523026" cy="102780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図プレースホルダー 13"/>
          <p:cNvSpPr>
            <a:spLocks noGrp="1"/>
          </p:cNvSpPr>
          <p:nvPr>
            <p:ph type="pic" sz="quarter" idx="10" hasCustomPrompt="1"/>
          </p:nvPr>
        </p:nvSpPr>
        <p:spPr>
          <a:xfrm>
            <a:off x="2522" y="1183061"/>
            <a:ext cx="8928474" cy="3280389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49961" y="5622044"/>
            <a:ext cx="7922539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261" y="4599214"/>
            <a:ext cx="7922539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93961" y="3678944"/>
            <a:ext cx="7922539" cy="1794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781261" y="2656114"/>
            <a:ext cx="7922539" cy="10406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67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and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 userDrawn="1"/>
        </p:nvCxnSpPr>
        <p:spPr>
          <a:xfrm flipH="1">
            <a:off x="0" y="4775560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88412" y="1993151"/>
            <a:ext cx="6840760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63" y="1700461"/>
            <a:ext cx="7911618" cy="6409096"/>
          </a:xfrm>
          <a:prstGeom prst="rect">
            <a:avLst/>
          </a:prstGeom>
        </p:spPr>
      </p:pic>
      <p:sp>
        <p:nvSpPr>
          <p:cNvPr id="13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097428" y="1970491"/>
            <a:ext cx="7335815" cy="405623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13" y="4128186"/>
            <a:ext cx="2044962" cy="4165664"/>
          </a:xfrm>
          <a:prstGeom prst="rect">
            <a:avLst/>
          </a:prstGeom>
        </p:spPr>
      </p:pic>
      <p:sp>
        <p:nvSpPr>
          <p:cNvPr id="15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1097026" y="4658443"/>
            <a:ext cx="1709737" cy="31051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988411" y="4905010"/>
            <a:ext cx="6840759" cy="35238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48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5" grpId="0"/>
      <p:bldP spid="20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0" y="6043600"/>
            <a:ext cx="18286413" cy="20702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76" y="462980"/>
            <a:ext cx="7911618" cy="64090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231" y="1425361"/>
            <a:ext cx="3830770" cy="544671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26" y="2706412"/>
            <a:ext cx="2044962" cy="4165664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2862839" y="3236669"/>
            <a:ext cx="1709737" cy="31051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4957741" y="733010"/>
            <a:ext cx="7335815" cy="405623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12743606" y="1948145"/>
            <a:ext cx="3285365" cy="441049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48729" y="6980806"/>
            <a:ext cx="14188955" cy="108801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514859" y="8248845"/>
            <a:ext cx="15256695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97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10" grpId="0"/>
      <p:bldP spid="11" grpId="0"/>
      <p:bldP spid="1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Ti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4"/>
          <p:cNvSpPr>
            <a:spLocks noGrp="1"/>
          </p:cNvSpPr>
          <p:nvPr>
            <p:ph type="pic" sz="quarter" idx="16" hasCustomPrompt="1"/>
          </p:nvPr>
        </p:nvSpPr>
        <p:spPr>
          <a:xfrm>
            <a:off x="2932154" y="3883722"/>
            <a:ext cx="2474913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4"/>
          <p:cNvSpPr>
            <a:spLocks noGrp="1"/>
          </p:cNvSpPr>
          <p:nvPr>
            <p:ph type="pic" sz="quarter" idx="17" hasCustomPrompt="1"/>
          </p:nvPr>
        </p:nvSpPr>
        <p:spPr>
          <a:xfrm>
            <a:off x="5407429" y="3883722"/>
            <a:ext cx="2474913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5" name="図プレースホルダー 4"/>
          <p:cNvSpPr>
            <a:spLocks noGrp="1"/>
          </p:cNvSpPr>
          <p:nvPr>
            <p:ph type="pic" sz="quarter" idx="22" hasCustomPrompt="1"/>
          </p:nvPr>
        </p:nvSpPr>
        <p:spPr>
          <a:xfrm>
            <a:off x="7882704" y="6358635"/>
            <a:ext cx="2474913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図プレースホルダー 4"/>
          <p:cNvSpPr>
            <a:spLocks noGrp="1"/>
          </p:cNvSpPr>
          <p:nvPr>
            <p:ph type="pic" sz="quarter" idx="26" hasCustomPrompt="1"/>
          </p:nvPr>
        </p:nvSpPr>
        <p:spPr>
          <a:xfrm>
            <a:off x="457241" y="3883360"/>
            <a:ext cx="2474913" cy="2474913"/>
          </a:xfr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0" name="図プレースホルダー 4"/>
          <p:cNvSpPr>
            <a:spLocks noGrp="1"/>
          </p:cNvSpPr>
          <p:nvPr>
            <p:ph type="pic" sz="quarter" idx="27" hasCustomPrompt="1"/>
          </p:nvPr>
        </p:nvSpPr>
        <p:spPr>
          <a:xfrm>
            <a:off x="2932516" y="1408085"/>
            <a:ext cx="2474913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</a:p>
          <a:p>
            <a:r>
              <a:rPr kumimoji="1" lang="en-US" altLang="ja-JP" dirty="0"/>
              <a:t>(or blank)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1" name="図プレースホルダー 4"/>
          <p:cNvSpPr>
            <a:spLocks noGrp="1"/>
          </p:cNvSpPr>
          <p:nvPr>
            <p:ph type="pic" sz="quarter" idx="28" hasCustomPrompt="1"/>
          </p:nvPr>
        </p:nvSpPr>
        <p:spPr>
          <a:xfrm>
            <a:off x="5407791" y="1408085"/>
            <a:ext cx="2474913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図プレースホルダー 4"/>
          <p:cNvSpPr>
            <a:spLocks noGrp="1"/>
          </p:cNvSpPr>
          <p:nvPr>
            <p:ph type="pic" sz="quarter" idx="29" hasCustomPrompt="1"/>
          </p:nvPr>
        </p:nvSpPr>
        <p:spPr>
          <a:xfrm>
            <a:off x="7883066" y="1408085"/>
            <a:ext cx="2474913" cy="2474913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3" name="図プレースホルダー 4"/>
          <p:cNvSpPr>
            <a:spLocks noGrp="1"/>
          </p:cNvSpPr>
          <p:nvPr>
            <p:ph type="pic" sz="quarter" idx="30" hasCustomPrompt="1"/>
          </p:nvPr>
        </p:nvSpPr>
        <p:spPr>
          <a:xfrm>
            <a:off x="10358341" y="1408447"/>
            <a:ext cx="2474913" cy="247491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152734" y="4032082"/>
            <a:ext cx="9451050" cy="110657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153096" y="5008485"/>
            <a:ext cx="9496055" cy="10801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33" hasCustomPrompt="1"/>
          </p:nvPr>
        </p:nvSpPr>
        <p:spPr>
          <a:xfrm>
            <a:off x="2932154" y="6358635"/>
            <a:ext cx="2474913" cy="2474913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34" hasCustomPrompt="1"/>
          </p:nvPr>
        </p:nvSpPr>
        <p:spPr>
          <a:xfrm>
            <a:off x="5407429" y="6358635"/>
            <a:ext cx="2474913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5" hasCustomPrompt="1"/>
          </p:nvPr>
        </p:nvSpPr>
        <p:spPr>
          <a:xfrm>
            <a:off x="15308891" y="6358635"/>
            <a:ext cx="2474913" cy="2474913"/>
          </a:xfrm>
          <a:solidFill>
            <a:schemeClr val="accent1"/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6" hasCustomPrompt="1"/>
          </p:nvPr>
        </p:nvSpPr>
        <p:spPr>
          <a:xfrm>
            <a:off x="10358341" y="6358635"/>
            <a:ext cx="2474913" cy="24749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7" hasCustomPrompt="1"/>
          </p:nvPr>
        </p:nvSpPr>
        <p:spPr>
          <a:xfrm>
            <a:off x="12833616" y="6358635"/>
            <a:ext cx="2474913" cy="2474913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898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1" grpId="0" animBg="1"/>
      <p:bldP spid="32" grpId="0" animBg="1"/>
      <p:bldP spid="33" grpId="0" animBg="1"/>
      <p:bldP spid="34" grpId="0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1" y="0"/>
            <a:ext cx="502246" cy="1028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flipH="1">
            <a:off x="0" y="4775560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430095" y="1993151"/>
            <a:ext cx="8399077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430095" y="4905010"/>
            <a:ext cx="8399076" cy="35238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412236" y="0"/>
            <a:ext cx="8730970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960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461554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706599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706943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4615544"/>
          </a:xfr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38182" y="4706943"/>
            <a:ext cx="3600000" cy="4615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3687753" y="43886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7337324" y="4706943"/>
            <a:ext cx="3600000" cy="4615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0988185" y="43886"/>
            <a:ext cx="3600000" cy="46152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4636467" y="4707287"/>
            <a:ext cx="3600000" cy="4615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367024" y="4977639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016594" y="365037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8666165" y="4977639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5965308" y="4977639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2317027" y="365037"/>
            <a:ext cx="942317" cy="94231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589" y="603894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3781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734702" y="1411831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6894" y="1908628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1035134" y="1411832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207326" y="1908629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367934" y="6038946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540126" y="6535743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4668366" y="6038947"/>
            <a:ext cx="3538537" cy="598397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840558" y="6535744"/>
            <a:ext cx="3182561" cy="24384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574657" y="4443762"/>
            <a:ext cx="527050" cy="52705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9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8878888" y="4443762"/>
            <a:ext cx="527050" cy="527050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0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6172942" y="4443762"/>
            <a:ext cx="527050" cy="527050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5224228" y="4378415"/>
            <a:ext cx="527050" cy="52705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2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12524660" y="4436430"/>
            <a:ext cx="527050" cy="527050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877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2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六角形 31"/>
          <p:cNvSpPr/>
          <p:nvPr userDrawn="1"/>
        </p:nvSpPr>
        <p:spPr>
          <a:xfrm rot="5400000">
            <a:off x="5939381" y="2737528"/>
            <a:ext cx="6406062" cy="5522467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円/楕円 36"/>
          <p:cNvSpPr/>
          <p:nvPr userDrawn="1"/>
        </p:nvSpPr>
        <p:spPr>
          <a:xfrm>
            <a:off x="8120711" y="1395630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>
            <a:off x="10853396" y="2880795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 userDrawn="1"/>
        </p:nvSpPr>
        <p:spPr>
          <a:xfrm>
            <a:off x="10853396" y="6031145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8120711" y="7561315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5368565" y="6031145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368565" y="2872462"/>
            <a:ext cx="2025225" cy="202522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82966" y="4950496"/>
            <a:ext cx="4275475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3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485100" y="3405437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216912" y="1882351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953207" y="3405437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5468377" y="6548701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936484" y="6548701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216912" y="8078871"/>
            <a:ext cx="1800201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円弧 51"/>
          <p:cNvSpPr/>
          <p:nvPr userDrawn="1"/>
        </p:nvSpPr>
        <p:spPr>
          <a:xfrm rot="2700000">
            <a:off x="7976000" y="1249736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4" name="直線コネクタ 53"/>
          <p:cNvCxnSpPr>
            <a:stCxn id="52" idx="0"/>
          </p:cNvCxnSpPr>
          <p:nvPr userDrawn="1"/>
        </p:nvCxnSpPr>
        <p:spPr>
          <a:xfrm>
            <a:off x="9956746" y="1589578"/>
            <a:ext cx="565155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円弧 59"/>
          <p:cNvSpPr/>
          <p:nvPr userDrawn="1"/>
        </p:nvSpPr>
        <p:spPr>
          <a:xfrm rot="2700000">
            <a:off x="10706500" y="2712080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1" name="直線コネクタ 60"/>
          <p:cNvCxnSpPr>
            <a:stCxn id="60" idx="0"/>
          </p:cNvCxnSpPr>
          <p:nvPr userDrawn="1"/>
        </p:nvCxnSpPr>
        <p:spPr>
          <a:xfrm>
            <a:off x="12687246" y="3051922"/>
            <a:ext cx="500385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円弧 62"/>
          <p:cNvSpPr/>
          <p:nvPr userDrawn="1"/>
        </p:nvSpPr>
        <p:spPr>
          <a:xfrm rot="2700000">
            <a:off x="10706500" y="5870763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4" name="直線コネクタ 63"/>
          <p:cNvCxnSpPr/>
          <p:nvPr userDrawn="1"/>
        </p:nvCxnSpPr>
        <p:spPr>
          <a:xfrm>
            <a:off x="12687246" y="6210605"/>
            <a:ext cx="500385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円弧 69"/>
          <p:cNvSpPr/>
          <p:nvPr userDrawn="1"/>
        </p:nvSpPr>
        <p:spPr>
          <a:xfrm rot="18900000" flipH="1">
            <a:off x="5212902" y="2712080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1" name="直線コネクタ 70"/>
          <p:cNvCxnSpPr>
            <a:stCxn id="70" idx="0"/>
          </p:cNvCxnSpPr>
          <p:nvPr userDrawn="1"/>
        </p:nvCxnSpPr>
        <p:spPr>
          <a:xfrm flipH="1">
            <a:off x="520700" y="3051922"/>
            <a:ext cx="503204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円弧 76"/>
          <p:cNvSpPr/>
          <p:nvPr userDrawn="1"/>
        </p:nvSpPr>
        <p:spPr>
          <a:xfrm rot="18900000" flipH="1">
            <a:off x="5212902" y="5870763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8" name="直線コネクタ 77"/>
          <p:cNvCxnSpPr>
            <a:stCxn id="77" idx="0"/>
          </p:cNvCxnSpPr>
          <p:nvPr userDrawn="1"/>
        </p:nvCxnSpPr>
        <p:spPr>
          <a:xfrm flipH="1">
            <a:off x="520700" y="6210605"/>
            <a:ext cx="503204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円弧 79"/>
          <p:cNvSpPr/>
          <p:nvPr userDrawn="1"/>
        </p:nvSpPr>
        <p:spPr>
          <a:xfrm rot="2700000" flipH="1" flipV="1">
            <a:off x="7943402" y="7426333"/>
            <a:ext cx="2320588" cy="2320588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1" name="直線コネクタ 80"/>
          <p:cNvCxnSpPr>
            <a:stCxn id="80" idx="0"/>
          </p:cNvCxnSpPr>
          <p:nvPr userDrawn="1"/>
        </p:nvCxnSpPr>
        <p:spPr>
          <a:xfrm flipH="1">
            <a:off x="2476500" y="9407079"/>
            <a:ext cx="5806744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405071" y="1702393"/>
            <a:ext cx="5203230" cy="84733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0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3095883" y="3203596"/>
            <a:ext cx="4595217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1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3108583" y="6340505"/>
            <a:ext cx="4595217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496391" y="3202855"/>
            <a:ext cx="4595217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20700" y="6353205"/>
            <a:ext cx="4595217" cy="1381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2619971" y="8433393"/>
            <a:ext cx="5203230" cy="847338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57200" y="353667"/>
            <a:ext cx="6769100" cy="198313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47" name="直線コネクタ 46"/>
          <p:cNvCxnSpPr/>
          <p:nvPr userDrawn="1"/>
        </p:nvCxnSpPr>
        <p:spPr>
          <a:xfrm flipH="1">
            <a:off x="-793" y="2372533"/>
            <a:ext cx="746358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00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5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5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5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5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5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550"/>
                            </p:stCondLst>
                            <p:childTnLst>
                              <p:par>
                                <p:cTn id="10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55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5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60" grpId="0" animBg="1"/>
      <p:bldP spid="63" grpId="0" animBg="1"/>
      <p:bldP spid="70" grpId="0" animBg="1"/>
      <p:bldP spid="77" grpId="0" animBg="1"/>
      <p:bldP spid="80" grpId="0" animBg="1"/>
      <p:bldP spid="8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570413" y="0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0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3714413" y="0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3284406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4570413" y="3284406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9144000" y="3284406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13714413" y="3284406"/>
            <a:ext cx="4572000" cy="3299254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14366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テキスト プレースホルダー 17"/>
          <p:cNvSpPr>
            <a:spLocks noGrp="1"/>
          </p:cNvSpPr>
          <p:nvPr>
            <p:ph type="body" sz="quarter" idx="21" hasCustomPrompt="1"/>
          </p:nvPr>
        </p:nvSpPr>
        <p:spPr>
          <a:xfrm>
            <a:off x="4570413" y="2714366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0" name="テキスト プレースホルダー 17"/>
          <p:cNvSpPr>
            <a:spLocks noGrp="1"/>
          </p:cNvSpPr>
          <p:nvPr>
            <p:ph type="body" sz="quarter" idx="22" hasCustomPrompt="1"/>
          </p:nvPr>
        </p:nvSpPr>
        <p:spPr>
          <a:xfrm>
            <a:off x="9142413" y="2714366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1" name="テキスト プレースホルダー 17"/>
          <p:cNvSpPr>
            <a:spLocks noGrp="1"/>
          </p:cNvSpPr>
          <p:nvPr>
            <p:ph type="body" sz="quarter" idx="23" hasCustomPrompt="1"/>
          </p:nvPr>
        </p:nvSpPr>
        <p:spPr>
          <a:xfrm>
            <a:off x="13712826" y="2714366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2" name="テキスト プレースホルダー 17"/>
          <p:cNvSpPr>
            <a:spLocks noGrp="1"/>
          </p:cNvSpPr>
          <p:nvPr>
            <p:ph type="body" sz="quarter" idx="24" hasCustomPrompt="1"/>
          </p:nvPr>
        </p:nvSpPr>
        <p:spPr>
          <a:xfrm>
            <a:off x="1587" y="5998772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7"/>
          <p:cNvSpPr>
            <a:spLocks noGrp="1"/>
          </p:cNvSpPr>
          <p:nvPr>
            <p:ph type="body" sz="quarter" idx="25" hasCustomPrompt="1"/>
          </p:nvPr>
        </p:nvSpPr>
        <p:spPr>
          <a:xfrm>
            <a:off x="4572000" y="5998772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7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0" y="5998772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7"/>
          <p:cNvSpPr>
            <a:spLocks noGrp="1"/>
          </p:cNvSpPr>
          <p:nvPr>
            <p:ph type="body" sz="quarter" idx="27" hasCustomPrompt="1"/>
          </p:nvPr>
        </p:nvSpPr>
        <p:spPr>
          <a:xfrm>
            <a:off x="13714413" y="5998772"/>
            <a:ext cx="4572000" cy="581283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7" name="直線コネクタ 26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76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75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5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4" grpId="0"/>
      <p:bldP spid="15" grpId="0"/>
      <p:bldP spid="16" grpId="0"/>
      <p:bldP spid="1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 userDrawn="1"/>
        </p:nvSpPr>
        <p:spPr>
          <a:xfrm>
            <a:off x="0" y="2628900"/>
            <a:ext cx="18351500" cy="2959100"/>
          </a:xfrm>
          <a:custGeom>
            <a:avLst/>
            <a:gdLst>
              <a:gd name="connsiteX0" fmla="*/ 0 w 18351500"/>
              <a:gd name="connsiteY0" fmla="*/ 2959100 h 2959100"/>
              <a:gd name="connsiteX1" fmla="*/ 3606800 w 18351500"/>
              <a:gd name="connsiteY1" fmla="*/ 2959100 h 2959100"/>
              <a:gd name="connsiteX2" fmla="*/ 3606800 w 18351500"/>
              <a:gd name="connsiteY2" fmla="*/ 0 h 2959100"/>
              <a:gd name="connsiteX3" fmla="*/ 7289800 w 18351500"/>
              <a:gd name="connsiteY3" fmla="*/ 0 h 2959100"/>
              <a:gd name="connsiteX4" fmla="*/ 7289800 w 18351500"/>
              <a:gd name="connsiteY4" fmla="*/ 2159000 h 2959100"/>
              <a:gd name="connsiteX5" fmla="*/ 10998200 w 18351500"/>
              <a:gd name="connsiteY5" fmla="*/ 2159000 h 2959100"/>
              <a:gd name="connsiteX6" fmla="*/ 10998200 w 18351500"/>
              <a:gd name="connsiteY6" fmla="*/ 850900 h 2959100"/>
              <a:gd name="connsiteX7" fmla="*/ 14668500 w 18351500"/>
              <a:gd name="connsiteY7" fmla="*/ 850900 h 2959100"/>
              <a:gd name="connsiteX8" fmla="*/ 14668500 w 18351500"/>
              <a:gd name="connsiteY8" fmla="*/ 2806700 h 2959100"/>
              <a:gd name="connsiteX9" fmla="*/ 18351500 w 18351500"/>
              <a:gd name="connsiteY9" fmla="*/ 280670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51500" h="2959100">
                <a:moveTo>
                  <a:pt x="0" y="2959100"/>
                </a:moveTo>
                <a:lnTo>
                  <a:pt x="3606800" y="2959100"/>
                </a:lnTo>
                <a:lnTo>
                  <a:pt x="3606800" y="0"/>
                </a:lnTo>
                <a:lnTo>
                  <a:pt x="7289800" y="0"/>
                </a:lnTo>
                <a:lnTo>
                  <a:pt x="7289800" y="2159000"/>
                </a:lnTo>
                <a:lnTo>
                  <a:pt x="10998200" y="2159000"/>
                </a:lnTo>
                <a:lnTo>
                  <a:pt x="10998200" y="850900"/>
                </a:lnTo>
                <a:lnTo>
                  <a:pt x="14668500" y="850900"/>
                </a:lnTo>
                <a:lnTo>
                  <a:pt x="14668500" y="2806700"/>
                </a:lnTo>
                <a:lnTo>
                  <a:pt x="18351500" y="2806700"/>
                </a:lnTo>
              </a:path>
            </a:pathLst>
          </a:custGeom>
          <a:noFill/>
          <a:ln w="762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/>
          <p:cNvGrpSpPr/>
          <p:nvPr userDrawn="1"/>
        </p:nvGrpSpPr>
        <p:grpSpPr>
          <a:xfrm>
            <a:off x="874986" y="5956564"/>
            <a:ext cx="3420380" cy="1717950"/>
            <a:chOff x="187211" y="5765810"/>
            <a:chExt cx="3420380" cy="1717950"/>
          </a:xfrm>
        </p:grpSpPr>
        <p:sp>
          <p:nvSpPr>
            <p:cNvPr id="30" name="正方形/長方形 29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二等辺三角形 30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7" name="円/楕円 66"/>
          <p:cNvSpPr/>
          <p:nvPr userDrawn="1"/>
        </p:nvSpPr>
        <p:spPr>
          <a:xfrm>
            <a:off x="295888" y="5742032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図プレースホルダー 33"/>
          <p:cNvSpPr>
            <a:spLocks noGrp="1"/>
          </p:cNvSpPr>
          <p:nvPr>
            <p:ph type="pic" sz="quarter" idx="25" hasCustomPrompt="1"/>
          </p:nvPr>
        </p:nvSpPr>
        <p:spPr>
          <a:xfrm>
            <a:off x="519121" y="5981964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3410" y="4537974"/>
            <a:ext cx="3538537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23779" y="6279182"/>
            <a:ext cx="2846562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750679" y="2692769"/>
            <a:ext cx="3538537" cy="990111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069636" y="3543982"/>
            <a:ext cx="3538537" cy="990111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7408026" y="3731562"/>
            <a:ext cx="3538537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4715041" y="4402958"/>
            <a:ext cx="3538537" cy="990111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4800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>
            <a:off x="3759991" y="757555"/>
            <a:ext cx="3420380" cy="1717950"/>
            <a:chOff x="187211" y="5765810"/>
            <a:chExt cx="3420380" cy="1717950"/>
          </a:xfrm>
        </p:grpSpPr>
        <p:sp>
          <p:nvSpPr>
            <p:cNvPr id="36" name="正方形/長方形 35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二等辺三角形 36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197180" y="810142"/>
            <a:ext cx="2758166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0" name="グループ化 39"/>
          <p:cNvGrpSpPr/>
          <p:nvPr userDrawn="1"/>
        </p:nvGrpSpPr>
        <p:grpSpPr>
          <a:xfrm rot="10800000">
            <a:off x="11078421" y="1612650"/>
            <a:ext cx="3420380" cy="1717950"/>
            <a:chOff x="187211" y="5765810"/>
            <a:chExt cx="3420380" cy="1717950"/>
          </a:xfrm>
        </p:grpSpPr>
        <p:sp>
          <p:nvSpPr>
            <p:cNvPr id="41" name="正方形/長方形 40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二等辺三角形 41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542367" y="1665237"/>
            <a:ext cx="2731410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5" name="グループ化 44"/>
          <p:cNvGrpSpPr/>
          <p:nvPr userDrawn="1"/>
        </p:nvGrpSpPr>
        <p:grpSpPr>
          <a:xfrm>
            <a:off x="7432223" y="5200545"/>
            <a:ext cx="3420380" cy="1717950"/>
            <a:chOff x="187211" y="5765810"/>
            <a:chExt cx="3420380" cy="1717950"/>
          </a:xfrm>
        </p:grpSpPr>
        <p:sp>
          <p:nvSpPr>
            <p:cNvPr id="46" name="正方形/長方形 45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二等辺三角形 46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904047" y="5523163"/>
            <a:ext cx="2723532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59" name="グループ化 58"/>
          <p:cNvGrpSpPr/>
          <p:nvPr userDrawn="1"/>
        </p:nvGrpSpPr>
        <p:grpSpPr>
          <a:xfrm>
            <a:off x="14678821" y="5830920"/>
            <a:ext cx="3420380" cy="1717950"/>
            <a:chOff x="187211" y="5765810"/>
            <a:chExt cx="3420380" cy="1717950"/>
          </a:xfrm>
        </p:grpSpPr>
        <p:sp>
          <p:nvSpPr>
            <p:cNvPr id="60" name="正方形/長方形 59"/>
            <p:cNvSpPr/>
            <p:nvPr userDrawn="1"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二等辺三角形 60"/>
            <p:cNvSpPr/>
            <p:nvPr userDrawn="1"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2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5142767" y="6102738"/>
            <a:ext cx="2731410" cy="138041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直角三角形 63"/>
          <p:cNvSpPr/>
          <p:nvPr userDrawn="1"/>
        </p:nvSpPr>
        <p:spPr>
          <a:xfrm rot="8100000">
            <a:off x="3408293" y="4036796"/>
            <a:ext cx="405045" cy="40504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5" name="直角三角形 64"/>
          <p:cNvSpPr/>
          <p:nvPr userDrawn="1"/>
        </p:nvSpPr>
        <p:spPr>
          <a:xfrm rot="18900000">
            <a:off x="14476298" y="4100467"/>
            <a:ext cx="405045" cy="40504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8" name="円/楕円 67"/>
          <p:cNvSpPr/>
          <p:nvPr userDrawn="1"/>
        </p:nvSpPr>
        <p:spPr>
          <a:xfrm>
            <a:off x="3295854" y="293608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9" name="図プレースホルダー 33"/>
          <p:cNvSpPr>
            <a:spLocks noGrp="1"/>
          </p:cNvSpPr>
          <p:nvPr>
            <p:ph type="pic" sz="quarter" idx="34" hasCustomPrompt="1"/>
          </p:nvPr>
        </p:nvSpPr>
        <p:spPr>
          <a:xfrm>
            <a:off x="3519087" y="533540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0" name="円/楕円 69"/>
          <p:cNvSpPr/>
          <p:nvPr userDrawn="1"/>
        </p:nvSpPr>
        <p:spPr>
          <a:xfrm>
            <a:off x="6968277" y="4939206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1" name="図プレースホルダー 33"/>
          <p:cNvSpPr>
            <a:spLocks noGrp="1"/>
          </p:cNvSpPr>
          <p:nvPr>
            <p:ph type="pic" sz="quarter" idx="35" hasCustomPrompt="1"/>
          </p:nvPr>
        </p:nvSpPr>
        <p:spPr>
          <a:xfrm>
            <a:off x="7191510" y="5179138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2" name="円/楕円 71"/>
          <p:cNvSpPr/>
          <p:nvPr userDrawn="1"/>
        </p:nvSpPr>
        <p:spPr>
          <a:xfrm>
            <a:off x="10614476" y="1144705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3" name="図プレースホルダー 33"/>
          <p:cNvSpPr>
            <a:spLocks noGrp="1"/>
          </p:cNvSpPr>
          <p:nvPr>
            <p:ph type="pic" sz="quarter" idx="36" hasCustomPrompt="1"/>
          </p:nvPr>
        </p:nvSpPr>
        <p:spPr>
          <a:xfrm>
            <a:off x="10837709" y="1384637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円/楕円 73"/>
          <p:cNvSpPr/>
          <p:nvPr userDrawn="1"/>
        </p:nvSpPr>
        <p:spPr>
          <a:xfrm>
            <a:off x="14214876" y="5595760"/>
            <a:ext cx="927891" cy="927891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5" name="図プレースホルダー 33"/>
          <p:cNvSpPr>
            <a:spLocks noGrp="1"/>
          </p:cNvSpPr>
          <p:nvPr>
            <p:ph type="pic" sz="quarter" idx="37" hasCustomPrompt="1"/>
          </p:nvPr>
        </p:nvSpPr>
        <p:spPr>
          <a:xfrm>
            <a:off x="14438109" y="5835692"/>
            <a:ext cx="446291" cy="44629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921595" y="7077099"/>
            <a:ext cx="8399077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8" name="直線コネクタ 77"/>
          <p:cNvCxnSpPr/>
          <p:nvPr userDrawn="1"/>
        </p:nvCxnSpPr>
        <p:spPr>
          <a:xfrm flipH="1" flipV="1">
            <a:off x="3332956" y="833505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3332956" y="8432800"/>
            <a:ext cx="11632275" cy="10922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5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50"/>
                            </p:stCondLst>
                            <p:childTnLst>
                              <p:par>
                                <p:cTn id="3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250"/>
                            </p:stCondLst>
                            <p:childTnLst>
                              <p:par>
                                <p:cTn id="5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750"/>
                            </p:stCondLst>
                            <p:childTnLst>
                              <p:par>
                                <p:cTn id="6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750"/>
                            </p:stCondLst>
                            <p:childTnLst>
                              <p:par>
                                <p:cTn id="7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250"/>
                            </p:stCondLst>
                            <p:childTnLst>
                              <p:par>
                                <p:cTn id="8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750"/>
                            </p:stCondLst>
                            <p:childTnLst>
                              <p:par>
                                <p:cTn id="10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250"/>
                            </p:stCondLst>
                            <p:childTnLst>
                              <p:par>
                                <p:cTn id="10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7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250"/>
                            </p:stCondLst>
                            <p:childTnLst>
                              <p:par>
                                <p:cTn id="1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9800"/>
                            </p:stCondLst>
                            <p:childTnLst>
                              <p:par>
                                <p:cTn id="1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300"/>
                            </p:stCondLst>
                            <p:childTnLst>
                              <p:par>
                                <p:cTn id="1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7" grpId="0" animBg="1"/>
      <p:bldP spid="34" grpId="0"/>
      <p:bldP spid="22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animBg="1"/>
      <p:bldP spid="65" grpId="0" animBg="1"/>
      <p:bldP spid="68" grpId="0" animBg="1"/>
      <p:bldP spid="69" grpId="0"/>
      <p:bldP spid="70" grpId="0" animBg="1"/>
      <p:bldP spid="71" grpId="0"/>
      <p:bldP spid="72" grpId="0" animBg="1"/>
      <p:bldP spid="73" grpId="0"/>
      <p:bldP spid="74" grpId="0" animBg="1"/>
      <p:bldP spid="75" grpId="0"/>
      <p:bldP spid="7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コネクタ 35"/>
          <p:cNvCxnSpPr/>
          <p:nvPr userDrawn="1"/>
        </p:nvCxnSpPr>
        <p:spPr>
          <a:xfrm flipH="1">
            <a:off x="-794" y="4079091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六角形 13"/>
          <p:cNvSpPr/>
          <p:nvPr userDrawn="1"/>
        </p:nvSpPr>
        <p:spPr>
          <a:xfrm rot="5400000">
            <a:off x="2000980" y="2470016"/>
            <a:ext cx="6406062" cy="5522467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涙形 4"/>
          <p:cNvSpPr/>
          <p:nvPr userDrawn="1"/>
        </p:nvSpPr>
        <p:spPr>
          <a:xfrm rot="8100000">
            <a:off x="3826253" y="803286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涙形 5"/>
          <p:cNvSpPr/>
          <p:nvPr userDrawn="1"/>
        </p:nvSpPr>
        <p:spPr>
          <a:xfrm rot="4500000">
            <a:off x="1288949" y="2233592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涙形 6"/>
          <p:cNvSpPr/>
          <p:nvPr userDrawn="1"/>
        </p:nvSpPr>
        <p:spPr>
          <a:xfrm rot="900000">
            <a:off x="1288949" y="5115944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涙形 7"/>
          <p:cNvSpPr/>
          <p:nvPr userDrawn="1"/>
        </p:nvSpPr>
        <p:spPr>
          <a:xfrm rot="18900000">
            <a:off x="3847130" y="6525190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涙形 8"/>
          <p:cNvSpPr/>
          <p:nvPr userDrawn="1"/>
        </p:nvSpPr>
        <p:spPr>
          <a:xfrm rot="15300000">
            <a:off x="6384434" y="5094884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涙形 9"/>
          <p:cNvSpPr/>
          <p:nvPr userDrawn="1"/>
        </p:nvSpPr>
        <p:spPr>
          <a:xfrm rot="11700000">
            <a:off x="6384434" y="2212531"/>
            <a:ext cx="2713765" cy="2713765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3922624" y="1633110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4801900" y="937211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048571" y="2083160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469085" y="3094094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7"/>
          <p:cNvSpPr>
            <a:spLocks noGrp="1"/>
          </p:cNvSpPr>
          <p:nvPr userDrawn="1">
            <p:ph type="pic" sz="quarter" idx="31" hasCustomPrompt="1"/>
          </p:nvPr>
        </p:nvSpPr>
        <p:spPr>
          <a:xfrm>
            <a:off x="7348361" y="2398195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595032" y="3544144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373600" y="3049089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図プレースホルダー 7"/>
          <p:cNvSpPr>
            <a:spLocks noGrp="1"/>
          </p:cNvSpPr>
          <p:nvPr userDrawn="1">
            <p:ph type="pic" sz="quarter" idx="34" hasCustomPrompt="1"/>
          </p:nvPr>
        </p:nvSpPr>
        <p:spPr>
          <a:xfrm>
            <a:off x="2252876" y="2353190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1499547" y="3499139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1373600" y="5927148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2252876" y="5231249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1499547" y="6377198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 userDrawn="1">
            <p:ph type="body" sz="quarter" idx="39" hasCustomPrompt="1"/>
          </p:nvPr>
        </p:nvSpPr>
        <p:spPr>
          <a:xfrm>
            <a:off x="6469085" y="5908585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図プレースホルダー 7"/>
          <p:cNvSpPr>
            <a:spLocks noGrp="1"/>
          </p:cNvSpPr>
          <p:nvPr userDrawn="1">
            <p:ph type="pic" sz="quarter" idx="40" hasCustomPrompt="1"/>
          </p:nvPr>
        </p:nvSpPr>
        <p:spPr>
          <a:xfrm>
            <a:off x="7348361" y="5212686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 userDrawn="1">
            <p:ph type="body" sz="quarter" idx="41" hasCustomPrompt="1"/>
          </p:nvPr>
        </p:nvSpPr>
        <p:spPr>
          <a:xfrm>
            <a:off x="6595032" y="6358635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 userDrawn="1">
            <p:ph type="body" sz="quarter" idx="42" hasCustomPrompt="1"/>
          </p:nvPr>
        </p:nvSpPr>
        <p:spPr>
          <a:xfrm>
            <a:off x="3922624" y="7324564"/>
            <a:ext cx="2475275" cy="58506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図プレースホルダー 7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801900" y="6583660"/>
            <a:ext cx="785909" cy="78590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4048571" y="7729609"/>
            <a:ext cx="2241182" cy="10351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548249" y="1217284"/>
            <a:ext cx="7914915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ホームベース 40"/>
          <p:cNvSpPr/>
          <p:nvPr userDrawn="1"/>
        </p:nvSpPr>
        <p:spPr>
          <a:xfrm>
            <a:off x="9615805" y="4406587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1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10095502" y="4779150"/>
            <a:ext cx="7328624" cy="162708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095502" y="4199721"/>
            <a:ext cx="7328624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ホームベース 43"/>
          <p:cNvSpPr/>
          <p:nvPr userDrawn="1"/>
        </p:nvSpPr>
        <p:spPr>
          <a:xfrm>
            <a:off x="9615805" y="6824750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テキスト プレースホルダー 11"/>
          <p:cNvSpPr>
            <a:spLocks noGrp="1"/>
          </p:cNvSpPr>
          <p:nvPr userDrawn="1">
            <p:ph type="body" sz="quarter" idx="45" hasCustomPrompt="1"/>
          </p:nvPr>
        </p:nvSpPr>
        <p:spPr>
          <a:xfrm>
            <a:off x="10095502" y="7208094"/>
            <a:ext cx="7328624" cy="162708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095502" y="6617884"/>
            <a:ext cx="7328624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15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250"/>
                            </p:stCondLst>
                            <p:childTnLst>
                              <p:par>
                                <p:cTn id="10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/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animBg="1"/>
      <p:bldP spid="4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-1" y="0"/>
            <a:ext cx="18286413" cy="6583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5" hasCustomPrompt="1"/>
          </p:nvPr>
        </p:nvSpPr>
        <p:spPr>
          <a:xfrm>
            <a:off x="412236" y="1208103"/>
            <a:ext cx="6221087" cy="503390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667031" y="1433128"/>
            <a:ext cx="5733348" cy="31503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テキスト プレースホルダー 7"/>
          <p:cNvSpPr>
            <a:spLocks noGrp="1"/>
          </p:cNvSpPr>
          <p:nvPr>
            <p:ph type="body" sz="quarter" idx="17" hasCustomPrompt="1"/>
          </p:nvPr>
        </p:nvSpPr>
        <p:spPr>
          <a:xfrm>
            <a:off x="11588711" y="1201446"/>
            <a:ext cx="6221087" cy="503390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11843506" y="1426471"/>
            <a:ext cx="5733348" cy="31503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 hasCustomPrompt="1"/>
          </p:nvPr>
        </p:nvSpPr>
        <p:spPr>
          <a:xfrm>
            <a:off x="5546049" y="958035"/>
            <a:ext cx="7197557" cy="5824031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5814679" y="1201445"/>
            <a:ext cx="6660740" cy="364540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16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50"/>
                            </p:stCondLst>
                            <p:childTnLst>
                              <p:par>
                                <p:cTn id="3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  <p:bldP spid="8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solidFill>
            <a:schemeClr val="accent1"/>
          </a:solidFill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22326" y="4018375"/>
            <a:ext cx="15841760" cy="108801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22327" y="5233510"/>
            <a:ext cx="15841760" cy="108012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73965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and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0" y="0"/>
            <a:ext cx="18286413" cy="5143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7271" y="1228065"/>
            <a:ext cx="16831870" cy="245923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272" y="3405437"/>
            <a:ext cx="16831870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15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202547" y="5638555"/>
            <a:ext cx="1530170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27371" y="7838165"/>
            <a:ext cx="472552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27371" y="7258735"/>
            <a:ext cx="47255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8378122" y="5638555"/>
            <a:ext cx="1530170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802946" y="7838165"/>
            <a:ext cx="472552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802946" y="7258735"/>
            <a:ext cx="47255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3553697" y="5638555"/>
            <a:ext cx="1530170" cy="153017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1978521" y="7838165"/>
            <a:ext cx="4725525" cy="158081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978521" y="7258735"/>
            <a:ext cx="47255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97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5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"/>
            <a:ext cx="18286413" cy="6583661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063290"/>
            <a:ext cx="18286413" cy="765175"/>
          </a:xfrm>
          <a:solidFill>
            <a:schemeClr val="accent1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4828951"/>
            <a:ext cx="18286413" cy="1754709"/>
          </a:xfrm>
          <a:solidFill>
            <a:schemeClr val="tx2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>
            <a:off x="1311688" y="823020"/>
            <a:ext cx="3691058" cy="5757015"/>
          </a:xfrm>
          <a:blipFill dpi="0" rotWithShape="1">
            <a:blip r:embed="rId2"/>
            <a:srcRect/>
            <a:stretch>
              <a:fillRect b="-27424"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137761" y="4052646"/>
            <a:ext cx="1242138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137761" y="4880358"/>
            <a:ext cx="12421380" cy="16582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1582417" y="1767765"/>
            <a:ext cx="3149600" cy="48164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5" name="直線コネクタ 24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78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14" presetClass="entr" presetSubtype="1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-14757" y="3291830"/>
            <a:ext cx="18286413" cy="3291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-7192" y="3722610"/>
            <a:ext cx="18286413" cy="2430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1" y="0"/>
            <a:ext cx="18286413" cy="32918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0" y="417975"/>
            <a:ext cx="18271655" cy="2430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9143206" y="329183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</p:txBody>
      </p:sp>
      <p:sp>
        <p:nvSpPr>
          <p:cNvPr id="11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9139924" cy="3291830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150226" y="1177425"/>
            <a:ext cx="8498925" cy="144579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150226" y="597995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99276" y="4513430"/>
            <a:ext cx="8498925" cy="13951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99276" y="3934000"/>
            <a:ext cx="8498925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7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5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00"/>
                            </p:stCondLst>
                            <p:childTnLst>
                              <p:par>
                                <p:cTn id="4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8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14" grpId="0"/>
      <p:bldP spid="11" grpId="0"/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8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0425055" cy="6583660"/>
          </a:xfrm>
          <a:custGeom>
            <a:avLst/>
            <a:gdLst/>
            <a:ahLst/>
            <a:cxnLst/>
            <a:rect l="l" t="t" r="r" b="b"/>
            <a:pathLst>
              <a:path w="10425055" h="6583660">
                <a:moveTo>
                  <a:pt x="0" y="0"/>
                </a:moveTo>
                <a:lnTo>
                  <a:pt x="7859770" y="0"/>
                </a:lnTo>
                <a:lnTo>
                  <a:pt x="10425055" y="6583660"/>
                </a:lnTo>
                <a:lnTo>
                  <a:pt x="7859770" y="6583660"/>
                </a:lnTo>
                <a:lnTo>
                  <a:pt x="0" y="658366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5461000" y="3221875"/>
            <a:ext cx="3951609" cy="788150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7838062" y="-2"/>
            <a:ext cx="10448350" cy="6583660"/>
          </a:xfrm>
          <a:custGeom>
            <a:avLst/>
            <a:gdLst/>
            <a:ahLst/>
            <a:cxnLst/>
            <a:rect l="l" t="t" r="r" b="b"/>
            <a:pathLst>
              <a:path w="10448350" h="6583660">
                <a:moveTo>
                  <a:pt x="0" y="0"/>
                </a:moveTo>
                <a:lnTo>
                  <a:pt x="2565285" y="0"/>
                </a:lnTo>
                <a:lnTo>
                  <a:pt x="10425054" y="0"/>
                </a:lnTo>
                <a:lnTo>
                  <a:pt x="10425054" y="1"/>
                </a:lnTo>
                <a:lnTo>
                  <a:pt x="10448350" y="1"/>
                </a:lnTo>
                <a:lnTo>
                  <a:pt x="10448350" y="6583660"/>
                </a:lnTo>
                <a:lnTo>
                  <a:pt x="10425054" y="6583660"/>
                </a:lnTo>
                <a:lnTo>
                  <a:pt x="9000998" y="6583660"/>
                </a:lnTo>
                <a:lnTo>
                  <a:pt x="2565285" y="658366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 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5746750" y="3228975"/>
            <a:ext cx="3381375" cy="7715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42" hasCustomPrompt="1"/>
          </p:nvPr>
        </p:nvSpPr>
        <p:spPr>
          <a:xfrm>
            <a:off x="8777288" y="2424950"/>
            <a:ext cx="3951609" cy="788150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063038" y="2432050"/>
            <a:ext cx="3381375" cy="7715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1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5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5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12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54" y="1016929"/>
            <a:ext cx="13127627" cy="6236485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涙形 7"/>
          <p:cNvSpPr/>
          <p:nvPr userDrawn="1"/>
        </p:nvSpPr>
        <p:spPr>
          <a:xfrm rot="8100000">
            <a:off x="3189655" y="1155774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涙形 8"/>
          <p:cNvSpPr/>
          <p:nvPr userDrawn="1"/>
        </p:nvSpPr>
        <p:spPr>
          <a:xfrm rot="8100000">
            <a:off x="4761885" y="3760571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涙形 9"/>
          <p:cNvSpPr/>
          <p:nvPr userDrawn="1"/>
        </p:nvSpPr>
        <p:spPr>
          <a:xfrm rot="8100000">
            <a:off x="7802845" y="634312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涙形 10"/>
          <p:cNvSpPr/>
          <p:nvPr userDrawn="1"/>
        </p:nvSpPr>
        <p:spPr>
          <a:xfrm rot="8100000">
            <a:off x="11596370" y="1306115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涙形 11"/>
          <p:cNvSpPr/>
          <p:nvPr userDrawn="1"/>
        </p:nvSpPr>
        <p:spPr>
          <a:xfrm rot="8100000">
            <a:off x="8000551" y="3090913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涙形 12"/>
          <p:cNvSpPr/>
          <p:nvPr userDrawn="1"/>
        </p:nvSpPr>
        <p:spPr>
          <a:xfrm rot="8100000">
            <a:off x="13128605" y="4180702"/>
            <a:ext cx="1396314" cy="1396314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11633" y="1652503"/>
            <a:ext cx="2440485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112711" y="4108746"/>
            <a:ext cx="2440485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5227143" y="944025"/>
            <a:ext cx="2440485" cy="1034754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488346" y="3741660"/>
            <a:ext cx="2440485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3082603" y="1595703"/>
            <a:ext cx="2440485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14595806" y="4361482"/>
            <a:ext cx="2440485" cy="10347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314987" y="1076656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156" y="3681453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922146" y="559279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8119852" y="3011795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1718778" y="1226997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13247906" y="4101584"/>
            <a:ext cx="1157711" cy="150472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74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"/>
                            </p:stCondLst>
                            <p:childTnLst>
                              <p:par>
                                <p:cTn id="3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5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5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50"/>
                            </p:stCondLst>
                            <p:childTnLst>
                              <p:par>
                                <p:cTn id="51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5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50"/>
                            </p:stCondLst>
                            <p:childTnLst>
                              <p:par>
                                <p:cTn id="6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50"/>
                            </p:stCondLst>
                            <p:childTnLst>
                              <p:par>
                                <p:cTn id="7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50"/>
                            </p:stCondLst>
                            <p:childTnLst>
                              <p:par>
                                <p:cTn id="7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50"/>
                            </p:stCondLst>
                            <p:childTnLst>
                              <p:par>
                                <p:cTn id="8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050"/>
                            </p:stCondLst>
                            <p:childTnLst>
                              <p:par>
                                <p:cTn id="9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50"/>
                            </p:stCondLst>
                            <p:childTnLst>
                              <p:par>
                                <p:cTn id="10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54" y="1016929"/>
            <a:ext cx="13127627" cy="6236485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8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4558434"/>
            <a:ext cx="14102428" cy="19352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8357297" y="2938255"/>
            <a:ext cx="1550994" cy="1550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241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2623220"/>
            <a:ext cx="14102428" cy="6300700"/>
          </a:xfrm>
        </p:spPr>
        <p:txBody>
          <a:bodyPr anchor="t">
            <a:noAutofit/>
          </a:bodyPr>
          <a:lstStyle>
            <a:lvl1pPr marL="432000" indent="-432000" algn="l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+mn-lt"/>
              </a:defRPr>
            </a:lvl1pPr>
            <a:lvl2pPr marL="900000" indent="-432000">
              <a:buFont typeface="Wingdings" panose="05000000000000000000" pitchFamily="2" charset="2"/>
              <a:buChar char="l"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ssss</a:t>
            </a:r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8357297" y="1003040"/>
            <a:ext cx="1550994" cy="155099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1597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2842148" y="6619890"/>
            <a:ext cx="12612643" cy="122426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 flipV="1">
            <a:off x="3332956" y="7853145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0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0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/>
          <p:nvPr userDrawn="1"/>
        </p:nvSpPr>
        <p:spPr>
          <a:xfrm rot="5400000">
            <a:off x="-419424" y="419424"/>
            <a:ext cx="10287001" cy="9448151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41" y="2038155"/>
            <a:ext cx="8325925" cy="639071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88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863285" y="1160558"/>
            <a:ext cx="7650851" cy="796588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7940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335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フリーフォーム 9"/>
          <p:cNvSpPr/>
          <p:nvPr userDrawn="1"/>
        </p:nvSpPr>
        <p:spPr>
          <a:xfrm rot="5400000">
            <a:off x="-419424" y="419424"/>
            <a:ext cx="10287001" cy="9448151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9863287" y="1183061"/>
            <a:ext cx="7695854" cy="44554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41" y="2038155"/>
            <a:ext cx="8325925" cy="639071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88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818281" y="5818576"/>
            <a:ext cx="7740860" cy="330786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sz="quarter" idx="24" hasCustomPrompt="1"/>
          </p:nvPr>
        </p:nvSpPr>
        <p:spPr>
          <a:xfrm>
            <a:off x="9998302" y="1319622"/>
            <a:ext cx="7425825" cy="4182372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61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266776" y="2578215"/>
            <a:ext cx="8010890" cy="1237638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7200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391901" y="3973370"/>
            <a:ext cx="6884972" cy="108012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9265983" y="3973370"/>
            <a:ext cx="1081087" cy="10795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9266777" y="6674493"/>
            <a:ext cx="720080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986856" y="6674494"/>
            <a:ext cx="3465385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9266776" y="7512808"/>
            <a:ext cx="720080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986855" y="7512809"/>
            <a:ext cx="3465385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>
            <a:off x="13587257" y="6674492"/>
            <a:ext cx="720080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307336" y="6674493"/>
            <a:ext cx="3465385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13587256" y="7512807"/>
            <a:ext cx="720080" cy="719023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4307335" y="7512808"/>
            <a:ext cx="3465385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cxnSp>
        <p:nvCxnSpPr>
          <p:cNvPr id="31" name="直線コネクタ 30"/>
          <p:cNvCxnSpPr/>
          <p:nvPr userDrawn="1"/>
        </p:nvCxnSpPr>
        <p:spPr>
          <a:xfrm>
            <a:off x="0" y="6427169"/>
            <a:ext cx="18286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 userDrawn="1"/>
        </p:nvSpPr>
        <p:spPr>
          <a:xfrm>
            <a:off x="679624" y="1915297"/>
            <a:ext cx="8143103" cy="65367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813417" y="2055491"/>
            <a:ext cx="7875516" cy="6256337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 map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9008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9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2" presetClass="entr" presetSubtype="3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167431" y="3388304"/>
            <a:ext cx="13906545" cy="166518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spc="15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89140" y="5098495"/>
            <a:ext cx="13906545" cy="1935215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3200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855119" y="6763680"/>
            <a:ext cx="10576175" cy="3172853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120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5" name="直角三角形 4"/>
          <p:cNvSpPr/>
          <p:nvPr userDrawn="1"/>
        </p:nvSpPr>
        <p:spPr>
          <a:xfrm rot="10800000">
            <a:off x="16421955" y="-1370"/>
            <a:ext cx="1864458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直角三角形 6"/>
          <p:cNvSpPr/>
          <p:nvPr userDrawn="1"/>
        </p:nvSpPr>
        <p:spPr>
          <a:xfrm rot="10800000">
            <a:off x="14212397" y="-1371"/>
            <a:ext cx="4095455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>
            <a:off x="-12267" y="7932496"/>
            <a:ext cx="1864458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直角三角形 10"/>
          <p:cNvSpPr/>
          <p:nvPr userDrawn="1"/>
        </p:nvSpPr>
        <p:spPr>
          <a:xfrm>
            <a:off x="-12267" y="8333370"/>
            <a:ext cx="4095455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45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7" grpId="0" animBg="1"/>
      <p:bldP spid="10" grpId="0" animBg="1"/>
      <p:bldP spid="11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  <a:prstGeom prst="rect">
            <a:avLst/>
          </a:prstGeo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  <a:prstGeom prst="rect">
            <a:avLst/>
          </a:prstGeo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649" y="7843800"/>
            <a:ext cx="132982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93649" y="7167104"/>
            <a:ext cx="13298280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18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  <a:prstGeom prst="rect">
            <a:avLst/>
          </a:prstGeo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72276" y="2173170"/>
            <a:ext cx="5809079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07" y="2364118"/>
            <a:ext cx="5427217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7981" y="1768125"/>
            <a:ext cx="10351150" cy="1191125"/>
          </a:xfrm>
          <a:prstGeom prst="rect">
            <a:avLst/>
          </a:prstGeom>
        </p:spPr>
        <p:txBody>
          <a:bodyPr anchor="b"/>
          <a:lstStyle>
            <a:lvl1pPr algn="l">
              <a:defRPr sz="5400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072976" y="2983261"/>
            <a:ext cx="10351150" cy="25652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1" y="0"/>
            <a:ext cx="502246" cy="1028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  <a:prstGeom prst="rect">
            <a:avLst/>
          </a:prstGeo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flipH="1">
            <a:off x="0" y="4775560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430095" y="1993151"/>
            <a:ext cx="8399077" cy="279031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430095" y="4905010"/>
            <a:ext cx="8399076" cy="35238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412236" y="0"/>
            <a:ext cx="8730970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61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  <a:prstGeom prst="rect">
            <a:avLst/>
          </a:prstGeo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2443200"/>
            <a:ext cx="16057784" cy="1763774"/>
          </a:xfrm>
        </p:spPr>
        <p:txBody>
          <a:bodyPr anchor="b">
            <a:noAutofit/>
          </a:bodyPr>
          <a:lstStyle>
            <a:lvl1pPr algn="ctr"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4423420"/>
            <a:ext cx="16057784" cy="324036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34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11618481" y="3748345"/>
            <a:ext cx="5850650" cy="5850650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3553761" y="4783525"/>
            <a:ext cx="2070165" cy="207016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1753496" y="6808685"/>
            <a:ext cx="5580620" cy="1189757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4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 animBg="1">
        <p:tmplLst>
          <p:tmpl>
            <p:tnLst>
              <p:par>
                <p:cTn presetID="14" presetClass="entr" presetSubtype="1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4" presetClass="entr" presetSubtype="10" fill="hold" nodeType="click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1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  <a:prstGeom prst="rect">
            <a:avLst/>
          </a:prstGeo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  <a:prstGeom prst="rect">
            <a:avLst/>
          </a:prstGeo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1948145"/>
            <a:ext cx="7641849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3036843"/>
            <a:ext cx="7641849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503246" y="1948145"/>
            <a:ext cx="7641849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503246" y="3036843"/>
            <a:ext cx="7641849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07291" y="1984571"/>
            <a:ext cx="72000" cy="1043694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323226" y="1993150"/>
            <a:ext cx="72000" cy="1043694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820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-6324" y="1750729"/>
            <a:ext cx="18292737" cy="487793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TKI 2019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  <a:prstGeom prst="rect">
            <a:avLst/>
          </a:prstGeo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903140"/>
            <a:ext cx="18267418" cy="4545505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  <a:prstGeom prst="rect">
            <a:avLst/>
          </a:prstGeo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7541" y="7568135"/>
            <a:ext cx="11926325" cy="16258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7541" y="6898695"/>
            <a:ext cx="119263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69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  <a:prstGeom prst="rect">
            <a:avLst/>
          </a:prstGeo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TKI 2019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  <a:prstGeom prst="rect">
            <a:avLst/>
          </a:prstGeo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2803240"/>
            <a:ext cx="16057784" cy="1043694"/>
          </a:xfrm>
        </p:spPr>
        <p:txBody>
          <a:bodyPr anchor="b">
            <a:noAutofit/>
          </a:bodyPr>
          <a:lstStyle>
            <a:lvl1pPr algn="l">
              <a:defRPr sz="5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4063380"/>
            <a:ext cx="16057784" cy="324036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3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TKI 2019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2803240"/>
            <a:ext cx="16057784" cy="1043694"/>
          </a:xfrm>
        </p:spPr>
        <p:txBody>
          <a:bodyPr anchor="b">
            <a:noAutofit/>
          </a:bodyPr>
          <a:lstStyle>
            <a:lvl1pPr algn="l">
              <a:defRPr sz="5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4063380"/>
            <a:ext cx="16057784" cy="324036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9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1948145"/>
            <a:ext cx="7641849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3036843"/>
            <a:ext cx="7641849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503246" y="1948145"/>
            <a:ext cx="7641849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503246" y="3036843"/>
            <a:ext cx="7641849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07291" y="2343636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9323226" y="2353190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061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 userDrawn="1"/>
        </p:nvSpPr>
        <p:spPr>
          <a:xfrm>
            <a:off x="1596993" y="7033710"/>
            <a:ext cx="4185465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1596993" y="4423420"/>
            <a:ext cx="4185465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596993" y="1768125"/>
            <a:ext cx="4185465" cy="234026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740034" y="1933890"/>
            <a:ext cx="3899383" cy="200873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740034" y="4589185"/>
            <a:ext cx="3899383" cy="2008731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1740034" y="7199475"/>
            <a:ext cx="3899383" cy="2008731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26230" y="2347555"/>
            <a:ext cx="10677816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026230" y="1768125"/>
            <a:ext cx="1067781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026230" y="5005227"/>
            <a:ext cx="10677816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026230" y="4425797"/>
            <a:ext cx="1067781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026230" y="7629849"/>
            <a:ext cx="10677816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26230" y="7050419"/>
            <a:ext cx="10677816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75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5" grpId="0" animBg="1"/>
      <p:bldP spid="10" grpId="0"/>
      <p:bldP spid="14" grpId="0"/>
      <p:bldP spid="16" grpId="0"/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1948145"/>
            <a:ext cx="5171868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3036843"/>
            <a:ext cx="5171868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32916" y="1984572"/>
            <a:ext cx="5171868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32916" y="3073270"/>
            <a:ext cx="5171868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1978521" y="1984572"/>
            <a:ext cx="5171868" cy="1043694"/>
          </a:xfrm>
        </p:spPr>
        <p:txBody>
          <a:bodyPr anchor="b">
            <a:noAutofit/>
          </a:bodyPr>
          <a:lstStyle>
            <a:lvl1pPr algn="l"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978521" y="3073270"/>
            <a:ext cx="5171868" cy="589565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907291" y="2356902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6385201" y="2398195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11897520" y="2398195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5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 animBg="1"/>
      <p:bldP spid="14" grpId="0" animBg="1"/>
      <p:bldP spid="1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円/楕円 31"/>
          <p:cNvSpPr/>
          <p:nvPr userDrawn="1"/>
        </p:nvSpPr>
        <p:spPr>
          <a:xfrm>
            <a:off x="6041205" y="2495277"/>
            <a:ext cx="6193030" cy="6193030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3" name="円/楕円 32"/>
          <p:cNvSpPr/>
          <p:nvPr userDrawn="1"/>
        </p:nvSpPr>
        <p:spPr>
          <a:xfrm>
            <a:off x="6982940" y="3437012"/>
            <a:ext cx="4309561" cy="430956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ドーナツ 7"/>
          <p:cNvSpPr/>
          <p:nvPr userDrawn="1"/>
        </p:nvSpPr>
        <p:spPr>
          <a:xfrm>
            <a:off x="6398903" y="2849730"/>
            <a:ext cx="5461686" cy="5461686"/>
          </a:xfrm>
          <a:prstGeom prst="donut">
            <a:avLst>
              <a:gd name="adj" fmla="val 7805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環状矢印 8"/>
          <p:cNvSpPr/>
          <p:nvPr userDrawn="1"/>
        </p:nvSpPr>
        <p:spPr>
          <a:xfrm>
            <a:off x="9143206" y="2833652"/>
            <a:ext cx="3024385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環状矢印 8"/>
          <p:cNvSpPr/>
          <p:nvPr userDrawn="1"/>
        </p:nvSpPr>
        <p:spPr>
          <a:xfrm rot="5400000">
            <a:off x="8975161" y="5717445"/>
            <a:ext cx="3024385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環状矢印 8"/>
          <p:cNvSpPr/>
          <p:nvPr userDrawn="1"/>
        </p:nvSpPr>
        <p:spPr>
          <a:xfrm rot="10800000">
            <a:off x="6112473" y="5582267"/>
            <a:ext cx="3024385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環状矢印 8"/>
          <p:cNvSpPr/>
          <p:nvPr userDrawn="1"/>
        </p:nvSpPr>
        <p:spPr>
          <a:xfrm rot="16200000">
            <a:off x="6255121" y="2679785"/>
            <a:ext cx="3024385" cy="275814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 userDrawn="1"/>
        </p:nvSpPr>
        <p:spPr>
          <a:xfrm>
            <a:off x="10181969" y="3069064"/>
            <a:ext cx="1433384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0181969" y="6379823"/>
            <a:ext cx="1433384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6565558" y="3069064"/>
            <a:ext cx="1433384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6565558" y="6379823"/>
            <a:ext cx="1433384" cy="1433384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590604" y="3485051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590604" y="6788458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974193" y="347769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974193" y="6781106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586361" y="3115954"/>
            <a:ext cx="4808864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586361" y="2536524"/>
            <a:ext cx="4808864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586361" y="7005277"/>
            <a:ext cx="4808864" cy="174412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586361" y="6425847"/>
            <a:ext cx="4808864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38059" y="3118138"/>
            <a:ext cx="4808864" cy="174412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8059" y="2538708"/>
            <a:ext cx="4808864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8059" y="7007461"/>
            <a:ext cx="4808864" cy="174412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38059" y="6428031"/>
            <a:ext cx="4808864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75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8" grpId="0" animBg="1"/>
      <p:bldP spid="9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1509136" y="1811486"/>
            <a:ext cx="6671037" cy="399619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685611" y="1987943"/>
            <a:ext cx="6318086" cy="3643276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050168" y="1811486"/>
            <a:ext cx="6671037" cy="3996190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0226643" y="1987943"/>
            <a:ext cx="6318086" cy="3643276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83526" y="6660065"/>
            <a:ext cx="7393207" cy="24468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83526" y="6080635"/>
            <a:ext cx="739320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79458" y="6664184"/>
            <a:ext cx="7393207" cy="24468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79458" y="6084754"/>
            <a:ext cx="7393207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6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 animBg="1"/>
      <p:bldP spid="12" grpId="0"/>
      <p:bldP spid="1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637261" y="2174129"/>
            <a:ext cx="5588591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812479" y="2337741"/>
            <a:ext cx="5238155" cy="3020542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7261" y="6218944"/>
            <a:ext cx="5588591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7261" y="5639514"/>
            <a:ext cx="558859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6348117" y="2173170"/>
            <a:ext cx="5588591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6523335" y="2336782"/>
            <a:ext cx="5238155" cy="3020542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48117" y="6217985"/>
            <a:ext cx="5588591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48117" y="5638555"/>
            <a:ext cx="558859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12023526" y="2174129"/>
            <a:ext cx="5588591" cy="334776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12198744" y="2337741"/>
            <a:ext cx="5238155" cy="3020542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023526" y="6218944"/>
            <a:ext cx="5588591" cy="27059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023526" y="5639514"/>
            <a:ext cx="558859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/>
      <p:bldP spid="18" grpId="0"/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/>
      <p:bldP spid="2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0" y="0"/>
            <a:ext cx="18286413" cy="5143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7271" y="1228065"/>
            <a:ext cx="16831870" cy="245923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272" y="3405437"/>
            <a:ext cx="16831870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5143500"/>
            <a:ext cx="18286413" cy="51435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834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-6324" y="1750729"/>
            <a:ext cx="18292737" cy="487793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TKI 2019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903140"/>
            <a:ext cx="18267418" cy="4545505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7541" y="7568135"/>
            <a:ext cx="11926325" cy="16258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7541" y="6898695"/>
            <a:ext cx="119263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x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72276" y="1588105"/>
            <a:ext cx="80108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72276" y="4288405"/>
            <a:ext cx="80108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9458241" y="1588105"/>
            <a:ext cx="80108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458241" y="4288405"/>
            <a:ext cx="80108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772276" y="5548545"/>
            <a:ext cx="80108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772276" y="8248845"/>
            <a:ext cx="80108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9458241" y="5548545"/>
            <a:ext cx="80108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458241" y="8248845"/>
            <a:ext cx="80108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313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/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72276" y="1588105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72276" y="4288405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6487911" y="1588105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87911" y="4288405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12203546" y="1588105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203546" y="4288405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772276" y="5593550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72276" y="8293850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6487911" y="5593550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487911" y="8293850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24" hasCustomPrompt="1"/>
          </p:nvPr>
        </p:nvSpPr>
        <p:spPr>
          <a:xfrm>
            <a:off x="12203546" y="5593550"/>
            <a:ext cx="5310590" cy="2700300"/>
          </a:xfrm>
          <a:prstGeom prst="rect">
            <a:avLst/>
          </a:prstGeom>
        </p:spPr>
        <p:txBody>
          <a:bodyPr/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203546" y="8293850"/>
            <a:ext cx="5310590" cy="117013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3573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/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 dirty="0"/>
              <a:t>The Power of </a:t>
            </a:r>
            <a:r>
              <a:rPr lang="en-US" dirty="0" err="1"/>
              <a:t>PowexxrPoint</a:t>
            </a:r>
            <a:r>
              <a:rPr lang="en-US" dirty="0"/>
              <a:t> | </a:t>
            </a:r>
            <a:r>
              <a:rPr lang="en-US" dirty="0" err="1"/>
              <a:t>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873176" y="3112640"/>
            <a:ext cx="882098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8873176" y="2533210"/>
            <a:ext cx="882098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8873176" y="5100240"/>
            <a:ext cx="882098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873176" y="4520810"/>
            <a:ext cx="882098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873174" y="7123720"/>
            <a:ext cx="882098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873174" y="6544290"/>
            <a:ext cx="882098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52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2296" y="2218131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952296" y="2218131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7202" y="2856363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52396" y="2128165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42306" y="2128165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52296" y="4646277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ホームベース 21"/>
          <p:cNvSpPr/>
          <p:nvPr userDrawn="1"/>
        </p:nvSpPr>
        <p:spPr>
          <a:xfrm>
            <a:off x="952296" y="4646277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7202" y="5284509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52396" y="4556311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42306" y="4556311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2295" y="7071120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ホームベース 26"/>
          <p:cNvSpPr/>
          <p:nvPr userDrawn="1"/>
        </p:nvSpPr>
        <p:spPr>
          <a:xfrm>
            <a:off x="952295" y="7071120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7201" y="7709352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852395" y="6981154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05" y="6981154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6" name="正方形/長方形 45"/>
          <p:cNvSpPr/>
          <p:nvPr userDrawn="1"/>
        </p:nvSpPr>
        <p:spPr>
          <a:xfrm>
            <a:off x="9503246" y="2218131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ホームベース 46"/>
          <p:cNvSpPr/>
          <p:nvPr userDrawn="1"/>
        </p:nvSpPr>
        <p:spPr>
          <a:xfrm>
            <a:off x="9503246" y="2218131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488152" y="2856363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403346" y="2128165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593256" y="2128165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1" name="正方形/長方形 50"/>
          <p:cNvSpPr/>
          <p:nvPr userDrawn="1"/>
        </p:nvSpPr>
        <p:spPr>
          <a:xfrm>
            <a:off x="9503246" y="4646277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ホームベース 51"/>
          <p:cNvSpPr/>
          <p:nvPr userDrawn="1"/>
        </p:nvSpPr>
        <p:spPr>
          <a:xfrm>
            <a:off x="9503246" y="4646277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488152" y="5284509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403346" y="4556311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593256" y="4556311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9503245" y="7071120"/>
            <a:ext cx="7739208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ホームベース 56"/>
          <p:cNvSpPr/>
          <p:nvPr userDrawn="1"/>
        </p:nvSpPr>
        <p:spPr>
          <a:xfrm>
            <a:off x="9503245" y="7071120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488151" y="7709352"/>
            <a:ext cx="775595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0403345" y="6981154"/>
            <a:ext cx="683910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9593255" y="6981154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1536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animBg="1"/>
      <p:bldP spid="4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57" grpId="0" animBg="1"/>
      <p:bldP spid="5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 userDrawn="1"/>
        </p:nvSpPr>
        <p:spPr>
          <a:xfrm>
            <a:off x="952295" y="2218131"/>
            <a:ext cx="1613710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952296" y="2218131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7202" y="2856363"/>
            <a:ext cx="1612688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852395" y="2128165"/>
            <a:ext cx="1523700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42306" y="2128165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52295" y="4646277"/>
            <a:ext cx="16137100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ホームベース 21"/>
          <p:cNvSpPr/>
          <p:nvPr userDrawn="1"/>
        </p:nvSpPr>
        <p:spPr>
          <a:xfrm>
            <a:off x="952296" y="4646277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7202" y="5284509"/>
            <a:ext cx="16126884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852395" y="4556311"/>
            <a:ext cx="1523700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042306" y="4556311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52294" y="7071120"/>
            <a:ext cx="16137101" cy="563185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ホームベース 26"/>
          <p:cNvSpPr/>
          <p:nvPr userDrawn="1"/>
        </p:nvSpPr>
        <p:spPr>
          <a:xfrm>
            <a:off x="952295" y="7071120"/>
            <a:ext cx="900100" cy="563185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7200" y="7709352"/>
            <a:ext cx="16126885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852394" y="6981154"/>
            <a:ext cx="15237001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05" y="6981154"/>
            <a:ext cx="630070" cy="75685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9635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42999" y="1948145"/>
            <a:ext cx="7321380" cy="14538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0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33383" y="3747959"/>
            <a:ext cx="7330996" cy="5265971"/>
          </a:xfrm>
        </p:spPr>
        <p:txBody>
          <a:bodyPr anchor="t">
            <a:noAutofit/>
          </a:bodyPr>
          <a:lstStyle>
            <a:lvl1pPr marL="342900" indent="-396000" algn="l">
              <a:lnSpc>
                <a:spcPct val="120000"/>
              </a:lnSpc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2400">
                <a:solidFill>
                  <a:schemeClr val="tx2"/>
                </a:solidFill>
                <a:latin typeface="+mn-lt"/>
              </a:defRPr>
            </a:lvl1pPr>
            <a:lvl2pPr marL="792000" indent="-3960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/>
            </a:lvl2pPr>
            <a:lvl3pPr marL="1080000" indent="-288000">
              <a:defRPr sz="18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1127941" y="3642616"/>
            <a:ext cx="733643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747420" y="1948145"/>
            <a:ext cx="7321380" cy="14538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0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737804" y="3747959"/>
            <a:ext cx="7330996" cy="5265971"/>
          </a:xfrm>
        </p:spPr>
        <p:txBody>
          <a:bodyPr anchor="t">
            <a:noAutofit/>
          </a:bodyPr>
          <a:lstStyle>
            <a:lvl1pPr marL="342900" indent="-396000" algn="l">
              <a:lnSpc>
                <a:spcPct val="12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2400">
                <a:solidFill>
                  <a:schemeClr val="tx2"/>
                </a:solidFill>
                <a:latin typeface="+mn-lt"/>
              </a:defRPr>
            </a:lvl1pPr>
            <a:lvl2pPr marL="792000" indent="-396000">
              <a:buClr>
                <a:schemeClr val="accent1"/>
              </a:buClr>
              <a:buFont typeface="Wingdings" panose="05000000000000000000" pitchFamily="2" charset="2"/>
              <a:buChar char="l"/>
              <a:defRPr sz="2000" baseline="0"/>
            </a:lvl2pPr>
            <a:lvl3pPr marL="1080000" indent="-288000">
              <a:defRPr sz="18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 dirty="0"/>
              <a:t>Text Here</a:t>
            </a:r>
          </a:p>
          <a:p>
            <a:pPr lvl="1"/>
            <a:r>
              <a:rPr lang="en-US" dirty="0"/>
              <a:t>Level 2</a:t>
            </a:r>
          </a:p>
          <a:p>
            <a:pPr lvl="2"/>
            <a:r>
              <a:rPr lang="en-US" dirty="0"/>
              <a:t>Level 3</a:t>
            </a:r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9732362" y="3642616"/>
            <a:ext cx="733643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85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uiExpand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82367" y="2856363"/>
            <a:ext cx="7110789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584018" y="2128165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82367" y="5284509"/>
            <a:ext cx="7110789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584018" y="4556311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582366" y="7709352"/>
            <a:ext cx="7110789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584017" y="6981154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133316" y="2856363"/>
            <a:ext cx="7110790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134968" y="2128165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133316" y="5284509"/>
            <a:ext cx="7110790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134968" y="4556311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0133315" y="7709352"/>
            <a:ext cx="7110790" cy="166461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0134967" y="6981154"/>
            <a:ext cx="7109138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952296" y="212816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952296" y="455843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952296" y="698870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9503246" y="212816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9503246" y="455843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9503246" y="6988705"/>
            <a:ext cx="720080" cy="72008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717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/>
      <p:bldP spid="36" grpId="0"/>
      <p:bldP spid="37" grpId="0"/>
      <p:bldP spid="38" grpId="0"/>
      <p:bldP spid="39" grpId="0"/>
      <p:bldP spid="40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 userDrawn="1"/>
        </p:nvSpPr>
        <p:spPr>
          <a:xfrm>
            <a:off x="0" y="2128165"/>
            <a:ext cx="18286413" cy="5265585"/>
          </a:xfrm>
          <a:prstGeom prst="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302446" y="2758235"/>
            <a:ext cx="1350150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412903" y="2758235"/>
            <a:ext cx="1350150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523360" y="2758235"/>
            <a:ext cx="1350150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4633816" y="2758235"/>
            <a:ext cx="1350150" cy="135015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52296" y="4267500"/>
            <a:ext cx="391543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28671" y="4267500"/>
            <a:ext cx="391543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077754" y="4267500"/>
            <a:ext cx="391543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203212" y="4267500"/>
            <a:ext cx="3915435" cy="72008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52296" y="5032585"/>
            <a:ext cx="391543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328671" y="5032585"/>
            <a:ext cx="391543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203212" y="5032585"/>
            <a:ext cx="391543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77754" y="5032585"/>
            <a:ext cx="3915435" cy="175519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96312" y="7843800"/>
            <a:ext cx="16057784" cy="126014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6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/>
      <p:bldP spid="8" grpId="0"/>
      <p:bldP spid="9" grpId="0"/>
      <p:bldP spid="10" grpId="0"/>
      <p:bldP spid="1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 userDrawn="1"/>
        </p:nvSpPr>
        <p:spPr>
          <a:xfrm>
            <a:off x="1762386" y="2330883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817281" y="1903140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10803" y="2105663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672275" y="2983260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672275" y="2330884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角丸四角形 33"/>
          <p:cNvSpPr/>
          <p:nvPr userDrawn="1"/>
        </p:nvSpPr>
        <p:spPr>
          <a:xfrm>
            <a:off x="1762386" y="4785222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 userDrawn="1"/>
        </p:nvSpPr>
        <p:spPr>
          <a:xfrm>
            <a:off x="817281" y="4357479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10803" y="4560002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672275" y="5437599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72275" y="4785223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角丸四角形 40"/>
          <p:cNvSpPr/>
          <p:nvPr userDrawn="1"/>
        </p:nvSpPr>
        <p:spPr>
          <a:xfrm>
            <a:off x="1762386" y="7236428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817281" y="6808685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10803" y="7011208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672275" y="7888805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672275" y="7236429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角丸四角形 45"/>
          <p:cNvSpPr/>
          <p:nvPr userDrawn="1"/>
        </p:nvSpPr>
        <p:spPr>
          <a:xfrm>
            <a:off x="10313336" y="2330883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円/楕円 46"/>
          <p:cNvSpPr/>
          <p:nvPr userDrawn="1"/>
        </p:nvSpPr>
        <p:spPr>
          <a:xfrm>
            <a:off x="9368231" y="1903140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561753" y="2105663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1223225" y="2983260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1223225" y="2330884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角丸四角形 50"/>
          <p:cNvSpPr/>
          <p:nvPr userDrawn="1"/>
        </p:nvSpPr>
        <p:spPr>
          <a:xfrm>
            <a:off x="10313336" y="4785222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/>
          <p:nvPr userDrawn="1"/>
        </p:nvSpPr>
        <p:spPr>
          <a:xfrm>
            <a:off x="9368231" y="4357479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561753" y="4560002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223225" y="5437599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223225" y="4785223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角丸四角形 55"/>
          <p:cNvSpPr/>
          <p:nvPr userDrawn="1"/>
        </p:nvSpPr>
        <p:spPr>
          <a:xfrm>
            <a:off x="10313336" y="7236428"/>
            <a:ext cx="7065785" cy="1687492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 userDrawn="1"/>
        </p:nvSpPr>
        <p:spPr>
          <a:xfrm>
            <a:off x="9368231" y="6808685"/>
            <a:ext cx="1530170" cy="1530170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561753" y="7011208"/>
            <a:ext cx="1143127" cy="1125125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223225" y="7888805"/>
            <a:ext cx="5625625" cy="900099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1223225" y="7236429"/>
            <a:ext cx="5625625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3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2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animBg="1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animBg="1"/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animBg="1"/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57" grpId="0" animBg="1"/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718300"/>
            <a:ext cx="18286413" cy="990600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defRPr sz="40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2" hasCustomPrompt="1"/>
          </p:nvPr>
        </p:nvSpPr>
        <p:spPr>
          <a:xfrm>
            <a:off x="-794" y="7708784"/>
            <a:ext cx="18286413" cy="2578215"/>
          </a:xfrm>
          <a:solidFill>
            <a:schemeClr val="tx2">
              <a:alpha val="69000"/>
            </a:schemeClr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4919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uiExpand="1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uiExpand="1" build="allAtOnce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8154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5053490"/>
            <a:ext cx="18286413" cy="135015"/>
          </a:xfrm>
          <a:prstGeom prst="rect">
            <a:avLst/>
          </a:pr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852396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4534694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7216992" y="4589517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9899290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12581588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5263886" y="4603439"/>
            <a:ext cx="1035115" cy="1035115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2061896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4744194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7426492" y="4799017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108790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2791088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5473386" y="4812939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79534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68499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9189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388449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4498801" y="3253290"/>
            <a:ext cx="2581038" cy="123763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42306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824601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3745756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127453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449206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528053" y="5886081"/>
            <a:ext cx="2581038" cy="317285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95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2" grpId="0"/>
      <p:bldP spid="23" grpId="0"/>
      <p:bldP spid="24" grpId="0"/>
      <p:bldP spid="25" grpId="0"/>
      <p:bldP spid="26" grpId="0"/>
      <p:bldP spid="27" grpId="0"/>
      <p:bldP spid="28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0837992" y="5592511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0" y="5582770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0837992" y="2184073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2184073"/>
            <a:ext cx="7448421" cy="31503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5863506" y="5582771"/>
            <a:ext cx="3160090" cy="3150350"/>
            <a:chOff x="6037861" y="5413530"/>
            <a:chExt cx="2889225" cy="2880320"/>
          </a:xfrm>
        </p:grpSpPr>
        <p:sp>
          <p:nvSpPr>
            <p:cNvPr id="10" name="涙形 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涙形 1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涙形 1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涙形 1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 rot="5400000">
            <a:off x="5868376" y="2188943"/>
            <a:ext cx="3160090" cy="3150350"/>
            <a:chOff x="6037861" y="5413530"/>
            <a:chExt cx="2889225" cy="2880320"/>
          </a:xfrm>
        </p:grpSpPr>
        <p:sp>
          <p:nvSpPr>
            <p:cNvPr id="15" name="涙形 1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涙形 1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涙形 1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涙形 1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/>
          <p:cNvGrpSpPr/>
          <p:nvPr userDrawn="1"/>
        </p:nvGrpSpPr>
        <p:grpSpPr>
          <a:xfrm rot="10800000">
            <a:off x="9278221" y="2193813"/>
            <a:ext cx="3160090" cy="3150350"/>
            <a:chOff x="6037861" y="5413530"/>
            <a:chExt cx="2889225" cy="2880320"/>
          </a:xfrm>
        </p:grpSpPr>
        <p:sp>
          <p:nvSpPr>
            <p:cNvPr id="20" name="涙形 19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涙形 20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涙形 21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涙形 22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/>
          <p:cNvGrpSpPr/>
          <p:nvPr userDrawn="1"/>
        </p:nvGrpSpPr>
        <p:grpSpPr>
          <a:xfrm rot="16200000">
            <a:off x="9273351" y="5587641"/>
            <a:ext cx="3160090" cy="3150350"/>
            <a:chOff x="6037861" y="5413530"/>
            <a:chExt cx="2889225" cy="2880320"/>
          </a:xfrm>
        </p:grpSpPr>
        <p:sp>
          <p:nvSpPr>
            <p:cNvPr id="25" name="涙形 24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涙形 25"/>
            <p:cNvSpPr/>
            <p:nvPr userDrawn="1"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涙形 26"/>
            <p:cNvSpPr/>
            <p:nvPr userDrawn="1"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涙形 27"/>
            <p:cNvSpPr/>
            <p:nvPr userDrawn="1"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62886" y="4066561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262886" y="2713230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74034" y="4066561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74034" y="2713230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244999" y="7351926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44999" y="5998595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656147" y="7351926"/>
            <a:ext cx="2394497" cy="7619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656147" y="5998595"/>
            <a:ext cx="2394497" cy="163108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A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37261" y="2769138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37261" y="5964493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608591" y="2814143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608591" y="6009498"/>
            <a:ext cx="5040560" cy="2205245"/>
          </a:xfrm>
        </p:spPr>
        <p:txBody>
          <a:bodyPr anchor="ctr">
            <a:noAutofit/>
          </a:bodyPr>
          <a:lstStyle>
            <a:lvl1pPr marL="342900" indent="-360000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37261" y="1546270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2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6434016" y="1572639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3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637261" y="8169738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4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6434016" y="8196107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854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2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9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2" grpId="0"/>
      <p:bldP spid="43" grpId="0"/>
      <p:bldP spid="4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1498356" y="1634381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644130" y="1780168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1087311" y="4784731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円/楕円 7"/>
          <p:cNvSpPr/>
          <p:nvPr userDrawn="1"/>
        </p:nvSpPr>
        <p:spPr>
          <a:xfrm>
            <a:off x="5548806" y="1634380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5694580" y="1780167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5137761" y="4784730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9612852" y="1634381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9758626" y="1780168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9201807" y="4784731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13663302" y="1634380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1" hasCustomPrompt="1"/>
          </p:nvPr>
        </p:nvSpPr>
        <p:spPr>
          <a:xfrm>
            <a:off x="13809076" y="1780167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13252257" y="4784730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円/楕円 16"/>
          <p:cNvSpPr/>
          <p:nvPr userDrawn="1"/>
        </p:nvSpPr>
        <p:spPr>
          <a:xfrm>
            <a:off x="1498356" y="5711370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23" hasCustomPrompt="1"/>
          </p:nvPr>
        </p:nvSpPr>
        <p:spPr>
          <a:xfrm>
            <a:off x="1644130" y="5857157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1087311" y="8835181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5548806" y="5711369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5" hasCustomPrompt="1"/>
          </p:nvPr>
        </p:nvSpPr>
        <p:spPr>
          <a:xfrm>
            <a:off x="5694580" y="5857156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137761" y="8835180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9612852" y="5711370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図プレースホルダー 9"/>
          <p:cNvSpPr>
            <a:spLocks noGrp="1"/>
          </p:cNvSpPr>
          <p:nvPr>
            <p:ph type="pic" sz="quarter" idx="27" hasCustomPrompt="1"/>
          </p:nvPr>
        </p:nvSpPr>
        <p:spPr>
          <a:xfrm>
            <a:off x="9758626" y="5857157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9201807" y="8835181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3663302" y="5711369"/>
            <a:ext cx="3063774" cy="306404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図プレースホルダー 9"/>
          <p:cNvSpPr>
            <a:spLocks noGrp="1"/>
          </p:cNvSpPr>
          <p:nvPr>
            <p:ph type="pic" sz="quarter" idx="29" hasCustomPrompt="1"/>
          </p:nvPr>
        </p:nvSpPr>
        <p:spPr>
          <a:xfrm>
            <a:off x="13809076" y="5857156"/>
            <a:ext cx="2772227" cy="277246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13252257" y="8835180"/>
            <a:ext cx="3885863" cy="6738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15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5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25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 userDrawn="1"/>
        </p:nvSpPr>
        <p:spPr>
          <a:xfrm>
            <a:off x="1024052" y="1849270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27" y="4513430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18"/>
          <p:cNvSpPr>
            <a:spLocks noGrp="1"/>
          </p:cNvSpPr>
          <p:nvPr>
            <p:ph type="pic" sz="quarter" idx="17" hasCustomPrompt="1"/>
          </p:nvPr>
        </p:nvSpPr>
        <p:spPr>
          <a:xfrm>
            <a:off x="1214552" y="2030245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23" name="直線コネクタ 22"/>
          <p:cNvCxnSpPr/>
          <p:nvPr userDrawn="1"/>
        </p:nvCxnSpPr>
        <p:spPr>
          <a:xfrm>
            <a:off x="906314" y="4461671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19"/>
          <p:cNvSpPr/>
          <p:nvPr userDrawn="1"/>
        </p:nvSpPr>
        <p:spPr>
          <a:xfrm>
            <a:off x="5285379" y="1849270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920254" y="4513430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図プレースホルダー 18"/>
          <p:cNvSpPr>
            <a:spLocks noGrp="1"/>
          </p:cNvSpPr>
          <p:nvPr>
            <p:ph type="pic" sz="quarter" idx="19" hasCustomPrompt="1"/>
          </p:nvPr>
        </p:nvSpPr>
        <p:spPr>
          <a:xfrm>
            <a:off x="5475879" y="2030245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0" name="直線コネクタ 29"/>
          <p:cNvCxnSpPr/>
          <p:nvPr userDrawn="1"/>
        </p:nvCxnSpPr>
        <p:spPr>
          <a:xfrm>
            <a:off x="5167641" y="4461671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19"/>
          <p:cNvSpPr/>
          <p:nvPr userDrawn="1"/>
        </p:nvSpPr>
        <p:spPr>
          <a:xfrm>
            <a:off x="9567188" y="1851025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202063" y="4515185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図プレースホルダー 18"/>
          <p:cNvSpPr>
            <a:spLocks noGrp="1"/>
          </p:cNvSpPr>
          <p:nvPr>
            <p:ph type="pic" sz="quarter" idx="21" hasCustomPrompt="1"/>
          </p:nvPr>
        </p:nvSpPr>
        <p:spPr>
          <a:xfrm>
            <a:off x="9757688" y="2032000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4" name="直線コネクタ 33"/>
          <p:cNvCxnSpPr/>
          <p:nvPr userDrawn="1"/>
        </p:nvCxnSpPr>
        <p:spPr>
          <a:xfrm>
            <a:off x="9449450" y="4463426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19"/>
          <p:cNvSpPr/>
          <p:nvPr userDrawn="1"/>
        </p:nvSpPr>
        <p:spPr>
          <a:xfrm>
            <a:off x="13828515" y="1851025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3463390" y="4515185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図プレースホルダー 18"/>
          <p:cNvSpPr>
            <a:spLocks noGrp="1"/>
          </p:cNvSpPr>
          <p:nvPr>
            <p:ph type="pic" sz="quarter" idx="23" hasCustomPrompt="1"/>
          </p:nvPr>
        </p:nvSpPr>
        <p:spPr>
          <a:xfrm>
            <a:off x="14019015" y="2032000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38" name="直線コネクタ 37"/>
          <p:cNvCxnSpPr/>
          <p:nvPr userDrawn="1"/>
        </p:nvCxnSpPr>
        <p:spPr>
          <a:xfrm>
            <a:off x="13710777" y="4463426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19"/>
          <p:cNvSpPr/>
          <p:nvPr userDrawn="1"/>
        </p:nvSpPr>
        <p:spPr>
          <a:xfrm>
            <a:off x="1047391" y="5627935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82266" y="8292095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図プレースホルダー 18"/>
          <p:cNvSpPr>
            <a:spLocks noGrp="1"/>
          </p:cNvSpPr>
          <p:nvPr>
            <p:ph type="pic" sz="quarter" idx="25" hasCustomPrompt="1"/>
          </p:nvPr>
        </p:nvSpPr>
        <p:spPr>
          <a:xfrm>
            <a:off x="1237891" y="5808910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42" name="直線コネクタ 41"/>
          <p:cNvCxnSpPr/>
          <p:nvPr userDrawn="1"/>
        </p:nvCxnSpPr>
        <p:spPr>
          <a:xfrm>
            <a:off x="929653" y="8240336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19"/>
          <p:cNvSpPr/>
          <p:nvPr userDrawn="1"/>
        </p:nvSpPr>
        <p:spPr>
          <a:xfrm>
            <a:off x="5308718" y="5627935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943593" y="8292095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図プレースホルダー 18"/>
          <p:cNvSpPr>
            <a:spLocks noGrp="1"/>
          </p:cNvSpPr>
          <p:nvPr>
            <p:ph type="pic" sz="quarter" idx="27" hasCustomPrompt="1"/>
          </p:nvPr>
        </p:nvSpPr>
        <p:spPr>
          <a:xfrm>
            <a:off x="5499218" y="5808910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46" name="直線コネクタ 45"/>
          <p:cNvCxnSpPr/>
          <p:nvPr userDrawn="1"/>
        </p:nvCxnSpPr>
        <p:spPr>
          <a:xfrm>
            <a:off x="5190980" y="8240336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円/楕円 19"/>
          <p:cNvSpPr/>
          <p:nvPr userDrawn="1"/>
        </p:nvSpPr>
        <p:spPr>
          <a:xfrm>
            <a:off x="9590527" y="5629690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225402" y="8293850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図プレースホルダー 18"/>
          <p:cNvSpPr>
            <a:spLocks noGrp="1"/>
          </p:cNvSpPr>
          <p:nvPr>
            <p:ph type="pic" sz="quarter" idx="29" hasCustomPrompt="1"/>
          </p:nvPr>
        </p:nvSpPr>
        <p:spPr>
          <a:xfrm>
            <a:off x="9781027" y="5810665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50" name="直線コネクタ 49"/>
          <p:cNvCxnSpPr/>
          <p:nvPr userDrawn="1"/>
        </p:nvCxnSpPr>
        <p:spPr>
          <a:xfrm>
            <a:off x="9472789" y="8242091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19"/>
          <p:cNvSpPr/>
          <p:nvPr userDrawn="1"/>
        </p:nvSpPr>
        <p:spPr>
          <a:xfrm>
            <a:off x="13851854" y="5629690"/>
            <a:ext cx="3365500" cy="2608430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3486729" y="8293850"/>
            <a:ext cx="4095751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図プレースホルダー 18"/>
          <p:cNvSpPr>
            <a:spLocks noGrp="1"/>
          </p:cNvSpPr>
          <p:nvPr>
            <p:ph type="pic" sz="quarter" idx="31" hasCustomPrompt="1"/>
          </p:nvPr>
        </p:nvSpPr>
        <p:spPr>
          <a:xfrm>
            <a:off x="14042354" y="5810665"/>
            <a:ext cx="2984500" cy="2425700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54" name="直線コネクタ 53"/>
          <p:cNvCxnSpPr/>
          <p:nvPr userDrawn="1"/>
        </p:nvCxnSpPr>
        <p:spPr>
          <a:xfrm>
            <a:off x="13734116" y="8242091"/>
            <a:ext cx="360000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25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25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7" grpId="0" animBg="1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/>
      <p:bldP spid="31" grpId="0" animBg="1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5" grpId="0" animBg="1"/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/>
      <p:bldP spid="39" grpId="0" animBg="1"/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/>
      <p:bldP spid="43" grpId="0" animBg="1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/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23837" y="2490310"/>
            <a:ext cx="3771573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892777" y="2659265"/>
            <a:ext cx="3433693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円/楕円 6"/>
          <p:cNvSpPr/>
          <p:nvPr userDrawn="1"/>
        </p:nvSpPr>
        <p:spPr>
          <a:xfrm>
            <a:off x="5066860" y="2490310"/>
            <a:ext cx="3771573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5235800" y="2659265"/>
            <a:ext cx="3433693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9409883" y="2452210"/>
            <a:ext cx="3771573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9578823" y="2621165"/>
            <a:ext cx="3433693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13752906" y="2452210"/>
            <a:ext cx="3771573" cy="37719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13921846" y="2621165"/>
            <a:ext cx="3433693" cy="343399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685740" y="6483905"/>
            <a:ext cx="3885863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028763" y="6483905"/>
            <a:ext cx="3885863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9447980" y="6483905"/>
            <a:ext cx="3885863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13791003" y="6483905"/>
            <a:ext cx="3885863" cy="69383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3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85740" y="7042720"/>
            <a:ext cx="3925243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28763" y="7042720"/>
            <a:ext cx="3925243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447980" y="7042720"/>
            <a:ext cx="3925243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791003" y="7042720"/>
            <a:ext cx="3925243" cy="1872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4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59042" y="6697585"/>
            <a:ext cx="4854903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 flipH="1">
            <a:off x="870142" y="5863580"/>
            <a:ext cx="5032704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61319" y="6043600"/>
            <a:ext cx="4850349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782598" y="2315840"/>
            <a:ext cx="3187700" cy="3187700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870884" y="3459640"/>
            <a:ext cx="3011127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725007" y="6697585"/>
            <a:ext cx="4854903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 flipH="1">
            <a:off x="6636107" y="5863580"/>
            <a:ext cx="5032704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27284" y="6043600"/>
            <a:ext cx="4850349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7548563" y="2315840"/>
            <a:ext cx="3187700" cy="31877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636849" y="3459640"/>
            <a:ext cx="3011127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472466" y="6697585"/>
            <a:ext cx="4854903" cy="2091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6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4" name="直線コネクタ 23"/>
          <p:cNvCxnSpPr/>
          <p:nvPr userDrawn="1"/>
        </p:nvCxnSpPr>
        <p:spPr>
          <a:xfrm flipH="1">
            <a:off x="12383566" y="5863580"/>
            <a:ext cx="5032704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474743" y="6043600"/>
            <a:ext cx="4850349" cy="72008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13296022" y="2315840"/>
            <a:ext cx="3187700" cy="31877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384308" y="3459640"/>
            <a:ext cx="3011127" cy="90010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涙形 27"/>
          <p:cNvSpPr/>
          <p:nvPr userDrawn="1"/>
        </p:nvSpPr>
        <p:spPr>
          <a:xfrm rot="5400000">
            <a:off x="1447350" y="2171533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 userDrawn="1"/>
        </p:nvSpPr>
        <p:spPr>
          <a:xfrm>
            <a:off x="1665641" y="231584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1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30" name="涙形 29"/>
          <p:cNvSpPr/>
          <p:nvPr userDrawn="1"/>
        </p:nvSpPr>
        <p:spPr>
          <a:xfrm rot="5400000">
            <a:off x="7214211" y="2171532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7432502" y="231583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2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32" name="涙形 31"/>
          <p:cNvSpPr/>
          <p:nvPr userDrawn="1"/>
        </p:nvSpPr>
        <p:spPr>
          <a:xfrm rot="5400000">
            <a:off x="13006902" y="2198824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/>
          <p:cNvSpPr txBox="1"/>
          <p:nvPr userDrawn="1"/>
        </p:nvSpPr>
        <p:spPr>
          <a:xfrm>
            <a:off x="13225193" y="2343131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3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6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角形 6"/>
          <p:cNvSpPr/>
          <p:nvPr userDrawn="1"/>
        </p:nvSpPr>
        <p:spPr>
          <a:xfrm rot="5400000">
            <a:off x="7899295" y="2331670"/>
            <a:ext cx="3603388" cy="310636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195426" y="3208286"/>
            <a:ext cx="3011127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六角形 7"/>
          <p:cNvSpPr/>
          <p:nvPr userDrawn="1"/>
        </p:nvSpPr>
        <p:spPr>
          <a:xfrm rot="5400000">
            <a:off x="9092208" y="5749061"/>
            <a:ext cx="3603388" cy="310636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388339" y="6625677"/>
            <a:ext cx="3011127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六角形 9"/>
          <p:cNvSpPr/>
          <p:nvPr userDrawn="1"/>
        </p:nvSpPr>
        <p:spPr>
          <a:xfrm rot="5400000">
            <a:off x="5492833" y="5028981"/>
            <a:ext cx="3603388" cy="3106369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88964" y="5905597"/>
            <a:ext cx="3011127" cy="136882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411974" y="2649472"/>
            <a:ext cx="5247068" cy="7200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1426086" y="3299162"/>
            <a:ext cx="5206468" cy="1709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582103" y="6088602"/>
            <a:ext cx="5247068" cy="72008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2596215" y="6738292"/>
            <a:ext cx="5206468" cy="170932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71636" y="5282921"/>
            <a:ext cx="5247068" cy="72008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385748" y="5932611"/>
            <a:ext cx="5206468" cy="170932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6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build="p">
        <p:tmplLst>
          <p:tmpl lvl="1">
            <p:tnLst>
              <p:par>
                <p:cTn presetID="2" presetClass="entr" presetSubtype="1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9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1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角丸四角形 4"/>
          <p:cNvSpPr/>
          <p:nvPr userDrawn="1"/>
        </p:nvSpPr>
        <p:spPr>
          <a:xfrm>
            <a:off x="939800" y="361950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 userDrawn="1"/>
        </p:nvSpPr>
        <p:spPr>
          <a:xfrm>
            <a:off x="5194300" y="361950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 userDrawn="1"/>
        </p:nvSpPr>
        <p:spPr>
          <a:xfrm>
            <a:off x="9448800" y="361950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 userDrawn="1"/>
        </p:nvSpPr>
        <p:spPr>
          <a:xfrm>
            <a:off x="13703300" y="361950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108918" y="381071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6363418" y="381071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10617918" y="381071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4872418" y="381071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27" y="536433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4393" y="536433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149859" y="536433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395324" y="536433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3040" y="6014020"/>
            <a:ext cx="4064060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904393" y="6014020"/>
            <a:ext cx="4064060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149859" y="6014020"/>
            <a:ext cx="4064060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95324" y="6014020"/>
            <a:ext cx="4064060" cy="30156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922433" y="1784920"/>
            <a:ext cx="14439960" cy="139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6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2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4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角丸四角形 4"/>
          <p:cNvSpPr/>
          <p:nvPr userDrawn="1"/>
        </p:nvSpPr>
        <p:spPr>
          <a:xfrm>
            <a:off x="939800" y="487347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 userDrawn="1"/>
        </p:nvSpPr>
        <p:spPr>
          <a:xfrm>
            <a:off x="5194300" y="487347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 6"/>
          <p:cNvSpPr/>
          <p:nvPr userDrawn="1"/>
        </p:nvSpPr>
        <p:spPr>
          <a:xfrm>
            <a:off x="9448800" y="487347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 userDrawn="1"/>
        </p:nvSpPr>
        <p:spPr>
          <a:xfrm>
            <a:off x="13703300" y="487347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108918" y="506468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6363418" y="506468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10617918" y="506468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4872418" y="506468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58927" y="661830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4393" y="661830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149859" y="661830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395324" y="6618300"/>
            <a:ext cx="4095751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3040" y="7267990"/>
            <a:ext cx="4064060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904393" y="7267990"/>
            <a:ext cx="4064060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9149859" y="7267990"/>
            <a:ext cx="4064060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395324" y="7267990"/>
            <a:ext cx="4064060" cy="187478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角丸四角形 22"/>
          <p:cNvSpPr/>
          <p:nvPr userDrawn="1"/>
        </p:nvSpPr>
        <p:spPr>
          <a:xfrm>
            <a:off x="7402513" y="1993150"/>
            <a:ext cx="3479800" cy="1524000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8571631" y="2184368"/>
            <a:ext cx="1141564" cy="11415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cxnSp>
        <p:nvCxnSpPr>
          <p:cNvPr id="25" name="直線コネクタ 24"/>
          <p:cNvCxnSpPr>
            <a:stCxn id="23" idx="2"/>
            <a:endCxn id="5" idx="0"/>
          </p:cNvCxnSpPr>
          <p:nvPr userDrawn="1"/>
        </p:nvCxnSpPr>
        <p:spPr>
          <a:xfrm flipH="1">
            <a:off x="2679700" y="3517150"/>
            <a:ext cx="6462713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23" idx="2"/>
            <a:endCxn id="6" idx="0"/>
          </p:cNvCxnSpPr>
          <p:nvPr userDrawn="1"/>
        </p:nvCxnSpPr>
        <p:spPr>
          <a:xfrm flipH="1">
            <a:off x="6934200" y="3517150"/>
            <a:ext cx="2208213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7" idx="0"/>
            <a:endCxn id="23" idx="2"/>
          </p:cNvCxnSpPr>
          <p:nvPr userDrawn="1"/>
        </p:nvCxnSpPr>
        <p:spPr>
          <a:xfrm flipH="1" flipV="1">
            <a:off x="9142413" y="3517150"/>
            <a:ext cx="2046287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8" idx="0"/>
            <a:endCxn id="23" idx="2"/>
          </p:cNvCxnSpPr>
          <p:nvPr userDrawn="1"/>
        </p:nvCxnSpPr>
        <p:spPr>
          <a:xfrm flipH="1" flipV="1">
            <a:off x="9142413" y="3517150"/>
            <a:ext cx="6300787" cy="1356320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24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/>
      <p:bldP spid="1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23216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4045352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467488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889624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311758" y="1993150"/>
            <a:ext cx="3344415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33" hasCustomPrompt="1"/>
          </p:nvPr>
        </p:nvSpPr>
        <p:spPr>
          <a:xfrm>
            <a:off x="1408776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955019" y="8023820"/>
            <a:ext cx="12376375" cy="130514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14"/>
          <p:cNvSpPr>
            <a:spLocks noGrp="1"/>
          </p:cNvSpPr>
          <p:nvPr>
            <p:ph type="pic" sz="quarter" idx="34" hasCustomPrompt="1"/>
          </p:nvPr>
        </p:nvSpPr>
        <p:spPr>
          <a:xfrm>
            <a:off x="4830912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図プレースホルダー 14"/>
          <p:cNvSpPr>
            <a:spLocks noGrp="1"/>
          </p:cNvSpPr>
          <p:nvPr>
            <p:ph type="pic" sz="quarter" idx="35" hasCustomPrompt="1"/>
          </p:nvPr>
        </p:nvSpPr>
        <p:spPr>
          <a:xfrm>
            <a:off x="8253048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図プレースホルダー 14"/>
          <p:cNvSpPr>
            <a:spLocks noGrp="1"/>
          </p:cNvSpPr>
          <p:nvPr>
            <p:ph type="pic" sz="quarter" idx="36" hasCustomPrompt="1"/>
          </p:nvPr>
        </p:nvSpPr>
        <p:spPr>
          <a:xfrm>
            <a:off x="11675184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37" hasCustomPrompt="1"/>
          </p:nvPr>
        </p:nvSpPr>
        <p:spPr>
          <a:xfrm>
            <a:off x="15097318" y="7213730"/>
            <a:ext cx="2558855" cy="542788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764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5" grpId="0" animBg="1"/>
      <p:bldP spid="11" grpId="0"/>
      <p:bldP spid="16" grpId="0" animBg="1"/>
      <p:bldP spid="17" grpId="0" animBg="1"/>
      <p:bldP spid="18" grpId="0" animBg="1"/>
      <p:bldP spid="1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0" y="6313630"/>
            <a:ext cx="18286413" cy="3973369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631363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4" name="テキスト プレースホルダー 4"/>
          <p:cNvSpPr>
            <a:spLocks noGrp="1"/>
          </p:cNvSpPr>
          <p:nvPr>
            <p:ph type="body" sz="quarter" idx="25" hasCustomPrompt="1"/>
          </p:nvPr>
        </p:nvSpPr>
        <p:spPr>
          <a:xfrm>
            <a:off x="7994650" y="5162424"/>
            <a:ext cx="2295525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図プレースホルダー 2"/>
          <p:cNvSpPr>
            <a:spLocks noGrp="1"/>
          </p:cNvSpPr>
          <p:nvPr>
            <p:ph type="pic" sz="quarter" idx="26" hasCustomPrompt="1"/>
          </p:nvPr>
        </p:nvSpPr>
        <p:spPr>
          <a:xfrm>
            <a:off x="8579850" y="5747489"/>
            <a:ext cx="1125125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737980" y="8144099"/>
            <a:ext cx="4808864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37980" y="7564668"/>
            <a:ext cx="4808864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7491" y="5160640"/>
            <a:ext cx="2295525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図プレースホルダー 2"/>
          <p:cNvSpPr>
            <a:spLocks noGrp="1"/>
          </p:cNvSpPr>
          <p:nvPr>
            <p:ph type="pic" sz="quarter" idx="30" hasCustomPrompt="1"/>
          </p:nvPr>
        </p:nvSpPr>
        <p:spPr>
          <a:xfrm>
            <a:off x="3292691" y="5745705"/>
            <a:ext cx="1125125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50821" y="8142315"/>
            <a:ext cx="4808864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50821" y="7562884"/>
            <a:ext cx="4808864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4"/>
          <p:cNvSpPr>
            <a:spLocks noGrp="1"/>
          </p:cNvSpPr>
          <p:nvPr>
            <p:ph type="body" sz="quarter" idx="33" hasCustomPrompt="1"/>
          </p:nvPr>
        </p:nvSpPr>
        <p:spPr>
          <a:xfrm>
            <a:off x="13286867" y="5157754"/>
            <a:ext cx="2295525" cy="2295525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図プレースホルダー 2"/>
          <p:cNvSpPr>
            <a:spLocks noGrp="1"/>
          </p:cNvSpPr>
          <p:nvPr>
            <p:ph type="pic" sz="quarter" idx="34" hasCustomPrompt="1"/>
          </p:nvPr>
        </p:nvSpPr>
        <p:spPr>
          <a:xfrm>
            <a:off x="13872067" y="5742819"/>
            <a:ext cx="1125125" cy="112512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030197" y="8139429"/>
            <a:ext cx="4808864" cy="1429086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2030197" y="7559998"/>
            <a:ext cx="4808864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13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  <p:bldP spid="2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二等辺三角形 25"/>
          <p:cNvSpPr/>
          <p:nvPr userDrawn="1"/>
        </p:nvSpPr>
        <p:spPr>
          <a:xfrm>
            <a:off x="1456190" y="2173170"/>
            <a:ext cx="7883076" cy="6795755"/>
          </a:xfrm>
          <a:custGeom>
            <a:avLst/>
            <a:gdLst/>
            <a:ahLst/>
            <a:cxnLst/>
            <a:rect l="l" t="t" r="r" b="b"/>
            <a:pathLst>
              <a:path w="7883076" h="6795755">
                <a:moveTo>
                  <a:pt x="1" y="6795754"/>
                </a:moveTo>
                <a:lnTo>
                  <a:pt x="7883075" y="6795754"/>
                </a:lnTo>
                <a:lnTo>
                  <a:pt x="7883076" y="6795755"/>
                </a:lnTo>
                <a:lnTo>
                  <a:pt x="0" y="6795755"/>
                </a:lnTo>
                <a:close/>
                <a:moveTo>
                  <a:pt x="978756" y="5108245"/>
                </a:moveTo>
                <a:lnTo>
                  <a:pt x="6904320" y="5108245"/>
                </a:lnTo>
                <a:lnTo>
                  <a:pt x="7856558" y="6750035"/>
                </a:lnTo>
                <a:lnTo>
                  <a:pt x="26518" y="6750035"/>
                </a:lnTo>
                <a:close/>
                <a:moveTo>
                  <a:pt x="1957511" y="3420736"/>
                </a:moveTo>
                <a:lnTo>
                  <a:pt x="5925565" y="3420736"/>
                </a:lnTo>
                <a:lnTo>
                  <a:pt x="6877803" y="5062526"/>
                </a:lnTo>
                <a:lnTo>
                  <a:pt x="1005273" y="5062526"/>
                </a:lnTo>
                <a:close/>
                <a:moveTo>
                  <a:pt x="2936267" y="1733227"/>
                </a:moveTo>
                <a:lnTo>
                  <a:pt x="4946810" y="1733227"/>
                </a:lnTo>
                <a:lnTo>
                  <a:pt x="5899048" y="3375017"/>
                </a:lnTo>
                <a:lnTo>
                  <a:pt x="1984028" y="3375017"/>
                </a:lnTo>
                <a:close/>
                <a:moveTo>
                  <a:pt x="3941538" y="0"/>
                </a:moveTo>
                <a:lnTo>
                  <a:pt x="4920293" y="1687508"/>
                </a:lnTo>
                <a:lnTo>
                  <a:pt x="2962784" y="1687508"/>
                </a:ln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平行四辺形 5"/>
          <p:cNvSpPr/>
          <p:nvPr userDrawn="1"/>
        </p:nvSpPr>
        <p:spPr>
          <a:xfrm flipH="1">
            <a:off x="5397728" y="2173170"/>
            <a:ext cx="7869667" cy="1684455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 userDrawn="1"/>
        </p:nvSpPr>
        <p:spPr>
          <a:xfrm flipH="1">
            <a:off x="6398666" y="3905251"/>
            <a:ext cx="7869667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平行四辺形 7"/>
          <p:cNvSpPr/>
          <p:nvPr userDrawn="1"/>
        </p:nvSpPr>
        <p:spPr>
          <a:xfrm flipH="1">
            <a:off x="7381102" y="5596447"/>
            <a:ext cx="7869667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平行四辺形 8"/>
          <p:cNvSpPr/>
          <p:nvPr userDrawn="1"/>
        </p:nvSpPr>
        <p:spPr>
          <a:xfrm flipH="1">
            <a:off x="8359002" y="7285547"/>
            <a:ext cx="7869667" cy="163683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40428" y="4787166"/>
            <a:ext cx="2514600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730978" y="3103730"/>
            <a:ext cx="1333500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012463" y="6465662"/>
            <a:ext cx="4770530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012463" y="8201562"/>
            <a:ext cx="4770530" cy="72008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577921" y="2308185"/>
            <a:ext cx="553561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523026" y="4018375"/>
            <a:ext cx="553561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548127" y="5683560"/>
            <a:ext cx="553561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458241" y="7383882"/>
            <a:ext cx="5535615" cy="14401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9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6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1" y="4028745"/>
            <a:ext cx="10943406" cy="76508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平行四辺形 5"/>
          <p:cNvSpPr/>
          <p:nvPr userDrawn="1"/>
        </p:nvSpPr>
        <p:spPr>
          <a:xfrm rot="9000000">
            <a:off x="6914248" y="5105537"/>
            <a:ext cx="4505265" cy="675997"/>
          </a:xfrm>
          <a:prstGeom prst="parallelogram">
            <a:avLst>
              <a:gd name="adj" fmla="val 58044"/>
            </a:avLst>
          </a:prstGeom>
          <a:solidFill>
            <a:schemeClr val="bg1">
              <a:lumMod val="7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7383248" y="6083608"/>
            <a:ext cx="10903165" cy="7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62287" y="3974098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909559" y="3974098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956831" y="3974098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558142" y="6049720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1605414" y="6049720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4652686" y="6049720"/>
            <a:ext cx="2771440" cy="84897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</a:p>
        </p:txBody>
      </p:sp>
      <p:grpSp>
        <p:nvGrpSpPr>
          <p:cNvPr id="16" name="グループ化 15"/>
          <p:cNvGrpSpPr/>
          <p:nvPr userDrawn="1"/>
        </p:nvGrpSpPr>
        <p:grpSpPr>
          <a:xfrm>
            <a:off x="817281" y="2263180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07290" y="2353190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3895006" y="2257255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正方形/長方形 18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二等辺三角形 19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985015" y="2347265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6972731" y="2266669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正方形/長方形 22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二等辺三角形 23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62740" y="2356679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 rot="10800000">
            <a:off x="8523371" y="6943700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正方形/長方形 26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二等辺三角形 27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613380" y="7258735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0" name="グループ化 29"/>
          <p:cNvGrpSpPr/>
          <p:nvPr userDrawn="1"/>
        </p:nvGrpSpPr>
        <p:grpSpPr>
          <a:xfrm rot="10800000">
            <a:off x="11601096" y="6937775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正方形/長方形 30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二等辺三角形 31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691105" y="7252810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34" name="グループ化 33"/>
          <p:cNvGrpSpPr/>
          <p:nvPr userDrawn="1"/>
        </p:nvGrpSpPr>
        <p:grpSpPr>
          <a:xfrm rot="10800000">
            <a:off x="14678821" y="6947189"/>
            <a:ext cx="2925325" cy="17067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正方形/長方形 34"/>
            <p:cNvSpPr/>
            <p:nvPr userDrawn="1"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二等辺三角形 35"/>
            <p:cNvSpPr/>
            <p:nvPr userDrawn="1"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4768830" y="7262224"/>
            <a:ext cx="2700301" cy="12601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43139" y="5844138"/>
            <a:ext cx="6229592" cy="2809752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10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623214" y="1993150"/>
            <a:ext cx="4212000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955019" y="8023820"/>
            <a:ext cx="12376375" cy="130514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33" hasCustomPrompt="1"/>
          </p:nvPr>
        </p:nvSpPr>
        <p:spPr>
          <a:xfrm>
            <a:off x="4894526" y="1993150"/>
            <a:ext cx="4212000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4" hasCustomPrompt="1"/>
          </p:nvPr>
        </p:nvSpPr>
        <p:spPr>
          <a:xfrm>
            <a:off x="9165838" y="1993150"/>
            <a:ext cx="4212000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35" hasCustomPrompt="1"/>
          </p:nvPr>
        </p:nvSpPr>
        <p:spPr>
          <a:xfrm>
            <a:off x="13437151" y="1993150"/>
            <a:ext cx="4212000" cy="576064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23214" y="6403641"/>
            <a:ext cx="4212000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23214" y="5818575"/>
            <a:ext cx="4212000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894526" y="6403640"/>
            <a:ext cx="4212000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894526" y="5818574"/>
            <a:ext cx="4212000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165838" y="6404080"/>
            <a:ext cx="4212000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9165838" y="5819014"/>
            <a:ext cx="4212000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437151" y="6404079"/>
            <a:ext cx="4212000" cy="1349710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3437151" y="5819013"/>
            <a:ext cx="4212000" cy="584625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18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/>
      <p:bldP spid="21" grpId="0"/>
      <p:bldP spid="22" grpId="0"/>
      <p:bldP spid="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ドーナツ 4"/>
          <p:cNvSpPr/>
          <p:nvPr userDrawn="1"/>
        </p:nvSpPr>
        <p:spPr>
          <a:xfrm>
            <a:off x="6262886" y="2579009"/>
            <a:ext cx="5760642" cy="5769284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9178776" y="257900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9021655" y="5346420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6254245" y="5189298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6411365" y="2421095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397743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660883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683108"/>
            <a:ext cx="5490610" cy="16511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5946248"/>
            <a:ext cx="5490610" cy="77320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411794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674934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6697159"/>
            <a:ext cx="5490610" cy="165113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5960299"/>
            <a:ext cx="5490610" cy="773203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82966" y="5008485"/>
            <a:ext cx="4275474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円/楕円 26"/>
          <p:cNvSpPr/>
          <p:nvPr userDrawn="1"/>
        </p:nvSpPr>
        <p:spPr>
          <a:xfrm>
            <a:off x="10444030" y="3163280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793062" y="3478952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0448351" y="6528729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797383" y="6844401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0" name="円/楕円 29"/>
          <p:cNvSpPr/>
          <p:nvPr userDrawn="1"/>
        </p:nvSpPr>
        <p:spPr>
          <a:xfrm>
            <a:off x="6543924" y="6528729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6892956" y="6844401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円/楕円 31"/>
          <p:cNvSpPr/>
          <p:nvPr userDrawn="1"/>
        </p:nvSpPr>
        <p:spPr>
          <a:xfrm>
            <a:off x="6543924" y="3163280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6892956" y="3478952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817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25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10" grpId="0"/>
      <p:bldP spid="28" grpId="0" animBg="1"/>
      <p:bldP spid="29" grpId="0"/>
      <p:bldP spid="30" grpId="0" animBg="1"/>
      <p:bldP spid="31" grpId="0"/>
      <p:bldP spid="32" grpId="0" animBg="1"/>
      <p:bldP spid="33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図プレースホルダー 46"/>
          <p:cNvSpPr>
            <a:spLocks noGrp="1"/>
          </p:cNvSpPr>
          <p:nvPr>
            <p:ph type="pic" sz="quarter" idx="42" hasCustomPrompt="1"/>
          </p:nvPr>
        </p:nvSpPr>
        <p:spPr>
          <a:xfrm>
            <a:off x="6857758" y="5484220"/>
            <a:ext cx="2245748" cy="2253696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2151584" y="0"/>
                </a:moveTo>
                <a:lnTo>
                  <a:pt x="2153093" y="0"/>
                </a:lnTo>
                <a:lnTo>
                  <a:pt x="2153093" y="2160637"/>
                </a:lnTo>
                <a:cubicBezTo>
                  <a:pt x="2152590" y="2160713"/>
                  <a:pt x="2152087" y="2160713"/>
                  <a:pt x="2151584" y="2160713"/>
                </a:cubicBezTo>
                <a:cubicBezTo>
                  <a:pt x="963297" y="2160713"/>
                  <a:pt x="0" y="1197416"/>
                  <a:pt x="0" y="9129"/>
                </a:cubicBezTo>
                <a:lnTo>
                  <a:pt x="2151584" y="912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5" name="図プレースホルダー 44"/>
          <p:cNvSpPr>
            <a:spLocks noGrp="1"/>
          </p:cNvSpPr>
          <p:nvPr>
            <p:ph type="pic" sz="quarter" idx="41" hasCustomPrompt="1"/>
          </p:nvPr>
        </p:nvSpPr>
        <p:spPr>
          <a:xfrm>
            <a:off x="9161994" y="5484548"/>
            <a:ext cx="2253696" cy="2245748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0" y="0"/>
                </a:moveTo>
                <a:lnTo>
                  <a:pt x="2160637" y="0"/>
                </a:lnTo>
                <a:cubicBezTo>
                  <a:pt x="2160713" y="503"/>
                  <a:pt x="2160713" y="1006"/>
                  <a:pt x="2160713" y="1509"/>
                </a:cubicBezTo>
                <a:cubicBezTo>
                  <a:pt x="2160713" y="1189796"/>
                  <a:pt x="1197416" y="2153093"/>
                  <a:pt x="9129" y="2153093"/>
                </a:cubicBezTo>
                <a:lnTo>
                  <a:pt x="9129" y="1509"/>
                </a:lnTo>
                <a:lnTo>
                  <a:pt x="0" y="150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3" name="図プレースホルダー 42"/>
          <p:cNvSpPr>
            <a:spLocks noGrp="1"/>
          </p:cNvSpPr>
          <p:nvPr>
            <p:ph type="pic" sz="quarter" idx="40" hasCustomPrompt="1"/>
          </p:nvPr>
        </p:nvSpPr>
        <p:spPr>
          <a:xfrm>
            <a:off x="9162322" y="3181184"/>
            <a:ext cx="2245748" cy="2253696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1509" y="0"/>
                </a:moveTo>
                <a:cubicBezTo>
                  <a:pt x="1189796" y="0"/>
                  <a:pt x="2153093" y="963297"/>
                  <a:pt x="2153093" y="2151584"/>
                </a:cubicBezTo>
                <a:lnTo>
                  <a:pt x="1509" y="2151584"/>
                </a:lnTo>
                <a:lnTo>
                  <a:pt x="1509" y="2160713"/>
                </a:lnTo>
                <a:lnTo>
                  <a:pt x="0" y="2160713"/>
                </a:lnTo>
                <a:lnTo>
                  <a:pt x="0" y="76"/>
                </a:lnTo>
                <a:cubicBezTo>
                  <a:pt x="503" y="0"/>
                  <a:pt x="1006" y="0"/>
                  <a:pt x="1509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1" name="図プレースホルダー 40"/>
          <p:cNvSpPr>
            <a:spLocks noGrp="1"/>
          </p:cNvSpPr>
          <p:nvPr>
            <p:ph type="pic" sz="quarter" idx="39" hasCustomPrompt="1"/>
          </p:nvPr>
        </p:nvSpPr>
        <p:spPr>
          <a:xfrm>
            <a:off x="6858001" y="3189132"/>
            <a:ext cx="2253696" cy="2245748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2151584" y="0"/>
                </a:moveTo>
                <a:lnTo>
                  <a:pt x="2151584" y="2151584"/>
                </a:lnTo>
                <a:lnTo>
                  <a:pt x="2160713" y="2151584"/>
                </a:lnTo>
                <a:lnTo>
                  <a:pt x="2160713" y="2153093"/>
                </a:lnTo>
                <a:lnTo>
                  <a:pt x="76" y="2153093"/>
                </a:lnTo>
                <a:cubicBezTo>
                  <a:pt x="0" y="2152590"/>
                  <a:pt x="0" y="2152087"/>
                  <a:pt x="0" y="2151584"/>
                </a:cubicBezTo>
                <a:cubicBezTo>
                  <a:pt x="0" y="963297"/>
                  <a:pt x="963297" y="0"/>
                  <a:pt x="215158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ドーナツ 4"/>
          <p:cNvSpPr/>
          <p:nvPr userDrawn="1"/>
        </p:nvSpPr>
        <p:spPr>
          <a:xfrm>
            <a:off x="6263526" y="2579009"/>
            <a:ext cx="5760000" cy="5760000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 userDrawn="1"/>
        </p:nvSpPr>
        <p:spPr>
          <a:xfrm>
            <a:off x="9178776" y="2579009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 userDrawn="1"/>
        </p:nvSpPr>
        <p:spPr>
          <a:xfrm rot="5400000">
            <a:off x="9021655" y="5346420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 userDrawn="1"/>
        </p:nvSpPr>
        <p:spPr>
          <a:xfrm rot="10800000">
            <a:off x="6254245" y="5189298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 userDrawn="1"/>
        </p:nvSpPr>
        <p:spPr>
          <a:xfrm rot="16200000">
            <a:off x="6411365" y="2421095"/>
            <a:ext cx="2844750" cy="3158992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2158541" y="3397742"/>
            <a:ext cx="5490610" cy="19257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158541" y="2384854"/>
            <a:ext cx="5490610" cy="111101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2158541" y="6683107"/>
            <a:ext cx="5490610" cy="19257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2158541" y="5670219"/>
            <a:ext cx="5490610" cy="111101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3411793"/>
            <a:ext cx="5490610" cy="192577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7261" y="2398905"/>
            <a:ext cx="5490610" cy="111101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37261" y="6697158"/>
            <a:ext cx="5490610" cy="192577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637261" y="5684270"/>
            <a:ext cx="5490610" cy="111101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8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5" grpId="0"/>
      <p:bldP spid="43" grpId="0"/>
      <p:bldP spid="41" grpId="0"/>
      <p:bldP spid="5" grpId="0" animBg="1"/>
      <p:bldP spid="6" grpId="0" animBg="1"/>
      <p:bldP spid="7" grpId="0" animBg="1"/>
      <p:bldP spid="8" grpId="0" animBg="1"/>
      <p:bldP spid="9" grpId="0" animBg="1"/>
      <p:bldP spid="1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山形 4"/>
          <p:cNvSpPr/>
          <p:nvPr userDrawn="1"/>
        </p:nvSpPr>
        <p:spPr>
          <a:xfrm>
            <a:off x="660400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山形 5"/>
          <p:cNvSpPr/>
          <p:nvPr userDrawn="1"/>
        </p:nvSpPr>
        <p:spPr>
          <a:xfrm>
            <a:off x="4035425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山形 6"/>
          <p:cNvSpPr/>
          <p:nvPr userDrawn="1"/>
        </p:nvSpPr>
        <p:spPr>
          <a:xfrm>
            <a:off x="7410450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 userDrawn="1"/>
        </p:nvSpPr>
        <p:spPr>
          <a:xfrm>
            <a:off x="10785475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 userDrawn="1"/>
        </p:nvSpPr>
        <p:spPr>
          <a:xfrm>
            <a:off x="14160500" y="4386533"/>
            <a:ext cx="3530600" cy="4699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 userDrawn="1"/>
        </p:nvSpPr>
        <p:spPr>
          <a:xfrm>
            <a:off x="1750625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2099657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5092756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5441788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8467338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8816370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1875700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12224732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円/楕円 17"/>
          <p:cNvSpPr/>
          <p:nvPr userDrawn="1"/>
        </p:nvSpPr>
        <p:spPr>
          <a:xfrm>
            <a:off x="15250725" y="3946408"/>
            <a:ext cx="1350150" cy="135015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5599757" y="4262080"/>
            <a:ext cx="684364" cy="68436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17281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147651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523026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0853396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4305620" y="2360141"/>
            <a:ext cx="3240360" cy="153133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17281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4192656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7568031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0943406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14318781" y="5386080"/>
            <a:ext cx="3218144" cy="29077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-794" y="1903140"/>
            <a:ext cx="18286413" cy="4545506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9142413" y="1903413"/>
            <a:ext cx="9144000" cy="4545012"/>
          </a:xfrm>
          <a:solidFill>
            <a:schemeClr val="tx2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157541" y="7568135"/>
            <a:ext cx="11926325" cy="162581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7541" y="6898695"/>
            <a:ext cx="11926325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323226" y="2083160"/>
            <a:ext cx="900100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14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10268331" y="2199732"/>
            <a:ext cx="90010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403346" y="2173170"/>
            <a:ext cx="7290810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9323226" y="3091713"/>
            <a:ext cx="900100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17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10268331" y="3208285"/>
            <a:ext cx="90010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403346" y="3181723"/>
            <a:ext cx="7290810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23226" y="4108385"/>
            <a:ext cx="900100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20" name="テキスト プレースホルダー 9"/>
          <p:cNvSpPr>
            <a:spLocks noGrp="1"/>
          </p:cNvSpPr>
          <p:nvPr>
            <p:ph type="body" sz="quarter" idx="25" hasCustomPrompt="1"/>
          </p:nvPr>
        </p:nvSpPr>
        <p:spPr>
          <a:xfrm>
            <a:off x="10268331" y="4224957"/>
            <a:ext cx="90010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403346" y="4198395"/>
            <a:ext cx="7290810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323226" y="5098495"/>
            <a:ext cx="900100" cy="1102622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4400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28" hasCustomPrompt="1"/>
          </p:nvPr>
        </p:nvSpPr>
        <p:spPr>
          <a:xfrm>
            <a:off x="10268331" y="5215067"/>
            <a:ext cx="90010" cy="900100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403346" y="5188505"/>
            <a:ext cx="7290810" cy="94510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8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/>
      <p:bldP spid="16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7952769" y="2287309"/>
            <a:ext cx="3234708" cy="3259869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ドーナツ 4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台形 5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台形 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3" name="グループ化 1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1" name="台形 1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台形 1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7" name="台形 1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台形 1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9" name="グループ化 1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0" name="台形 19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台形 20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22" name="グループ化 2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2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台形 2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7" name="グループ化 26"/>
          <p:cNvGrpSpPr/>
          <p:nvPr userDrawn="1"/>
        </p:nvGrpSpPr>
        <p:grpSpPr>
          <a:xfrm>
            <a:off x="10821438" y="4862070"/>
            <a:ext cx="1954027" cy="196922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ドーナツ 27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9" name="台形 28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台形 29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1" name="グループ化 30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1" name="台形 4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2" name="台形 4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2" name="グループ化 31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9" name="台形 3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台形 3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3" name="グループ化 32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7" name="台形 3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8" name="台形 3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4" name="グループ化 33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5" name="台形 3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台形 3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43" name="グループ化 42"/>
          <p:cNvGrpSpPr/>
          <p:nvPr userDrawn="1"/>
        </p:nvGrpSpPr>
        <p:grpSpPr>
          <a:xfrm>
            <a:off x="6720664" y="5228491"/>
            <a:ext cx="2475236" cy="2494489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4" name="ドーナツ 43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台形 44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台形 45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47" name="グループ化 46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台形 5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8" name="グループ化 47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台形 5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9" name="グループ化 48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台形 5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0" name="グループ化 49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1" name="台形 5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台形 5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59" name="グループ化 58"/>
          <p:cNvGrpSpPr/>
          <p:nvPr userDrawn="1"/>
        </p:nvGrpSpPr>
        <p:grpSpPr>
          <a:xfrm>
            <a:off x="4850094" y="3546320"/>
            <a:ext cx="2368323" cy="2386745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0" name="ドーナツ 59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1" name="台形 60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台形 61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3" name="グループ化 62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台形 7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4" name="グループ化 63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70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台形 71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5" name="グループ化 64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0" name="台形 6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6" name="グループ化 65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7" name="台形 6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8" name="台形 6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75" name="グループ化 74"/>
          <p:cNvGrpSpPr/>
          <p:nvPr userDrawn="1"/>
        </p:nvGrpSpPr>
        <p:grpSpPr>
          <a:xfrm>
            <a:off x="3068709" y="4765313"/>
            <a:ext cx="2077973" cy="209413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" name="ドーナツ 75"/>
            <p:cNvSpPr/>
            <p:nvPr userDrawn="1"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7" name="台形 76"/>
            <p:cNvSpPr/>
            <p:nvPr userDrawn="1"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台形 77"/>
            <p:cNvSpPr/>
            <p:nvPr userDrawn="1"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79" name="グループ化 78"/>
            <p:cNvGrpSpPr/>
            <p:nvPr userDrawn="1"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9" name="台形 88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台形 89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0" name="グループ化 79"/>
            <p:cNvGrpSpPr/>
            <p:nvPr userDrawn="1"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7" name="台形 86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8" name="台形 87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1" name="グループ化 80"/>
            <p:cNvGrpSpPr/>
            <p:nvPr userDrawn="1"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5" name="台形 84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6" name="台形 85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82" name="グループ化 81"/>
            <p:cNvGrpSpPr/>
            <p:nvPr userDrawn="1"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3" name="台形 82"/>
              <p:cNvSpPr/>
              <p:nvPr userDrawn="1"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4" name="台形 83"/>
              <p:cNvSpPr/>
              <p:nvPr userDrawn="1"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9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57972" y="7777592"/>
            <a:ext cx="4294891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057972" y="7236332"/>
            <a:ext cx="4294891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05021" y="2473401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05021" y="1932141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3103646" y="5342450"/>
            <a:ext cx="4905545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3103646" y="4801190"/>
            <a:ext cx="4905545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1667139" y="2506057"/>
            <a:ext cx="4905545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1667139" y="1964797"/>
            <a:ext cx="4905545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41327" y="7815212"/>
            <a:ext cx="4905545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341327" y="7273952"/>
            <a:ext cx="4905545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5214551" y="2965622"/>
            <a:ext cx="894445" cy="1824663"/>
            <a:chOff x="5214551" y="2965622"/>
            <a:chExt cx="894445" cy="1824663"/>
          </a:xfrm>
        </p:grpSpPr>
        <p:sp>
          <p:nvSpPr>
            <p:cNvPr id="108" name="円/楕円 107"/>
            <p:cNvSpPr/>
            <p:nvPr userDrawn="1"/>
          </p:nvSpPr>
          <p:spPr>
            <a:xfrm>
              <a:off x="5948968" y="4630257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7" name="フリーフォーム 116"/>
            <p:cNvSpPr/>
            <p:nvPr userDrawn="1"/>
          </p:nvSpPr>
          <p:spPr>
            <a:xfrm>
              <a:off x="5214551" y="2965622"/>
              <a:ext cx="853068" cy="1729946"/>
            </a:xfrm>
            <a:custGeom>
              <a:avLst/>
              <a:gdLst>
                <a:gd name="connsiteX0" fmla="*/ 803190 w 853068"/>
                <a:gd name="connsiteY0" fmla="*/ 2384854 h 2384854"/>
                <a:gd name="connsiteX1" fmla="*/ 766119 w 853068"/>
                <a:gd name="connsiteY1" fmla="*/ 877329 h 2384854"/>
                <a:gd name="connsiteX2" fmla="*/ 0 w 853068"/>
                <a:gd name="connsiteY2" fmla="*/ 0 h 2384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3068" h="2384854">
                  <a:moveTo>
                    <a:pt x="803190" y="2384854"/>
                  </a:moveTo>
                  <a:cubicBezTo>
                    <a:pt x="851587" y="1829829"/>
                    <a:pt x="899984" y="1274805"/>
                    <a:pt x="766119" y="877329"/>
                  </a:cubicBezTo>
                  <a:cubicBezTo>
                    <a:pt x="632254" y="479853"/>
                    <a:pt x="316127" y="239926"/>
                    <a:pt x="0" y="0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/>
          <p:cNvGrpSpPr/>
          <p:nvPr userDrawn="1"/>
        </p:nvGrpSpPr>
        <p:grpSpPr>
          <a:xfrm>
            <a:off x="9482906" y="2323070"/>
            <a:ext cx="2033591" cy="1655487"/>
            <a:chOff x="9482906" y="2323070"/>
            <a:chExt cx="2033591" cy="1655487"/>
          </a:xfrm>
        </p:grpSpPr>
        <p:sp>
          <p:nvSpPr>
            <p:cNvPr id="106" name="円/楕円 105"/>
            <p:cNvSpPr/>
            <p:nvPr userDrawn="1"/>
          </p:nvSpPr>
          <p:spPr>
            <a:xfrm>
              <a:off x="9482906" y="3818529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フリーフォーム 120"/>
            <p:cNvSpPr/>
            <p:nvPr userDrawn="1"/>
          </p:nvSpPr>
          <p:spPr>
            <a:xfrm>
              <a:off x="9564130" y="2323070"/>
              <a:ext cx="1952367" cy="1544595"/>
            </a:xfrm>
            <a:custGeom>
              <a:avLst/>
              <a:gdLst>
                <a:gd name="connsiteX0" fmla="*/ 0 w 1952367"/>
                <a:gd name="connsiteY0" fmla="*/ 1544595 h 1544595"/>
                <a:gd name="connsiteX1" fmla="*/ 642551 w 1952367"/>
                <a:gd name="connsiteY1" fmla="*/ 308919 h 1544595"/>
                <a:gd name="connsiteX2" fmla="*/ 1952367 w 1952367"/>
                <a:gd name="connsiteY2" fmla="*/ 0 h 1544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52367" h="1544595">
                  <a:moveTo>
                    <a:pt x="0" y="1544595"/>
                  </a:moveTo>
                  <a:cubicBezTo>
                    <a:pt x="158578" y="1055473"/>
                    <a:pt x="317157" y="566351"/>
                    <a:pt x="642551" y="308919"/>
                  </a:cubicBezTo>
                  <a:cubicBezTo>
                    <a:pt x="967945" y="51487"/>
                    <a:pt x="1460156" y="25743"/>
                    <a:pt x="1952367" y="0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グループ化 6"/>
          <p:cNvGrpSpPr/>
          <p:nvPr userDrawn="1"/>
        </p:nvGrpSpPr>
        <p:grpSpPr>
          <a:xfrm>
            <a:off x="1977081" y="5726081"/>
            <a:ext cx="2206001" cy="1440838"/>
            <a:chOff x="1977081" y="5726081"/>
            <a:chExt cx="2206001" cy="1440838"/>
          </a:xfrm>
        </p:grpSpPr>
        <p:sp>
          <p:nvSpPr>
            <p:cNvPr id="103" name="円/楕円 102"/>
            <p:cNvSpPr/>
            <p:nvPr userDrawn="1"/>
          </p:nvSpPr>
          <p:spPr>
            <a:xfrm>
              <a:off x="4023054" y="5726081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フリーフォーム 121"/>
            <p:cNvSpPr/>
            <p:nvPr userDrawn="1"/>
          </p:nvSpPr>
          <p:spPr>
            <a:xfrm>
              <a:off x="1977081" y="5807676"/>
              <a:ext cx="2075935" cy="1359243"/>
            </a:xfrm>
            <a:custGeom>
              <a:avLst/>
              <a:gdLst>
                <a:gd name="connsiteX0" fmla="*/ 2075935 w 2075935"/>
                <a:gd name="connsiteY0" fmla="*/ 0 h 1359243"/>
                <a:gd name="connsiteX1" fmla="*/ 778476 w 2075935"/>
                <a:gd name="connsiteY1" fmla="*/ 358346 h 1359243"/>
                <a:gd name="connsiteX2" fmla="*/ 0 w 2075935"/>
                <a:gd name="connsiteY2" fmla="*/ 1359243 h 1359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5935" h="1359243">
                  <a:moveTo>
                    <a:pt x="2075935" y="0"/>
                  </a:moveTo>
                  <a:cubicBezTo>
                    <a:pt x="1600200" y="65903"/>
                    <a:pt x="1124465" y="131806"/>
                    <a:pt x="778476" y="358346"/>
                  </a:cubicBezTo>
                  <a:cubicBezTo>
                    <a:pt x="432487" y="584886"/>
                    <a:pt x="216243" y="972064"/>
                    <a:pt x="0" y="1359243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/>
          <p:cNvGrpSpPr/>
          <p:nvPr userDrawn="1"/>
        </p:nvGrpSpPr>
        <p:grpSpPr>
          <a:xfrm>
            <a:off x="7872755" y="6385186"/>
            <a:ext cx="1431883" cy="1214219"/>
            <a:chOff x="7872755" y="6385186"/>
            <a:chExt cx="1431883" cy="1214219"/>
          </a:xfrm>
        </p:grpSpPr>
        <p:sp>
          <p:nvSpPr>
            <p:cNvPr id="105" name="円/楕円 104"/>
            <p:cNvSpPr/>
            <p:nvPr userDrawn="1"/>
          </p:nvSpPr>
          <p:spPr>
            <a:xfrm>
              <a:off x="7872755" y="6385186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フリーフォーム 123"/>
            <p:cNvSpPr/>
            <p:nvPr userDrawn="1"/>
          </p:nvSpPr>
          <p:spPr>
            <a:xfrm>
              <a:off x="7970108" y="6524368"/>
              <a:ext cx="1334530" cy="1075037"/>
            </a:xfrm>
            <a:custGeom>
              <a:avLst/>
              <a:gdLst>
                <a:gd name="connsiteX0" fmla="*/ 0 w 1334530"/>
                <a:gd name="connsiteY0" fmla="*/ 0 h 1075037"/>
                <a:gd name="connsiteX1" fmla="*/ 494270 w 1334530"/>
                <a:gd name="connsiteY1" fmla="*/ 790832 h 1075037"/>
                <a:gd name="connsiteX2" fmla="*/ 1334530 w 1334530"/>
                <a:gd name="connsiteY2" fmla="*/ 1075037 h 107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530" h="1075037">
                  <a:moveTo>
                    <a:pt x="0" y="0"/>
                  </a:moveTo>
                  <a:cubicBezTo>
                    <a:pt x="135924" y="305829"/>
                    <a:pt x="271848" y="611659"/>
                    <a:pt x="494270" y="790832"/>
                  </a:cubicBezTo>
                  <a:cubicBezTo>
                    <a:pt x="716692" y="970005"/>
                    <a:pt x="1025611" y="1022521"/>
                    <a:pt x="1334530" y="1075037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/>
          <p:cNvGrpSpPr/>
          <p:nvPr userDrawn="1"/>
        </p:nvGrpSpPr>
        <p:grpSpPr>
          <a:xfrm>
            <a:off x="11714086" y="5075269"/>
            <a:ext cx="1322292" cy="852587"/>
            <a:chOff x="11714086" y="5075269"/>
            <a:chExt cx="1322292" cy="852587"/>
          </a:xfrm>
        </p:grpSpPr>
        <p:sp>
          <p:nvSpPr>
            <p:cNvPr id="107" name="円/楕円 106"/>
            <p:cNvSpPr/>
            <p:nvPr userDrawn="1"/>
          </p:nvSpPr>
          <p:spPr>
            <a:xfrm>
              <a:off x="11714086" y="5767828"/>
              <a:ext cx="160028" cy="160028"/>
            </a:xfrm>
            <a:prstGeom prst="ellipse">
              <a:avLst/>
            </a:prstGeom>
            <a:solidFill>
              <a:schemeClr val="accent1"/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フリーフォーム 124"/>
            <p:cNvSpPr/>
            <p:nvPr userDrawn="1"/>
          </p:nvSpPr>
          <p:spPr>
            <a:xfrm>
              <a:off x="11813059" y="5075269"/>
              <a:ext cx="1223319" cy="757120"/>
            </a:xfrm>
            <a:custGeom>
              <a:avLst/>
              <a:gdLst>
                <a:gd name="connsiteX0" fmla="*/ 0 w 1223319"/>
                <a:gd name="connsiteY0" fmla="*/ 757120 h 757120"/>
                <a:gd name="connsiteX1" fmla="*/ 593125 w 1223319"/>
                <a:gd name="connsiteY1" fmla="*/ 114569 h 757120"/>
                <a:gd name="connsiteX2" fmla="*/ 1223319 w 1223319"/>
                <a:gd name="connsiteY2" fmla="*/ 3358 h 757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3319" h="757120">
                  <a:moveTo>
                    <a:pt x="0" y="757120"/>
                  </a:moveTo>
                  <a:cubicBezTo>
                    <a:pt x="194619" y="498658"/>
                    <a:pt x="389239" y="240196"/>
                    <a:pt x="593125" y="114569"/>
                  </a:cubicBezTo>
                  <a:cubicBezTo>
                    <a:pt x="797011" y="-11058"/>
                    <a:pt x="1010165" y="-3850"/>
                    <a:pt x="1223319" y="3358"/>
                  </a:cubicBezTo>
                </a:path>
              </a:pathLst>
            </a:custGeom>
            <a:noFill/>
            <a:ln w="12700" cmpd="thinThick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8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50"/>
                            </p:stCondLst>
                            <p:childTnLst>
                              <p:par>
                                <p:cTn id="73" presetID="49" presetClass="entr" presetSubtype="0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1582365" y="1826282"/>
            <a:ext cx="4545506" cy="5621309"/>
            <a:chOff x="1582365" y="2308464"/>
            <a:chExt cx="4545506" cy="5621309"/>
          </a:xfrm>
        </p:grpSpPr>
        <p:sp>
          <p:nvSpPr>
            <p:cNvPr id="5" name="角丸四角形 4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582365" y="1817885"/>
            <a:ext cx="4545505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582364" y="6907531"/>
            <a:ext cx="4545505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582366" y="2591088"/>
            <a:ext cx="4545505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1798874" y="4278776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158915" y="4166263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ホームベース 18"/>
          <p:cNvSpPr/>
          <p:nvPr userDrawn="1"/>
        </p:nvSpPr>
        <p:spPr>
          <a:xfrm>
            <a:off x="1798874" y="497323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2158915" y="4860725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ホームベース 20"/>
          <p:cNvSpPr/>
          <p:nvPr userDrawn="1"/>
        </p:nvSpPr>
        <p:spPr>
          <a:xfrm>
            <a:off x="1798874" y="5649061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158915" y="5536548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ホームベース 22"/>
          <p:cNvSpPr/>
          <p:nvPr userDrawn="1"/>
        </p:nvSpPr>
        <p:spPr>
          <a:xfrm>
            <a:off x="1798874" y="632650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2158915" y="6213990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6869660" y="1830319"/>
            <a:ext cx="4545506" cy="5621309"/>
            <a:chOff x="1582365" y="2308464"/>
            <a:chExt cx="4545506" cy="5621309"/>
          </a:xfrm>
        </p:grpSpPr>
        <p:sp>
          <p:nvSpPr>
            <p:cNvPr id="26" name="角丸四角形 25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869660" y="1821922"/>
            <a:ext cx="4545505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869659" y="6911568"/>
            <a:ext cx="4545505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869661" y="2595125"/>
            <a:ext cx="4545505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ホームベース 31"/>
          <p:cNvSpPr/>
          <p:nvPr userDrawn="1"/>
        </p:nvSpPr>
        <p:spPr>
          <a:xfrm>
            <a:off x="7086169" y="428281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7446210" y="4170300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7086169" y="497727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7446210" y="4864762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ホームベース 35"/>
          <p:cNvSpPr/>
          <p:nvPr userDrawn="1"/>
        </p:nvSpPr>
        <p:spPr>
          <a:xfrm>
            <a:off x="7086169" y="565309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7446210" y="5540585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ホームベース 37"/>
          <p:cNvSpPr/>
          <p:nvPr userDrawn="1"/>
        </p:nvSpPr>
        <p:spPr>
          <a:xfrm>
            <a:off x="7086169" y="633054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446210" y="6218027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40" name="グループ化 39"/>
          <p:cNvGrpSpPr/>
          <p:nvPr userDrawn="1"/>
        </p:nvGrpSpPr>
        <p:grpSpPr>
          <a:xfrm>
            <a:off x="12158542" y="1812181"/>
            <a:ext cx="4545506" cy="5621309"/>
            <a:chOff x="1582365" y="2308464"/>
            <a:chExt cx="4545506" cy="5621309"/>
          </a:xfrm>
        </p:grpSpPr>
        <p:sp>
          <p:nvSpPr>
            <p:cNvPr id="41" name="角丸四角形 40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正方形/長方形 41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43" name="正方形/長方形 42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12158542" y="1803784"/>
            <a:ext cx="4545505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12158541" y="6893430"/>
            <a:ext cx="4545505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12158543" y="2576987"/>
            <a:ext cx="4545505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47" name="ホームベース 46"/>
          <p:cNvSpPr/>
          <p:nvPr userDrawn="1"/>
        </p:nvSpPr>
        <p:spPr>
          <a:xfrm>
            <a:off x="12375051" y="426467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2735092" y="4152162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ホームベース 48"/>
          <p:cNvSpPr/>
          <p:nvPr userDrawn="1"/>
        </p:nvSpPr>
        <p:spPr>
          <a:xfrm>
            <a:off x="12375051" y="4959137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12735092" y="4846624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1" name="ホームベース 50"/>
          <p:cNvSpPr/>
          <p:nvPr userDrawn="1"/>
        </p:nvSpPr>
        <p:spPr>
          <a:xfrm>
            <a:off x="12375051" y="563496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12735092" y="5522447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ホームベース 52"/>
          <p:cNvSpPr/>
          <p:nvPr userDrawn="1"/>
        </p:nvSpPr>
        <p:spPr>
          <a:xfrm>
            <a:off x="12375051" y="6312402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12735092" y="6199889"/>
            <a:ext cx="3780419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4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00"/>
                            </p:stCondLst>
                            <p:childTnLst>
                              <p:par>
                                <p:cTn id="143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animBg="1"/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2" presetClass="entr" presetSubtype="4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17282" y="1826282"/>
            <a:ext cx="3780420" cy="5621309"/>
            <a:chOff x="1582365" y="2308464"/>
            <a:chExt cx="4545506" cy="5621309"/>
          </a:xfrm>
        </p:grpSpPr>
        <p:sp>
          <p:nvSpPr>
            <p:cNvPr id="5" name="角丸四角形 4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17282" y="1817885"/>
            <a:ext cx="378041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817281" y="6907531"/>
            <a:ext cx="378041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17283" y="2591088"/>
            <a:ext cx="378041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17" name="ホームベース 16"/>
          <p:cNvSpPr/>
          <p:nvPr userDrawn="1"/>
        </p:nvSpPr>
        <p:spPr>
          <a:xfrm>
            <a:off x="1042305" y="4278776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57342" y="4166263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ホームベース 18"/>
          <p:cNvSpPr/>
          <p:nvPr userDrawn="1"/>
        </p:nvSpPr>
        <p:spPr>
          <a:xfrm>
            <a:off x="1033788" y="497323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357342" y="4860725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ホームベース 20"/>
          <p:cNvSpPr/>
          <p:nvPr userDrawn="1"/>
        </p:nvSpPr>
        <p:spPr>
          <a:xfrm>
            <a:off x="1042305" y="5649061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357342" y="5536548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ホームベース 22"/>
          <p:cNvSpPr/>
          <p:nvPr userDrawn="1"/>
        </p:nvSpPr>
        <p:spPr>
          <a:xfrm>
            <a:off x="1042305" y="632650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57342" y="6213990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5101276" y="1830319"/>
            <a:ext cx="3780420" cy="5621309"/>
            <a:chOff x="1582365" y="2308464"/>
            <a:chExt cx="4545506" cy="5621309"/>
          </a:xfrm>
        </p:grpSpPr>
        <p:sp>
          <p:nvSpPr>
            <p:cNvPr id="26" name="角丸四角形 25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5101276" y="1821922"/>
            <a:ext cx="378041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5101275" y="6911568"/>
            <a:ext cx="378041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5101277" y="2595125"/>
            <a:ext cx="378041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32" name="ホームベース 31"/>
          <p:cNvSpPr/>
          <p:nvPr userDrawn="1"/>
        </p:nvSpPr>
        <p:spPr>
          <a:xfrm>
            <a:off x="5317782" y="428281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5641336" y="4170300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5317782" y="497727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5641336" y="4864762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ホームベース 35"/>
          <p:cNvSpPr/>
          <p:nvPr userDrawn="1"/>
        </p:nvSpPr>
        <p:spPr>
          <a:xfrm>
            <a:off x="5317782" y="565309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641336" y="5540585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ホームベース 37"/>
          <p:cNvSpPr/>
          <p:nvPr userDrawn="1"/>
        </p:nvSpPr>
        <p:spPr>
          <a:xfrm>
            <a:off x="5317782" y="633054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5641336" y="6218027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55" name="直線コネクタ 54"/>
          <p:cNvCxnSpPr/>
          <p:nvPr userDrawn="1"/>
        </p:nvCxnSpPr>
        <p:spPr>
          <a:xfrm flipH="1" flipV="1">
            <a:off x="3476491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72" name="グループ化 71"/>
          <p:cNvGrpSpPr/>
          <p:nvPr userDrawn="1"/>
        </p:nvGrpSpPr>
        <p:grpSpPr>
          <a:xfrm>
            <a:off x="9368232" y="1832544"/>
            <a:ext cx="3780420" cy="5621309"/>
            <a:chOff x="1582365" y="2308464"/>
            <a:chExt cx="4545506" cy="5621309"/>
          </a:xfrm>
        </p:grpSpPr>
        <p:sp>
          <p:nvSpPr>
            <p:cNvPr id="73" name="角丸四角形 72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正方形/長方形 73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正方形/長方形 74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9368232" y="1824147"/>
            <a:ext cx="378041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9368231" y="6913793"/>
            <a:ext cx="378041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9368233" y="2597350"/>
            <a:ext cx="378041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79" name="ホームベース 78"/>
          <p:cNvSpPr/>
          <p:nvPr userDrawn="1"/>
        </p:nvSpPr>
        <p:spPr>
          <a:xfrm>
            <a:off x="9584738" y="4285038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9908292" y="4172525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1" name="ホームベース 80"/>
          <p:cNvSpPr/>
          <p:nvPr userDrawn="1"/>
        </p:nvSpPr>
        <p:spPr>
          <a:xfrm>
            <a:off x="9584738" y="497950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9908292" y="4866987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3" name="ホームベース 82"/>
          <p:cNvSpPr/>
          <p:nvPr userDrawn="1"/>
        </p:nvSpPr>
        <p:spPr>
          <a:xfrm>
            <a:off x="9584738" y="5655323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9908292" y="5542810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5" name="ホームベース 84"/>
          <p:cNvSpPr/>
          <p:nvPr userDrawn="1"/>
        </p:nvSpPr>
        <p:spPr>
          <a:xfrm>
            <a:off x="9584738" y="633276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9908292" y="6220252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87" name="グループ化 86"/>
          <p:cNvGrpSpPr/>
          <p:nvPr userDrawn="1"/>
        </p:nvGrpSpPr>
        <p:grpSpPr>
          <a:xfrm>
            <a:off x="13652226" y="1836581"/>
            <a:ext cx="3780420" cy="5621309"/>
            <a:chOff x="1582365" y="2308464"/>
            <a:chExt cx="4545506" cy="5621309"/>
          </a:xfrm>
        </p:grpSpPr>
        <p:sp>
          <p:nvSpPr>
            <p:cNvPr id="88" name="角丸四角形 87"/>
            <p:cNvSpPr/>
            <p:nvPr userDrawn="1"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正方形/長方形 88"/>
            <p:cNvSpPr/>
            <p:nvPr userDrawn="1"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正方形/長方形 89"/>
            <p:cNvSpPr/>
            <p:nvPr userDrawn="1"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1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13652226" y="1828184"/>
            <a:ext cx="378041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3652225" y="6917830"/>
            <a:ext cx="3780419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3652227" y="2601387"/>
            <a:ext cx="3780419" cy="14401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66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WORD</a:t>
            </a:r>
            <a:endParaRPr lang="en-US" dirty="0"/>
          </a:p>
        </p:txBody>
      </p:sp>
      <p:sp>
        <p:nvSpPr>
          <p:cNvPr id="94" name="ホームベース 93"/>
          <p:cNvSpPr/>
          <p:nvPr userDrawn="1"/>
        </p:nvSpPr>
        <p:spPr>
          <a:xfrm>
            <a:off x="13868732" y="4289075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4192286" y="4176562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6" name="ホームベース 95"/>
          <p:cNvSpPr/>
          <p:nvPr userDrawn="1"/>
        </p:nvSpPr>
        <p:spPr>
          <a:xfrm>
            <a:off x="13868732" y="4983537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4192286" y="4871024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ホームベース 97"/>
          <p:cNvSpPr/>
          <p:nvPr userDrawn="1"/>
        </p:nvSpPr>
        <p:spPr>
          <a:xfrm>
            <a:off x="13868732" y="5659360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4192286" y="5546847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ホームベース 99"/>
          <p:cNvSpPr/>
          <p:nvPr userDrawn="1"/>
        </p:nvSpPr>
        <p:spPr>
          <a:xfrm>
            <a:off x="13868732" y="6336802"/>
            <a:ext cx="405045" cy="315035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4192286" y="6224289"/>
            <a:ext cx="3051823" cy="5400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7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750"/>
                            </p:stCondLst>
                            <p:childTnLst>
                              <p:par>
                                <p:cTn id="153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/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/>
      <p:bldP spid="7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animBg="1"/>
      <p:bldP spid="8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animBg="1"/>
      <p:bldP spid="8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animBg="1"/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/>
      <p:bldP spid="9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/>
      <p:bldP spid="9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animBg="1"/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/>
      <p:bldP spid="10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0" y="0"/>
            <a:ext cx="18286413" cy="5953590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 userDrawn="1"/>
        </p:nvSpPr>
        <p:spPr>
          <a:xfrm>
            <a:off x="0" y="5908584"/>
            <a:ext cx="18286413" cy="4378415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6368" y="1104847"/>
            <a:ext cx="830480" cy="41927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図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832" y="1180642"/>
            <a:ext cx="1295500" cy="449475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131" y="958035"/>
            <a:ext cx="1678629" cy="493997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876" y="1476823"/>
            <a:ext cx="1446565" cy="418246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96" y="1090061"/>
            <a:ext cx="1142784" cy="407715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7271" y="6448645"/>
            <a:ext cx="16831870" cy="2459238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50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27272" y="8626017"/>
            <a:ext cx="16831870" cy="990111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3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6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618" y="2668225"/>
            <a:ext cx="3780420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878870" y="2668225"/>
            <a:ext cx="4042080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989720" y="2668225"/>
            <a:ext cx="4042080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3100571" y="2668225"/>
            <a:ext cx="4042080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7960" y="3787309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7960" y="4534003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7960" y="5280697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7960" y="6011158"/>
            <a:ext cx="3777078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878870" y="378730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878870" y="453400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8870" y="528069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8870" y="6011158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989720" y="378730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989720" y="453400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89720" y="528069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89720" y="6011158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3100571" y="378730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00571" y="453400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0571" y="528069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0571" y="6011158"/>
            <a:ext cx="4042080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878871" y="2805869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00490" y="2805869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086627" y="2805869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7960" y="3805046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7960" y="4534003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7960" y="5280697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7960" y="6023515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878870" y="3822732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875528" y="455168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528" y="5298383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452" y="604120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007908" y="3822732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9004566" y="455168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4566" y="5298383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0490" y="604120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100571" y="3822732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3097229" y="455168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7229" y="5298383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3153" y="604120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9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618" y="1890577"/>
            <a:ext cx="3780420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878870" y="1890577"/>
            <a:ext cx="4042080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989720" y="1890577"/>
            <a:ext cx="4042080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3100571" y="1890577"/>
            <a:ext cx="4042080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7960" y="3009661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7960" y="3756355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7960" y="4503049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7960" y="5249743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7960" y="5996437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7960" y="6743133"/>
            <a:ext cx="3777078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878870" y="3009661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878870" y="3756355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8870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878870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878870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8870" y="674313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989720" y="3009661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989720" y="3756355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89720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989720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989720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89720" y="674313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3100571" y="3009661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3100571" y="3756355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0571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100571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100571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0571" y="6743133"/>
            <a:ext cx="4042080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878871" y="2028221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00490" y="2028221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086627" y="2028221"/>
            <a:ext cx="4042080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7960" y="302739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7960" y="3756355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7960" y="4503049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7960" y="5249743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7960" y="601414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7960" y="6755490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878870" y="304508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875528" y="377404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528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878870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83808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452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007908" y="304508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9004566" y="377404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4566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007908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9012846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0490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100571" y="304508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3097229" y="3774041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7229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3100571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3105509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3153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00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7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618" y="1890577"/>
            <a:ext cx="3780420" cy="1048493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912736" y="1890577"/>
            <a:ext cx="3029416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018081" y="1890577"/>
            <a:ext cx="3029416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1 つの角を丸めた四角形 7"/>
          <p:cNvSpPr/>
          <p:nvPr userDrawn="1"/>
        </p:nvSpPr>
        <p:spPr>
          <a:xfrm>
            <a:off x="14259561" y="1890577"/>
            <a:ext cx="2883089" cy="1048493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1037960" y="3009661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37960" y="3756355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7960" y="4503049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7960" y="5249743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7960" y="5996437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7960" y="6743133"/>
            <a:ext cx="3777078" cy="660290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4912736" y="3009661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912736" y="3756355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912736" y="4503049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912736" y="524974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912736" y="5996437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912736" y="674313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8018081" y="3009661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8018081" y="3756355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018081" y="4503049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018081" y="524974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018081" y="5996437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018081" y="674313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4259561" y="3009661"/>
            <a:ext cx="288308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4259561" y="3756355"/>
            <a:ext cx="288308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4259561" y="4503049"/>
            <a:ext cx="288308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4259561" y="5249743"/>
            <a:ext cx="2883089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4259561" y="5996437"/>
            <a:ext cx="2883089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4259561" y="6743133"/>
            <a:ext cx="2883089" cy="660290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912737" y="2028221"/>
            <a:ext cx="3029416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8028851" y="2028221"/>
            <a:ext cx="3029416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4245617" y="2028221"/>
            <a:ext cx="2883089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037960" y="302739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037960" y="3756355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7960" y="4503049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7960" y="5249743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7960" y="601414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7960" y="6755490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912736" y="304508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09394" y="3774041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909394" y="4520735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912736" y="5267429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917674" y="603183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905318" y="6773176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036269" y="304508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032927" y="3774041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032927" y="4520735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8036269" y="5267429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8041207" y="603183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8028851" y="6773176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4259561" y="3045084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4256219" y="3774041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4256219" y="4520735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4259561" y="5267429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4264499" y="6031834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4252143" y="6773176"/>
            <a:ext cx="2883089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6" name="正方形/長方形 75"/>
          <p:cNvSpPr/>
          <p:nvPr userDrawn="1"/>
        </p:nvSpPr>
        <p:spPr>
          <a:xfrm>
            <a:off x="11131224" y="1890577"/>
            <a:ext cx="3029416" cy="10484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7" name="正方形/長方形 76"/>
          <p:cNvSpPr/>
          <p:nvPr userDrawn="1"/>
        </p:nvSpPr>
        <p:spPr>
          <a:xfrm>
            <a:off x="11131224" y="3009661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8" name="正方形/長方形 77"/>
          <p:cNvSpPr/>
          <p:nvPr userDrawn="1"/>
        </p:nvSpPr>
        <p:spPr>
          <a:xfrm>
            <a:off x="11131224" y="3756355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9" name="正方形/長方形 78"/>
          <p:cNvSpPr/>
          <p:nvPr userDrawn="1"/>
        </p:nvSpPr>
        <p:spPr>
          <a:xfrm>
            <a:off x="11131224" y="4503049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0" name="正方形/長方形 79"/>
          <p:cNvSpPr/>
          <p:nvPr userDrawn="1"/>
        </p:nvSpPr>
        <p:spPr>
          <a:xfrm>
            <a:off x="11131224" y="524974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/>
          <p:cNvSpPr/>
          <p:nvPr userDrawn="1"/>
        </p:nvSpPr>
        <p:spPr>
          <a:xfrm>
            <a:off x="11131224" y="5996437"/>
            <a:ext cx="3029416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2" name="正方形/長方形 81"/>
          <p:cNvSpPr/>
          <p:nvPr userDrawn="1"/>
        </p:nvSpPr>
        <p:spPr>
          <a:xfrm>
            <a:off x="11131224" y="6743133"/>
            <a:ext cx="3029416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11141994" y="2028221"/>
            <a:ext cx="3029416" cy="77320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11149412" y="304508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5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11146070" y="3774041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1146070" y="4520735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1149412" y="5267429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1154350" y="6031834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1141994" y="6773176"/>
            <a:ext cx="3029416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7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0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3500"/>
                            </p:stCondLst>
                            <p:childTnLst>
                              <p:par>
                                <p:cTn id="216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1 つの角を丸めた四角形 4"/>
          <p:cNvSpPr/>
          <p:nvPr userDrawn="1"/>
        </p:nvSpPr>
        <p:spPr>
          <a:xfrm flipH="1">
            <a:off x="1034618" y="1890577"/>
            <a:ext cx="3780420" cy="2520000"/>
          </a:xfrm>
          <a:prstGeom prst="round1Rect">
            <a:avLst>
              <a:gd name="adj" fmla="val 6860"/>
            </a:avLst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>
            <a:off x="1037960" y="4503049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037960" y="5249743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037960" y="5996437"/>
            <a:ext cx="3777078" cy="66029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1 つの角を丸めた四角形 13"/>
          <p:cNvSpPr/>
          <p:nvPr userDrawn="1"/>
        </p:nvSpPr>
        <p:spPr>
          <a:xfrm flipH="1" flipV="1">
            <a:off x="1037960" y="6743133"/>
            <a:ext cx="3777078" cy="660290"/>
          </a:xfrm>
          <a:prstGeom prst="round1Rect">
            <a:avLst>
              <a:gd name="adj" fmla="val 29767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/>
          </a:p>
        </p:txBody>
      </p:sp>
      <p:sp>
        <p:nvSpPr>
          <p:cNvPr id="19" name="正方形/長方形 18"/>
          <p:cNvSpPr/>
          <p:nvPr userDrawn="1"/>
        </p:nvSpPr>
        <p:spPr>
          <a:xfrm>
            <a:off x="4878870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4878870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 userDrawn="1"/>
        </p:nvSpPr>
        <p:spPr>
          <a:xfrm>
            <a:off x="4878870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4878870" y="674313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8989720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8989720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8989720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8989720" y="674313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 userDrawn="1"/>
        </p:nvSpPr>
        <p:spPr>
          <a:xfrm>
            <a:off x="13100571" y="4503049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13100571" y="5249743"/>
            <a:ext cx="4042080" cy="6602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13100571" y="5996437"/>
            <a:ext cx="4042080" cy="660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1 つの角を丸めた四角形 33"/>
          <p:cNvSpPr/>
          <p:nvPr userDrawn="1"/>
        </p:nvSpPr>
        <p:spPr>
          <a:xfrm flipV="1">
            <a:off x="13100571" y="6743133"/>
            <a:ext cx="4042080" cy="660290"/>
          </a:xfrm>
          <a:prstGeom prst="round1Rect">
            <a:avLst>
              <a:gd name="adj" fmla="val 27896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037960" y="4503049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037960" y="5249743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37960" y="6014148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37960" y="6755490"/>
            <a:ext cx="3777078" cy="6248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875528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878870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883808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4871452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9004566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007908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9012846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9000490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3097229" y="4520735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3100571" y="5267429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3105509" y="6031834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13093153" y="6773176"/>
            <a:ext cx="4042080" cy="6248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4" name="直線コネクタ 73"/>
          <p:cNvCxnSpPr/>
          <p:nvPr userDrawn="1"/>
        </p:nvCxnSpPr>
        <p:spPr>
          <a:xfrm flipH="1" flipV="1">
            <a:off x="3332956" y="7753789"/>
            <a:ext cx="11620500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2097255" y="7975591"/>
            <a:ext cx="14102428" cy="1539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64" hasCustomPrompt="1"/>
          </p:nvPr>
        </p:nvSpPr>
        <p:spPr>
          <a:xfrm>
            <a:off x="4878870" y="1890713"/>
            <a:ext cx="4042080" cy="251936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6" name="図プレースホルダー 15"/>
          <p:cNvSpPr>
            <a:spLocks noGrp="1"/>
          </p:cNvSpPr>
          <p:nvPr>
            <p:ph type="pic" sz="quarter" idx="65" hasCustomPrompt="1"/>
          </p:nvPr>
        </p:nvSpPr>
        <p:spPr>
          <a:xfrm>
            <a:off x="8989720" y="1890577"/>
            <a:ext cx="4042080" cy="251936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7" name="図プレースホルダー 15"/>
          <p:cNvSpPr>
            <a:spLocks noGrp="1"/>
          </p:cNvSpPr>
          <p:nvPr>
            <p:ph type="pic" sz="quarter" idx="66" hasCustomPrompt="1"/>
          </p:nvPr>
        </p:nvSpPr>
        <p:spPr>
          <a:xfrm>
            <a:off x="13100571" y="1891215"/>
            <a:ext cx="4042080" cy="2519362"/>
          </a:xfrm>
          <a:prstGeom prst="round1Rect">
            <a:avLst>
              <a:gd name="adj" fmla="val 9800"/>
            </a:avLst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4878870" y="3785710"/>
            <a:ext cx="4042080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8989720" y="3785710"/>
            <a:ext cx="4042080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13100571" y="3785710"/>
            <a:ext cx="4042080" cy="624867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4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556942" y="3474651"/>
            <a:ext cx="2783592" cy="567626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696014" y="2718146"/>
            <a:ext cx="2711628" cy="53466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0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pic>
        <p:nvPicPr>
          <p:cNvPr id="44" name="図 4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892" y="2705099"/>
            <a:ext cx="585177" cy="585177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2010" y="3848432"/>
            <a:ext cx="585177" cy="58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5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2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750"/>
                            </p:stCondLst>
                            <p:childTnLst>
                              <p:par>
                                <p:cTn id="140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/>
      <p:bldP spid="76" grpId="0"/>
      <p:bldP spid="77" grpId="0"/>
      <p:bldP spid="7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14198282" y="6213600"/>
            <a:ext cx="1188926" cy="1188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 userDrawn="1"/>
        </p:nvSpPr>
        <p:spPr>
          <a:xfrm>
            <a:off x="13530104" y="1966361"/>
            <a:ext cx="1037296" cy="10372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 userDrawn="1"/>
        </p:nvSpPr>
        <p:spPr>
          <a:xfrm>
            <a:off x="3060880" y="1810202"/>
            <a:ext cx="902281" cy="9022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5109198" y="5722650"/>
            <a:ext cx="1025291" cy="102529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 userDrawn="1"/>
        </p:nvSpPr>
        <p:spPr>
          <a:xfrm>
            <a:off x="495076" y="6032126"/>
            <a:ext cx="1482480" cy="14824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4712150" y="2938255"/>
            <a:ext cx="3297041" cy="32970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0808391" y="1666041"/>
            <a:ext cx="3375375" cy="337537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11123426" y="3929158"/>
            <a:ext cx="4004652" cy="4004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161915" y="2038155"/>
            <a:ext cx="3130641" cy="313064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1222326" y="4018375"/>
            <a:ext cx="3533742" cy="3533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3293349" y="1588105"/>
            <a:ext cx="4004652" cy="40046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6662184" y="2803240"/>
            <a:ext cx="4904752" cy="4904752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649" y="7843800"/>
            <a:ext cx="13298280" cy="171019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80296" y="4308267"/>
            <a:ext cx="3724232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117980" y="5098495"/>
            <a:ext cx="4005445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1600776" y="4918475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1438461" y="5708703"/>
            <a:ext cx="34203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747800" y="2530382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3585485" y="3320610"/>
            <a:ext cx="34203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399075" y="5326819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12313" y="3085967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905956" y="2930720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4770548" y="4200173"/>
            <a:ext cx="3180243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7343006" y="1750498"/>
            <a:ext cx="902281" cy="9022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17066364" y="6007589"/>
            <a:ext cx="1188926" cy="1188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17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8" grpId="0" animBg="1"/>
      <p:bldP spid="25" grpId="0" animBg="1"/>
      <p:bldP spid="29" grpId="0" animBg="1"/>
      <p:bldP spid="11" grpId="0" animBg="1"/>
      <p:bldP spid="10" grpId="0" animBg="1"/>
      <p:bldP spid="9" grpId="0" animBg="1"/>
      <p:bldP spid="8" grpId="0" animBg="1"/>
      <p:bldP spid="7" grpId="0" animBg="1"/>
      <p:bldP spid="5" grpId="0" animBg="1"/>
      <p:bldP spid="6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30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266" y="2537877"/>
            <a:ext cx="1770720" cy="511969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31" y="2440526"/>
            <a:ext cx="1462282" cy="5217046"/>
          </a:xfrm>
          <a:prstGeom prst="rect">
            <a:avLst/>
          </a:prstGeom>
          <a:effectLst>
            <a:outerShdw blurRad="76200" dist="889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7" name="グループ化 6"/>
          <p:cNvGrpSpPr/>
          <p:nvPr userDrawn="1"/>
        </p:nvGrpSpPr>
        <p:grpSpPr>
          <a:xfrm>
            <a:off x="1267331" y="1869009"/>
            <a:ext cx="4793032" cy="1935215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正方形/長方形 7"/>
            <p:cNvSpPr/>
            <p:nvPr userDrawn="1"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9" name="二等辺三角形 8"/>
            <p:cNvSpPr/>
            <p:nvPr userDrawn="1"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/>
          <p:cNvGrpSpPr/>
          <p:nvPr userDrawn="1"/>
        </p:nvGrpSpPr>
        <p:grpSpPr>
          <a:xfrm>
            <a:off x="1267331" y="4929349"/>
            <a:ext cx="4793032" cy="1935215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正方形/長方形 10"/>
            <p:cNvSpPr/>
            <p:nvPr userDrawn="1"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二等辺三角形 11"/>
            <p:cNvSpPr/>
            <p:nvPr userDrawn="1"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/>
          <p:cNvGrpSpPr/>
          <p:nvPr userDrawn="1"/>
        </p:nvGrpSpPr>
        <p:grpSpPr>
          <a:xfrm rot="10800000">
            <a:off x="11978521" y="4929349"/>
            <a:ext cx="4793032" cy="1935215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 userDrawn="1"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/>
          <p:cNvGrpSpPr/>
          <p:nvPr userDrawn="1"/>
        </p:nvGrpSpPr>
        <p:grpSpPr>
          <a:xfrm rot="10800000">
            <a:off x="11980312" y="1868654"/>
            <a:ext cx="4793032" cy="1935215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正方形/長方形 16"/>
            <p:cNvSpPr/>
            <p:nvPr userDrawn="1"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二等辺三角形 17"/>
            <p:cNvSpPr/>
            <p:nvPr userDrawn="1"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361568" y="1996094"/>
            <a:ext cx="4312026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361568" y="5084048"/>
            <a:ext cx="4312026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338561" y="2003668"/>
            <a:ext cx="4312026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392020" y="5084048"/>
            <a:ext cx="4312026" cy="162581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649" y="7843800"/>
            <a:ext cx="132982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90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 userDrawn="1"/>
        </p:nvSpPr>
        <p:spPr>
          <a:xfrm>
            <a:off x="5992856" y="2443200"/>
            <a:ext cx="6300700" cy="63007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>
            <a:spLocks noChangeAspect="1"/>
          </p:cNvSpPr>
          <p:nvPr userDrawn="1"/>
        </p:nvSpPr>
        <p:spPr>
          <a:xfrm>
            <a:off x="5992856" y="2443200"/>
            <a:ext cx="6300700" cy="63007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円/楕円 9"/>
          <p:cNvSpPr>
            <a:spLocks noChangeAspect="1"/>
          </p:cNvSpPr>
          <p:nvPr userDrawn="1"/>
        </p:nvSpPr>
        <p:spPr>
          <a:xfrm>
            <a:off x="6399353" y="3256194"/>
            <a:ext cx="5487706" cy="5487706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>
            <a:spLocks noChangeAspect="1"/>
          </p:cNvSpPr>
          <p:nvPr userDrawn="1"/>
        </p:nvSpPr>
        <p:spPr>
          <a:xfrm>
            <a:off x="6805850" y="4069187"/>
            <a:ext cx="4674713" cy="4674713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>
            <a:spLocks noChangeAspect="1"/>
          </p:cNvSpPr>
          <p:nvPr userDrawn="1"/>
        </p:nvSpPr>
        <p:spPr>
          <a:xfrm>
            <a:off x="7212347" y="4882181"/>
            <a:ext cx="3861719" cy="38617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7618843" y="5695174"/>
            <a:ext cx="3048726" cy="30487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8025340" y="6508168"/>
            <a:ext cx="2235732" cy="223573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013777" y="7337131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013777" y="5821478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013777" y="5008485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013777" y="4141776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13777" y="3331686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013777" y="2521596"/>
            <a:ext cx="2258859" cy="58506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 flipH="1">
            <a:off x="10268332" y="2836631"/>
            <a:ext cx="2617548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 userDrawn="1"/>
        </p:nvCxnSpPr>
        <p:spPr>
          <a:xfrm flipH="1">
            <a:off x="5490542" y="3691726"/>
            <a:ext cx="2527539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 flipH="1">
            <a:off x="10358341" y="4501816"/>
            <a:ext cx="2527539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 flipH="1">
            <a:off x="5497801" y="5356911"/>
            <a:ext cx="2527539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 userDrawn="1"/>
        </p:nvCxnSpPr>
        <p:spPr>
          <a:xfrm flipH="1">
            <a:off x="10216069" y="6167001"/>
            <a:ext cx="2669811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 userDrawn="1"/>
        </p:nvCxnSpPr>
        <p:spPr>
          <a:xfrm flipH="1">
            <a:off x="5497801" y="6977091"/>
            <a:ext cx="2925325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3013636" y="3017852"/>
            <a:ext cx="4860540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3013636" y="2476591"/>
            <a:ext cx="486054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013636" y="4683037"/>
            <a:ext cx="4860540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013636" y="4141776"/>
            <a:ext cx="486054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3013636" y="6348221"/>
            <a:ext cx="4860540" cy="8989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3013636" y="5806960"/>
            <a:ext cx="4860540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37261" y="3885412"/>
            <a:ext cx="4860540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37261" y="3344151"/>
            <a:ext cx="4860540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37261" y="5550597"/>
            <a:ext cx="4860540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37261" y="5009336"/>
            <a:ext cx="4860540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7261" y="7215781"/>
            <a:ext cx="4860540" cy="898900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261" y="6674520"/>
            <a:ext cx="4860540" cy="645023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4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0" grpId="0" animBg="1"/>
      <p:bldP spid="9" grpId="0" animBg="1"/>
      <p:bldP spid="8" grpId="0" animBg="1"/>
      <p:bldP spid="7" grpId="0" animBg="1"/>
      <p:bldP spid="6" grpId="0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/>
      <p:bldP spid="33" grpId="0"/>
      <p:bldP spid="34" grpId="0"/>
      <p:bldP spid="35" grpId="0"/>
      <p:bldP spid="36" grpId="0"/>
      <p:bldP spid="37" grpId="0"/>
      <p:bldP spid="3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07291" y="1966589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4642706" y="1678115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822726" y="1678115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907291" y="3530513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4642706" y="3242039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822726" y="3242039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07291" y="5094437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4642706" y="4805963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822726" y="4805963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07291" y="6658361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4642706" y="6369887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822726" y="6369887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07291" y="8222284"/>
            <a:ext cx="3600400" cy="77320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4642706" y="7933810"/>
            <a:ext cx="72000" cy="135015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822726" y="7933810"/>
            <a:ext cx="11611290" cy="135015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4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/>
      <p:bldP spid="1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493649" y="7843800"/>
            <a:ext cx="13298280" cy="135015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93649" y="7167104"/>
            <a:ext cx="13298280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882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98488" y="7798795"/>
            <a:ext cx="7762453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98488" y="7167104"/>
            <a:ext cx="776245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491699" y="7790558"/>
            <a:ext cx="7762453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91699" y="7158867"/>
            <a:ext cx="776245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40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53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- 2 Column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491699" y="6540276"/>
            <a:ext cx="7762453" cy="206860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491699" y="5908586"/>
            <a:ext cx="776245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491699" y="3209905"/>
            <a:ext cx="7762453" cy="206860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491699" y="2578215"/>
            <a:ext cx="7762453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243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37261" y="192950"/>
            <a:ext cx="16741860" cy="1125125"/>
          </a:xfrm>
        </p:spPr>
        <p:txBody>
          <a:bodyPr/>
          <a:lstStyle>
            <a:lvl1pPr>
              <a:defRPr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7676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p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フリーフォーム 6"/>
          <p:cNvSpPr/>
          <p:nvPr userDrawn="1"/>
        </p:nvSpPr>
        <p:spPr>
          <a:xfrm rot="5400000">
            <a:off x="-419424" y="419424"/>
            <a:ext cx="10287001" cy="9448151"/>
          </a:xfrm>
          <a:custGeom>
            <a:avLst/>
            <a:gdLst>
              <a:gd name="connsiteX0" fmla="*/ 0 w 10287001"/>
              <a:gd name="connsiteY0" fmla="*/ 9448151 h 9448151"/>
              <a:gd name="connsiteX1" fmla="*/ 0 w 10287001"/>
              <a:gd name="connsiteY1" fmla="*/ 304947 h 9448151"/>
              <a:gd name="connsiteX2" fmla="*/ 4966632 w 10287001"/>
              <a:gd name="connsiteY2" fmla="*/ 304947 h 9448151"/>
              <a:gd name="connsiteX3" fmla="*/ 5143501 w 10287001"/>
              <a:gd name="connsiteY3" fmla="*/ 0 h 9448151"/>
              <a:gd name="connsiteX4" fmla="*/ 5320371 w 10287001"/>
              <a:gd name="connsiteY4" fmla="*/ 304947 h 9448151"/>
              <a:gd name="connsiteX5" fmla="*/ 10287001 w 10287001"/>
              <a:gd name="connsiteY5" fmla="*/ 304947 h 9448151"/>
              <a:gd name="connsiteX6" fmla="*/ 10287001 w 10287001"/>
              <a:gd name="connsiteY6" fmla="*/ 9448151 h 944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287001" h="9448151">
                <a:moveTo>
                  <a:pt x="0" y="9448151"/>
                </a:moveTo>
                <a:lnTo>
                  <a:pt x="0" y="304947"/>
                </a:lnTo>
                <a:lnTo>
                  <a:pt x="4966632" y="304947"/>
                </a:lnTo>
                <a:lnTo>
                  <a:pt x="5143501" y="0"/>
                </a:lnTo>
                <a:lnTo>
                  <a:pt x="5320371" y="304947"/>
                </a:lnTo>
                <a:lnTo>
                  <a:pt x="10287001" y="304947"/>
                </a:lnTo>
                <a:lnTo>
                  <a:pt x="10287001" y="944815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7241" y="2038155"/>
            <a:ext cx="8325925" cy="6390710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8800" spc="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863285" y="1160558"/>
            <a:ext cx="7650851" cy="796588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92813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62286" y="2758235"/>
            <a:ext cx="16741860" cy="1664619"/>
          </a:xfrm>
          <a:prstGeom prst="rect">
            <a:avLst/>
          </a:prstGeom>
        </p:spPr>
        <p:txBody>
          <a:bodyPr anchor="b"/>
          <a:lstStyle>
            <a:lvl1pPr algn="ctr">
              <a:defRPr sz="9600" spc="15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14314" y="4288405"/>
            <a:ext cx="16057784" cy="900100"/>
          </a:xfrm>
        </p:spPr>
        <p:txBody>
          <a:bodyPr anchor="t">
            <a:noAutofit/>
          </a:bodyPr>
          <a:lstStyle>
            <a:lvl1pPr algn="ctr">
              <a:defRPr sz="40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104424" y="6133610"/>
            <a:ext cx="14077564" cy="24752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2623107" y="5638555"/>
            <a:ext cx="13040199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91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72276" y="2173170"/>
            <a:ext cx="5809079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07" y="2364118"/>
            <a:ext cx="5427217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7981" y="1768125"/>
            <a:ext cx="10351150" cy="1191125"/>
          </a:xfrm>
          <a:prstGeom prst="rect">
            <a:avLst/>
          </a:prstGeom>
        </p:spPr>
        <p:txBody>
          <a:bodyPr anchor="b"/>
          <a:lstStyle>
            <a:lvl1pPr algn="l">
              <a:defRPr sz="5400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072976" y="2983261"/>
            <a:ext cx="10351150" cy="256528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1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>
            <a:off x="0" y="0"/>
            <a:ext cx="3676815" cy="1028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772276" y="2173170"/>
            <a:ext cx="5809079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07" y="2364118"/>
            <a:ext cx="5427217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7981" y="1543100"/>
            <a:ext cx="10351150" cy="1169564"/>
          </a:xfrm>
          <a:prstGeom prst="rect">
            <a:avLst/>
          </a:prstGeom>
        </p:spPr>
        <p:txBody>
          <a:bodyPr anchor="b"/>
          <a:lstStyle>
            <a:lvl1pPr algn="l">
              <a:defRPr sz="5400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2" name="ホームベース 1"/>
          <p:cNvSpPr/>
          <p:nvPr userDrawn="1"/>
        </p:nvSpPr>
        <p:spPr>
          <a:xfrm>
            <a:off x="7133339" y="308933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13036" y="3472680"/>
            <a:ext cx="954106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13036" y="2893250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ホームベース 10"/>
          <p:cNvSpPr/>
          <p:nvPr userDrawn="1"/>
        </p:nvSpPr>
        <p:spPr>
          <a:xfrm>
            <a:off x="7133339" y="479952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613036" y="5182870"/>
            <a:ext cx="9541060" cy="10351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613036" y="4603440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17555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00"/>
                            </p:stCondLst>
                            <p:childTnLst>
                              <p:par>
                                <p:cTn id="4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6" grpId="0"/>
      <p:bldP spid="7" grpId="0"/>
      <p:bldP spid="2" grpId="0" animBg="1"/>
      <p:bldP spid="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17065166" y="9251885"/>
            <a:ext cx="405045" cy="1035115"/>
          </a:xfrm>
          <a:prstGeom prst="rect">
            <a:avLst/>
          </a:prstGeom>
          <a:solidFill>
            <a:schemeClr val="bg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0" y="8204135"/>
            <a:ext cx="18286413" cy="20955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72276" y="1271022"/>
            <a:ext cx="5809079" cy="5809583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963207" y="1461970"/>
            <a:ext cx="5427217" cy="542768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7117981" y="901252"/>
            <a:ext cx="10351150" cy="1814061"/>
          </a:xfrm>
          <a:prstGeom prst="rect">
            <a:avLst/>
          </a:prstGeom>
        </p:spPr>
        <p:txBody>
          <a:bodyPr anchor="b"/>
          <a:lstStyle>
            <a:lvl1pPr algn="l">
              <a:defRPr sz="9600" spc="6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123775" y="2387210"/>
            <a:ext cx="10345355" cy="99054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4400" spc="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085676" y="5714552"/>
            <a:ext cx="10351150" cy="176574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円/楕円 1"/>
          <p:cNvSpPr/>
          <p:nvPr userDrawn="1"/>
        </p:nvSpPr>
        <p:spPr>
          <a:xfrm>
            <a:off x="7150098" y="3515412"/>
            <a:ext cx="1966913" cy="196691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639298" y="3515411"/>
            <a:ext cx="1966913" cy="19669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12128498" y="3515411"/>
            <a:ext cx="1966913" cy="196691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276176" y="3996482"/>
            <a:ext cx="172653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2248685" y="4003597"/>
            <a:ext cx="172653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759485" y="3998013"/>
            <a:ext cx="1726537" cy="990542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3286147" y="8711104"/>
            <a:ext cx="836737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120247" y="8622205"/>
            <a:ext cx="3169454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7656617" y="8711104"/>
            <a:ext cx="836737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490717" y="8634905"/>
            <a:ext cx="3169454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12025417" y="8711104"/>
            <a:ext cx="836737" cy="8367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2859517" y="8622205"/>
            <a:ext cx="3169454" cy="1054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44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/>
      <p:bldP spid="7" grpId="0"/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i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862286" y="5593550"/>
            <a:ext cx="16606845" cy="1011105"/>
          </a:xfrm>
          <a:prstGeom prst="rect">
            <a:avLst/>
          </a:prstGeom>
        </p:spPr>
        <p:txBody>
          <a:bodyPr anchor="b"/>
          <a:lstStyle>
            <a:lvl1pPr algn="ctr">
              <a:defRPr sz="5400" spc="1500" baseline="0"/>
            </a:lvl1pPr>
          </a:lstStyle>
          <a:p>
            <a:r>
              <a:rPr lang="en-US" altLang="ja-JP" dirty="0"/>
              <a:t>NAME HERE</a:t>
            </a:r>
            <a:endParaRPr kumimoji="1" lang="ja-JP" altLang="en-US" dirty="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623106" y="7573772"/>
            <a:ext cx="13040199" cy="1530168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6802946" y="777992"/>
            <a:ext cx="4631885" cy="4632286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7005046" y="980110"/>
            <a:ext cx="4227685" cy="422805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Image</a:t>
            </a:r>
            <a:endParaRPr kumimoji="1" lang="ja-JP" altLang="en-US" dirty="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594582" y="6493650"/>
            <a:ext cx="13097249" cy="77320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3200" spc="3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2" name="直線コネクタ 11"/>
          <p:cNvCxnSpPr/>
          <p:nvPr userDrawn="1"/>
        </p:nvCxnSpPr>
        <p:spPr>
          <a:xfrm>
            <a:off x="2623107" y="7393750"/>
            <a:ext cx="13040199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40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547252" y="3343301"/>
            <a:ext cx="7470830" cy="3555394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9000"/>
              </a:lnSpc>
              <a:defRPr sz="9600" spc="600" baseline="0"/>
            </a:lvl1pPr>
          </a:lstStyle>
          <a:p>
            <a:r>
              <a:rPr lang="en-US" altLang="ja-JP" dirty="0"/>
              <a:t>SLIDE TITLE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8245165" y="3163280"/>
            <a:ext cx="90010" cy="3555395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513136" y="3320797"/>
            <a:ext cx="8505945" cy="324036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26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96312" y="2443200"/>
            <a:ext cx="16057784" cy="1763774"/>
          </a:xfrm>
        </p:spPr>
        <p:txBody>
          <a:bodyPr anchor="b">
            <a:noAutofit/>
          </a:bodyPr>
          <a:lstStyle>
            <a:lvl1pPr algn="ctr"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96312" y="4423420"/>
            <a:ext cx="16057784" cy="324036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3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36808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ord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円/楕円 16"/>
          <p:cNvSpPr/>
          <p:nvPr userDrawn="1"/>
        </p:nvSpPr>
        <p:spPr>
          <a:xfrm>
            <a:off x="939800" y="1788632"/>
            <a:ext cx="6572725" cy="6572725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円/楕円 17"/>
          <p:cNvSpPr/>
          <p:nvPr userDrawn="1"/>
        </p:nvSpPr>
        <p:spPr>
          <a:xfrm>
            <a:off x="1939273" y="2788105"/>
            <a:ext cx="4573781" cy="457378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08091" y="2983260"/>
            <a:ext cx="9451050" cy="4365485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1132316" y="3838355"/>
            <a:ext cx="6480720" cy="2655295"/>
          </a:xfrm>
          <a:prstGeom prst="rect">
            <a:avLst/>
          </a:prstGeom>
        </p:spPr>
        <p:txBody>
          <a:bodyPr anchor="ctr"/>
          <a:lstStyle>
            <a:lvl1pPr algn="ctr">
              <a:defRPr sz="6600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080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 flipV="1">
            <a:off x="2393174" y="1835920"/>
            <a:ext cx="12735697" cy="721689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904">
            <a:off x="-1694619" y="10183702"/>
            <a:ext cx="1434756" cy="1434756"/>
          </a:xfrm>
          <a:prstGeom prst="rect">
            <a:avLst/>
          </a:prstGeom>
        </p:spPr>
      </p:pic>
      <p:sp>
        <p:nvSpPr>
          <p:cNvPr id="1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648151" y="5638555"/>
            <a:ext cx="8682531" cy="180877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648151" y="7483760"/>
            <a:ext cx="8682531" cy="157517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0" name="グループ化 19"/>
          <p:cNvGrpSpPr/>
          <p:nvPr userDrawn="1"/>
        </p:nvGrpSpPr>
        <p:grpSpPr>
          <a:xfrm>
            <a:off x="2483247" y="6718675"/>
            <a:ext cx="3914654" cy="585065"/>
            <a:chOff x="4732716" y="5998594"/>
            <a:chExt cx="2970330" cy="443931"/>
          </a:xfrm>
        </p:grpSpPr>
        <p:sp>
          <p:nvSpPr>
            <p:cNvPr id="18" name="直角三角形 17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572476" y="6690241"/>
            <a:ext cx="281710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6173657" y="4631875"/>
            <a:ext cx="3914654" cy="585065"/>
            <a:chOff x="4732716" y="5998594"/>
            <a:chExt cx="2970330" cy="443931"/>
          </a:xfrm>
        </p:grpSpPr>
        <p:sp>
          <p:nvSpPr>
            <p:cNvPr id="23" name="直角三角形 22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62886" y="4603441"/>
            <a:ext cx="281710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grpSp>
        <p:nvGrpSpPr>
          <p:cNvPr id="26" name="グループ化 25"/>
          <p:cNvGrpSpPr/>
          <p:nvPr userDrawn="1"/>
        </p:nvGrpSpPr>
        <p:grpSpPr>
          <a:xfrm>
            <a:off x="9999082" y="2471634"/>
            <a:ext cx="3914654" cy="585065"/>
            <a:chOff x="4732716" y="5998594"/>
            <a:chExt cx="2970330" cy="443931"/>
          </a:xfrm>
        </p:grpSpPr>
        <p:sp>
          <p:nvSpPr>
            <p:cNvPr id="27" name="直角三角形 26"/>
            <p:cNvSpPr/>
            <p:nvPr userDrawn="1"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 userDrawn="1"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088311" y="2443200"/>
            <a:ext cx="281710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 spc="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402345" y="5503951"/>
            <a:ext cx="5138397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5174939" y="3436958"/>
            <a:ext cx="5138397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000364" y="1273070"/>
            <a:ext cx="5138397" cy="848975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67231" y="6133610"/>
            <a:ext cx="6120679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147651" y="4063381"/>
            <a:ext cx="6120679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973076" y="1903140"/>
            <a:ext cx="6120679" cy="585064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0" name="直線コネクタ 29"/>
          <p:cNvCxnSpPr/>
          <p:nvPr userDrawn="1"/>
        </p:nvCxnSpPr>
        <p:spPr>
          <a:xfrm>
            <a:off x="8603146" y="7393750"/>
            <a:ext cx="96832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75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231 -0.927 L 0.09315 -0.0872 " pathEditMode="fixed" rAng="0" ptsTypes="AA">
                                      <p:cBhvr>
                                        <p:cTn id="6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58" y="4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Word - 4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円/楕円 25"/>
          <p:cNvSpPr/>
          <p:nvPr userDrawn="1"/>
        </p:nvSpPr>
        <p:spPr>
          <a:xfrm>
            <a:off x="939800" y="1788632"/>
            <a:ext cx="6572725" cy="6572725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1939273" y="2788105"/>
            <a:ext cx="4573781" cy="457378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088310" y="1543100"/>
            <a:ext cx="7470831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0" name="直線コネクタ 9"/>
          <p:cNvCxnSpPr/>
          <p:nvPr userDrawn="1"/>
        </p:nvCxnSpPr>
        <p:spPr>
          <a:xfrm>
            <a:off x="9953295" y="1453090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748051" y="1858135"/>
            <a:ext cx="207023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0088310" y="3478315"/>
            <a:ext cx="7470831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>
            <a:off x="9953295" y="3388305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11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748051" y="3793350"/>
            <a:ext cx="207023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088310" y="5413530"/>
            <a:ext cx="7470831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>
            <a:off x="9953295" y="5323520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748051" y="5728565"/>
            <a:ext cx="207023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0088310" y="7393466"/>
            <a:ext cx="7470831" cy="148488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9953295" y="7303456"/>
            <a:ext cx="0" cy="171019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748051" y="7708501"/>
            <a:ext cx="2070230" cy="900100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1132316" y="3838355"/>
            <a:ext cx="6480720" cy="2655295"/>
          </a:xfrm>
          <a:prstGeom prst="rect">
            <a:avLst/>
          </a:prstGeom>
        </p:spPr>
        <p:txBody>
          <a:bodyPr anchor="ctr"/>
          <a:lstStyle>
            <a:lvl1pPr algn="ctr">
              <a:defRPr sz="6600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681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7" grpId="0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0500547" cy="10287000"/>
          </a:xfrm>
          <a:custGeom>
            <a:avLst/>
            <a:gdLst/>
            <a:ahLst/>
            <a:cxnLst/>
            <a:rect l="l" t="t" r="r" b="b"/>
            <a:pathLst>
              <a:path w="10500547" h="10287000">
                <a:moveTo>
                  <a:pt x="0" y="0"/>
                </a:moveTo>
                <a:lnTo>
                  <a:pt x="7928797" y="0"/>
                </a:lnTo>
                <a:lnTo>
                  <a:pt x="10500547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13" hasCustomPrompt="1"/>
          </p:nvPr>
        </p:nvSpPr>
        <p:spPr>
          <a:xfrm>
            <a:off x="8063086" y="3208285"/>
            <a:ext cx="1596469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88111" y="3208285"/>
            <a:ext cx="1080120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683264" y="3163280"/>
            <a:ext cx="6885765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863286" y="3658335"/>
            <a:ext cx="688576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18" hasCustomPrompt="1"/>
          </p:nvPr>
        </p:nvSpPr>
        <p:spPr>
          <a:xfrm>
            <a:off x="8423126" y="4648444"/>
            <a:ext cx="1596469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648151" y="4648444"/>
            <a:ext cx="1080120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043304" y="4603439"/>
            <a:ext cx="6885765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223326" y="5098494"/>
            <a:ext cx="688576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14"/>
          <p:cNvSpPr>
            <a:spLocks noGrp="1"/>
          </p:cNvSpPr>
          <p:nvPr>
            <p:ph type="pic" sz="quarter" idx="23" hasCustomPrompt="1"/>
          </p:nvPr>
        </p:nvSpPr>
        <p:spPr>
          <a:xfrm>
            <a:off x="8783166" y="6088606"/>
            <a:ext cx="1596469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08191" y="6088606"/>
            <a:ext cx="1080120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403344" y="6043601"/>
            <a:ext cx="6885765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583366" y="6538656"/>
            <a:ext cx="688576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14"/>
          <p:cNvSpPr>
            <a:spLocks noGrp="1"/>
          </p:cNvSpPr>
          <p:nvPr>
            <p:ph type="pic" sz="quarter" idx="27" hasCustomPrompt="1"/>
          </p:nvPr>
        </p:nvSpPr>
        <p:spPr>
          <a:xfrm>
            <a:off x="9143206" y="7528765"/>
            <a:ext cx="1596469" cy="560002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9368231" y="7528765"/>
            <a:ext cx="1080120" cy="54006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763384" y="7483760"/>
            <a:ext cx="6885765" cy="683654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0943406" y="7978815"/>
            <a:ext cx="6885765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783166" y="507985"/>
            <a:ext cx="8865985" cy="1178709"/>
          </a:xfrm>
        </p:spPr>
        <p:txBody>
          <a:bodyPr anchor="b">
            <a:noAutofit/>
          </a:bodyPr>
          <a:lstStyle>
            <a:lvl1pPr algn="l"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783165" y="1633110"/>
            <a:ext cx="8865985" cy="11251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  <p:bldP spid="18" grpId="0"/>
      <p:bldP spid="19" grpId="0" animBg="1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4" grpId="0" animBg="1"/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/>
      <p:bldP spid="31" grpId="0"/>
      <p:bldP spid="33" grpId="0"/>
      <p:bldP spid="34" grpId="0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9142412" y="0"/>
            <a:ext cx="1" cy="10287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3504" y="280324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8241" y="2353190"/>
            <a:ext cx="6930769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3386" y="2249695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8381" y="2983261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3504" y="5008485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397" y="4603440"/>
            <a:ext cx="6930769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442" y="4513430"/>
            <a:ext cx="5175575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447" y="5246996"/>
            <a:ext cx="508556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3504" y="712372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9458241" y="6673670"/>
            <a:ext cx="6930769" cy="630070"/>
            <a:chOff x="9458241" y="1768125"/>
            <a:chExt cx="6930769" cy="630070"/>
          </a:xfrm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763386" y="6570175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718381" y="7303741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7261" y="372970"/>
            <a:ext cx="7045907" cy="135872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7261" y="1768125"/>
            <a:ext cx="7045907" cy="22502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1" name="直線コネクタ 30"/>
          <p:cNvCxnSpPr/>
          <p:nvPr userDrawn="1"/>
        </p:nvCxnSpPr>
        <p:spPr>
          <a:xfrm>
            <a:off x="0" y="1678115"/>
            <a:ext cx="7793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 userDrawn="1"/>
        </p:nvSpPr>
        <p:spPr>
          <a:xfrm>
            <a:off x="8714865" y="8833910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141" y="8949482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4865" y="507985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141" y="623557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6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800"/>
                            </p:stCondLst>
                            <p:childTnLst>
                              <p:par>
                                <p:cTn id="46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00"/>
                            </p:stCondLst>
                            <p:childTnLst>
                              <p:par>
                                <p:cTn id="63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800"/>
                            </p:stCondLst>
                            <p:childTnLst>
                              <p:par>
                                <p:cTn id="80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4865" y="507985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141" y="623557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9142412" y="0"/>
            <a:ext cx="1" cy="10287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3504" y="280324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8241" y="4558435"/>
            <a:ext cx="6930769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3386" y="4454940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8381" y="5188506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3504" y="5008485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397" y="6700850"/>
            <a:ext cx="6930769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442" y="6597355"/>
            <a:ext cx="5175575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447" y="7330921"/>
            <a:ext cx="508556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3504" y="712372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円/楕円 32"/>
          <p:cNvSpPr/>
          <p:nvPr userDrawn="1"/>
        </p:nvSpPr>
        <p:spPr>
          <a:xfrm>
            <a:off x="8714865" y="8833910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141" y="8949482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 rot="10800000" flipV="1">
            <a:off x="1852397" y="2366675"/>
            <a:ext cx="6930769" cy="630070"/>
            <a:chOff x="9458241" y="1768125"/>
            <a:chExt cx="6930769" cy="630070"/>
          </a:xfrm>
        </p:grpSpPr>
        <p:sp>
          <p:nvSpPr>
            <p:cNvPr id="36" name="平行四辺形 35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平行四辺形 36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2257442" y="2263180"/>
            <a:ext cx="5175575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2302447" y="2996746"/>
            <a:ext cx="508556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822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8714865" y="507985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558141" y="623557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cxnSp>
        <p:nvCxnSpPr>
          <p:cNvPr id="8" name="直線コネクタ 7"/>
          <p:cNvCxnSpPr>
            <a:endCxn id="33" idx="4"/>
          </p:cNvCxnSpPr>
          <p:nvPr userDrawn="1"/>
        </p:nvCxnSpPr>
        <p:spPr>
          <a:xfrm>
            <a:off x="9142412" y="0"/>
            <a:ext cx="1" cy="9689005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8973504" y="280324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9458241" y="2353190"/>
            <a:ext cx="6930769" cy="630070"/>
            <a:chOff x="9458241" y="1768125"/>
            <a:chExt cx="6930769" cy="630070"/>
          </a:xfrm>
        </p:grpSpPr>
        <p:sp>
          <p:nvSpPr>
            <p:cNvPr id="13" name="平行四辺形 12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平行四辺形 11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763386" y="2249695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0718381" y="2983261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8973504" y="5008485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 rot="10800000" flipV="1">
            <a:off x="1852397" y="4571920"/>
            <a:ext cx="6930769" cy="630070"/>
            <a:chOff x="9458241" y="1768125"/>
            <a:chExt cx="6930769" cy="630070"/>
          </a:xfrm>
        </p:grpSpPr>
        <p:sp>
          <p:nvSpPr>
            <p:cNvPr id="19" name="平行四辺形 18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平行四辺形 19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257442" y="4468425"/>
            <a:ext cx="5175575" cy="848975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302447" y="5201991"/>
            <a:ext cx="508556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8973504" y="712372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9458241" y="6673670"/>
            <a:ext cx="6930769" cy="630070"/>
            <a:chOff x="9458241" y="1768125"/>
            <a:chExt cx="6930769" cy="630070"/>
          </a:xfrm>
        </p:grpSpPr>
        <p:sp>
          <p:nvSpPr>
            <p:cNvPr id="25" name="平行四辺形 24"/>
            <p:cNvSpPr/>
            <p:nvPr userDrawn="1"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平行四辺形 25"/>
            <p:cNvSpPr/>
            <p:nvPr userDrawn="1"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0763386" y="6570175"/>
            <a:ext cx="5175575" cy="848975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718381" y="7303741"/>
            <a:ext cx="5120524" cy="139515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8714865" y="8833910"/>
            <a:ext cx="855095" cy="85509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558141" y="8949482"/>
            <a:ext cx="1170130" cy="62395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24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85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250"/>
                            </p:stCondLst>
                            <p:childTnLst>
                              <p:par>
                                <p:cTn id="52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円/楕円 42"/>
          <p:cNvSpPr/>
          <p:nvPr userDrawn="1"/>
        </p:nvSpPr>
        <p:spPr>
          <a:xfrm>
            <a:off x="939800" y="1788632"/>
            <a:ext cx="6572725" cy="6572725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15000"/>
                </a:schemeClr>
              </a:gs>
              <a:gs pos="50000">
                <a:schemeClr val="accent1">
                  <a:tint val="44500"/>
                  <a:satMod val="160000"/>
                  <a:alpha val="1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4" name="円/楕円 43"/>
          <p:cNvSpPr/>
          <p:nvPr userDrawn="1"/>
        </p:nvSpPr>
        <p:spPr>
          <a:xfrm>
            <a:off x="1939273" y="2788105"/>
            <a:ext cx="4573781" cy="4573781"/>
          </a:xfrm>
          <a:prstGeom prst="ellipse">
            <a:avLst/>
          </a:prstGeom>
          <a:gradFill>
            <a:gsLst>
              <a:gs pos="100000">
                <a:schemeClr val="accent1">
                  <a:tint val="66000"/>
                  <a:satMod val="160000"/>
                  <a:alpha val="38000"/>
                </a:schemeClr>
              </a:gs>
              <a:gs pos="42000">
                <a:schemeClr val="accent1">
                  <a:tint val="44500"/>
                  <a:satMod val="160000"/>
                  <a:alpha val="24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5" name="アーチ 54"/>
          <p:cNvSpPr/>
          <p:nvPr userDrawn="1"/>
        </p:nvSpPr>
        <p:spPr>
          <a:xfrm rot="4322625">
            <a:off x="1095952" y="1904833"/>
            <a:ext cx="6532602" cy="6376707"/>
          </a:xfrm>
          <a:prstGeom prst="blockArc">
            <a:avLst>
              <a:gd name="adj1" fmla="val 12892196"/>
              <a:gd name="adj2" fmla="val 12320"/>
              <a:gd name="adj3" fmla="val 887"/>
            </a:avLst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タイトル 1"/>
          <p:cNvSpPr>
            <a:spLocks noGrp="1"/>
          </p:cNvSpPr>
          <p:nvPr userDrawn="1">
            <p:ph type="title" hasCustomPrompt="1"/>
          </p:nvPr>
        </p:nvSpPr>
        <p:spPr>
          <a:xfrm>
            <a:off x="1132316" y="2353190"/>
            <a:ext cx="6480720" cy="2655295"/>
          </a:xfrm>
          <a:prstGeom prst="rect">
            <a:avLst/>
          </a:prstGeom>
        </p:spPr>
        <p:txBody>
          <a:bodyPr anchor="b"/>
          <a:lstStyle>
            <a:lvl1pPr algn="ctr">
              <a:defRPr sz="5400" spc="1500" baseline="0"/>
            </a:lvl1pPr>
          </a:lstStyle>
          <a:p>
            <a:r>
              <a:rPr lang="en-US" altLang="ja-JP" dirty="0"/>
              <a:t>WORD</a:t>
            </a:r>
            <a:endParaRPr kumimoji="1" lang="ja-JP" alt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7343006" y="496348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731566" y="2983260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5137761" y="1835632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 userDrawn="1"/>
        </p:nvSpPr>
        <p:spPr>
          <a:xfrm>
            <a:off x="6731566" y="6830097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 userDrawn="1"/>
        </p:nvSpPr>
        <p:spPr>
          <a:xfrm>
            <a:off x="5137761" y="8001317"/>
            <a:ext cx="360040" cy="36004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6" name="直線コネクタ 5"/>
          <p:cNvCxnSpPr>
            <a:stCxn id="12" idx="6"/>
          </p:cNvCxnSpPr>
          <p:nvPr userDrawn="1"/>
        </p:nvCxnSpPr>
        <p:spPr>
          <a:xfrm>
            <a:off x="5497801" y="2015652"/>
            <a:ext cx="387043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1" idx="6"/>
          </p:cNvCxnSpPr>
          <p:nvPr userDrawn="1"/>
        </p:nvCxnSpPr>
        <p:spPr>
          <a:xfrm>
            <a:off x="7091606" y="3163280"/>
            <a:ext cx="250165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0" idx="6"/>
          </p:cNvCxnSpPr>
          <p:nvPr userDrawn="1"/>
        </p:nvCxnSpPr>
        <p:spPr>
          <a:xfrm>
            <a:off x="7703046" y="5143500"/>
            <a:ext cx="181022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13" idx="6"/>
          </p:cNvCxnSpPr>
          <p:nvPr userDrawn="1"/>
        </p:nvCxnSpPr>
        <p:spPr>
          <a:xfrm>
            <a:off x="7091606" y="7010117"/>
            <a:ext cx="242166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 userDrawn="1"/>
        </p:nvCxnSpPr>
        <p:spPr>
          <a:xfrm>
            <a:off x="5317781" y="8181337"/>
            <a:ext cx="4195490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 userDrawn="1"/>
        </p:nvSpPr>
        <p:spPr>
          <a:xfrm>
            <a:off x="9142413" y="4513430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9142413" y="1183060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9142413" y="2848245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9142413" y="7843800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9142413" y="6178615"/>
            <a:ext cx="1260140" cy="126014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9464426" y="1505073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図プレースホルダー 7"/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9464426" y="3163280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5" name="図プレースホルダー 7"/>
          <p:cNvSpPr>
            <a:spLocks noGrp="1"/>
          </p:cNvSpPr>
          <p:nvPr userDrawn="1">
            <p:ph type="pic" sz="quarter" idx="18" hasCustomPrompt="1"/>
          </p:nvPr>
        </p:nvSpPr>
        <p:spPr>
          <a:xfrm>
            <a:off x="9464426" y="4790437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6" name="図プレースホルダー 7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9464426" y="6500628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図プレースホルダー 7"/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9464426" y="8165813"/>
            <a:ext cx="616114" cy="6161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538361" y="106548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538361" y="1785565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0538361" y="2730671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0538361" y="3450751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538361" y="4395021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538361" y="5115101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8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0538361" y="6072562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0538361" y="6792642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2" name="テキスト プレースホルダー 11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10538361" y="7717456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テキスト プレースホルダー 11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10538361" y="8437536"/>
            <a:ext cx="7020780" cy="5850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テキスト プレースホルダー 11"/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1357342" y="5166756"/>
            <a:ext cx="5734264" cy="168693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  <a:p>
            <a:pPr lvl="0"/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6956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8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8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55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2" grpId="0" animBg="1"/>
      <p:bldP spid="15" grpId="0" animBg="1"/>
      <p:bldP spid="16" grpId="0" animBg="1"/>
      <p:bldP spid="17" grpId="0" animBg="1"/>
      <p:bldP spid="18" grpId="0" animBg="1"/>
      <p:bldP spid="33" grpId="0"/>
      <p:bldP spid="34" grpId="0"/>
      <p:bldP spid="35" grpId="0"/>
      <p:bldP spid="36" grpId="0"/>
      <p:bldP spid="37" grpId="0"/>
      <p:bldP spid="3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 userDrawn="1"/>
        </p:nvSpPr>
        <p:spPr>
          <a:xfrm rot="151728">
            <a:off x="10521331" y="3403659"/>
            <a:ext cx="807522" cy="2889715"/>
          </a:xfrm>
          <a:custGeom>
            <a:avLst/>
            <a:gdLst/>
            <a:ahLst/>
            <a:cxnLst/>
            <a:rect l="l" t="t" r="r" b="b"/>
            <a:pathLst>
              <a:path w="807522" h="2889715">
                <a:moveTo>
                  <a:pt x="0" y="0"/>
                </a:moveTo>
                <a:lnTo>
                  <a:pt x="716529" y="829386"/>
                </a:lnTo>
                <a:lnTo>
                  <a:pt x="807522" y="2889715"/>
                </a:lnTo>
                <a:lnTo>
                  <a:pt x="0" y="195643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57370">
            <a:off x="5185260" y="5869919"/>
            <a:ext cx="735604" cy="2693452"/>
          </a:xfrm>
          <a:custGeom>
            <a:avLst/>
            <a:gdLst/>
            <a:ahLst/>
            <a:cxnLst/>
            <a:rect l="l" t="t" r="r" b="b"/>
            <a:pathLst>
              <a:path w="735604" h="2693452">
                <a:moveTo>
                  <a:pt x="1" y="0"/>
                </a:moveTo>
                <a:lnTo>
                  <a:pt x="581518" y="639162"/>
                </a:lnTo>
                <a:lnTo>
                  <a:pt x="735604" y="2693452"/>
                </a:lnTo>
                <a:lnTo>
                  <a:pt x="0" y="188493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上矢印 4"/>
          <p:cNvSpPr/>
          <p:nvPr userDrawn="1"/>
        </p:nvSpPr>
        <p:spPr>
          <a:xfrm rot="3102645">
            <a:off x="12136692" y="687137"/>
            <a:ext cx="2477967" cy="6357058"/>
          </a:xfrm>
          <a:prstGeom prst="upArrow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二等辺三角形 5"/>
          <p:cNvSpPr/>
          <p:nvPr userDrawn="1"/>
        </p:nvSpPr>
        <p:spPr>
          <a:xfrm rot="13925698">
            <a:off x="3105362" y="5193539"/>
            <a:ext cx="874064" cy="5122276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19289162">
            <a:off x="4713645" y="5437249"/>
            <a:ext cx="6968744" cy="10930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4257656" y="6155100"/>
            <a:ext cx="827903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/>
              <a:t>1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7370114" y="6322204"/>
            <a:ext cx="827903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/>
              <a:t>2</a:t>
            </a:r>
            <a:endParaRPr kumimoji="1" lang="ja-JP" altLang="en-US" dirty="0"/>
          </a:p>
        </p:txBody>
      </p:sp>
      <p:sp>
        <p:nvSpPr>
          <p:cNvPr id="20" name="円/楕円 19"/>
          <p:cNvSpPr/>
          <p:nvPr userDrawn="1"/>
        </p:nvSpPr>
        <p:spPr>
          <a:xfrm>
            <a:off x="9555832" y="3685458"/>
            <a:ext cx="827903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/>
              <a:t>3</a:t>
            </a:r>
            <a:endParaRPr kumimoji="1" lang="ja-JP" alt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13375675" y="3608273"/>
            <a:ext cx="827903" cy="82790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dirty="0"/>
              <a:t>4</a:t>
            </a:r>
            <a:endParaRPr kumimoji="1" lang="ja-JP" alt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65695" y="4552800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65695" y="4011540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333116" y="7110311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33116" y="6569051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648151" y="1634310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648151" y="1093050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3517145" y="5144700"/>
            <a:ext cx="4312026" cy="162581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3517145" y="4603440"/>
            <a:ext cx="4312026" cy="645023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24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35" name="直線コネクタ 34"/>
          <p:cNvCxnSpPr/>
          <p:nvPr userDrawn="1"/>
        </p:nvCxnSpPr>
        <p:spPr>
          <a:xfrm flipH="1">
            <a:off x="7193" y="2791178"/>
            <a:ext cx="801234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86569" y="578034"/>
            <a:ext cx="603067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03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5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  <p:bldP spid="22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9413236" y="9591367"/>
            <a:ext cx="7776864" cy="547688"/>
          </a:xfrm>
        </p:spPr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7371930" y="9591367"/>
            <a:ext cx="907291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フローチャート: データ 19"/>
          <p:cNvSpPr/>
          <p:nvPr userDrawn="1"/>
        </p:nvSpPr>
        <p:spPr>
          <a:xfrm>
            <a:off x="3424072" y="2668224"/>
            <a:ext cx="5482939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 userDrawn="1"/>
        </p:nvSpPr>
        <p:spPr>
          <a:xfrm flipH="1">
            <a:off x="405326" y="1093050"/>
            <a:ext cx="8487930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平行四辺形 25"/>
          <p:cNvSpPr/>
          <p:nvPr userDrawn="1"/>
        </p:nvSpPr>
        <p:spPr>
          <a:xfrm flipH="1">
            <a:off x="3438677" y="3210525"/>
            <a:ext cx="8487930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フローチャート: データ 26"/>
          <p:cNvSpPr/>
          <p:nvPr userDrawn="1"/>
        </p:nvSpPr>
        <p:spPr>
          <a:xfrm>
            <a:off x="6443668" y="4785700"/>
            <a:ext cx="5482939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平行四辺形 27"/>
          <p:cNvSpPr/>
          <p:nvPr userDrawn="1"/>
        </p:nvSpPr>
        <p:spPr>
          <a:xfrm flipH="1">
            <a:off x="6465943" y="5328001"/>
            <a:ext cx="8487930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フローチャート: データ 28"/>
          <p:cNvSpPr/>
          <p:nvPr userDrawn="1"/>
        </p:nvSpPr>
        <p:spPr>
          <a:xfrm>
            <a:off x="9470934" y="6903176"/>
            <a:ext cx="5482939" cy="542301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平行四辺形 29"/>
          <p:cNvSpPr/>
          <p:nvPr userDrawn="1"/>
        </p:nvSpPr>
        <p:spPr>
          <a:xfrm flipH="1">
            <a:off x="9476256" y="7445477"/>
            <a:ext cx="8487930" cy="1575175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平行四辺形 30"/>
          <p:cNvSpPr/>
          <p:nvPr userDrawn="1"/>
        </p:nvSpPr>
        <p:spPr>
          <a:xfrm flipH="1">
            <a:off x="405326" y="1093050"/>
            <a:ext cx="2025226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2" name="平行四辺形 31"/>
          <p:cNvSpPr/>
          <p:nvPr userDrawn="1"/>
        </p:nvSpPr>
        <p:spPr>
          <a:xfrm flipH="1">
            <a:off x="3438677" y="3210524"/>
            <a:ext cx="2025226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3" name="平行四辺形 32"/>
          <p:cNvSpPr/>
          <p:nvPr userDrawn="1"/>
        </p:nvSpPr>
        <p:spPr>
          <a:xfrm flipH="1">
            <a:off x="6465943" y="5328000"/>
            <a:ext cx="2025226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平行四辺形 33"/>
          <p:cNvSpPr/>
          <p:nvPr userDrawn="1"/>
        </p:nvSpPr>
        <p:spPr>
          <a:xfrm flipH="1">
            <a:off x="9470934" y="7445476"/>
            <a:ext cx="2025226" cy="1575175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60201" y="1269410"/>
            <a:ext cx="885286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008647" y="3383823"/>
            <a:ext cx="885286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35913" y="5501300"/>
            <a:ext cx="885286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0040904" y="7618775"/>
            <a:ext cx="885286" cy="1215135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48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167431" y="1002439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438450" y="1723122"/>
            <a:ext cx="5972971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219874" y="3119913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490893" y="3840596"/>
            <a:ext cx="5972971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206875" y="5237390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477894" y="5958073"/>
            <a:ext cx="5972971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225141" y="735486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1496160" y="8075548"/>
            <a:ext cx="5972971" cy="945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9" y="5671751"/>
            <a:ext cx="6088231" cy="20906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5400" spc="15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0069" y="7798795"/>
            <a:ext cx="7658042" cy="157517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49" name="直線コネクタ 48"/>
          <p:cNvCxnSpPr/>
          <p:nvPr userDrawn="1"/>
        </p:nvCxnSpPr>
        <p:spPr>
          <a:xfrm>
            <a:off x="0" y="7708785"/>
            <a:ext cx="82881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69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5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5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0" y="0"/>
            <a:ext cx="18286413" cy="10287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57941" y="1700618"/>
            <a:ext cx="10396155" cy="324036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7200" spc="6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57941" y="4985982"/>
            <a:ext cx="10396155" cy="3307868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120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345838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平行四辺形 5"/>
          <p:cNvSpPr/>
          <p:nvPr userDrawn="1"/>
        </p:nvSpPr>
        <p:spPr>
          <a:xfrm>
            <a:off x="852615" y="2488885"/>
            <a:ext cx="16852860" cy="2436785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 userDrawn="1"/>
        </p:nvSpPr>
        <p:spPr>
          <a:xfrm>
            <a:off x="617837" y="3856113"/>
            <a:ext cx="17087638" cy="1307555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平行四辺形 6"/>
          <p:cNvSpPr/>
          <p:nvPr userDrawn="1"/>
        </p:nvSpPr>
        <p:spPr>
          <a:xfrm flipV="1">
            <a:off x="617837" y="5219033"/>
            <a:ext cx="17087638" cy="1307555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平行四辺形 5"/>
          <p:cNvSpPr/>
          <p:nvPr userDrawn="1"/>
        </p:nvSpPr>
        <p:spPr>
          <a:xfrm flipV="1">
            <a:off x="852615" y="5458626"/>
            <a:ext cx="16852860" cy="2436785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0448351" y="2753104"/>
            <a:ext cx="793284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0448351" y="4104964"/>
            <a:ext cx="793284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0448351" y="5456824"/>
            <a:ext cx="793284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448351" y="6808685"/>
            <a:ext cx="793284" cy="79328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1316140" y="2566146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1316140" y="393525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316140" y="5298179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1316140" y="6661603"/>
            <a:ext cx="5972971" cy="118219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42306" y="2488886"/>
            <a:ext cx="68407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42306" y="5784005"/>
            <a:ext cx="6840760" cy="25548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17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50"/>
                            </p:stCondLst>
                            <p:childTnLst>
                              <p:par>
                                <p:cTn id="5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2" grpId="0" animBg="1"/>
      <p:bldP spid="16" grpId="0"/>
      <p:bldP spid="17" grpId="0"/>
      <p:bldP spid="18" grpId="0"/>
      <p:bldP spid="19" grpId="0"/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線コネクタ 32"/>
          <p:cNvCxnSpPr/>
          <p:nvPr userDrawn="1"/>
        </p:nvCxnSpPr>
        <p:spPr>
          <a:xfrm flipH="1">
            <a:off x="7192" y="7631705"/>
            <a:ext cx="925947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5"/>
          <p:cNvSpPr/>
          <p:nvPr userDrawn="1"/>
        </p:nvSpPr>
        <p:spPr>
          <a:xfrm rot="18000000">
            <a:off x="7641771" y="8548321"/>
            <a:ext cx="2942561" cy="1447590"/>
          </a:xfrm>
          <a:custGeom>
            <a:avLst/>
            <a:gdLst/>
            <a:ahLst/>
            <a:cxnLst/>
            <a:rect l="l" t="t" r="r" b="b"/>
            <a:pathLst>
              <a:path w="2942561" h="1447590">
                <a:moveTo>
                  <a:pt x="2942561" y="0"/>
                </a:moveTo>
                <a:lnTo>
                  <a:pt x="2942561" y="1447590"/>
                </a:lnTo>
                <a:lnTo>
                  <a:pt x="2024614" y="1447590"/>
                </a:lnTo>
                <a:cubicBezTo>
                  <a:pt x="1725966" y="1164530"/>
                  <a:pt x="1322349" y="991867"/>
                  <a:pt x="878406" y="991867"/>
                </a:cubicBezTo>
                <a:cubicBezTo>
                  <a:pt x="741840" y="991867"/>
                  <a:pt x="609089" y="1008206"/>
                  <a:pt x="482485" y="1040920"/>
                </a:cubicBezTo>
                <a:lnTo>
                  <a:pt x="0" y="205230"/>
                </a:lnTo>
                <a:cubicBezTo>
                  <a:pt x="254597" y="364578"/>
                  <a:pt x="555858" y="455722"/>
                  <a:pt x="878406" y="455722"/>
                </a:cubicBezTo>
                <a:cubicBezTo>
                  <a:pt x="1322350" y="455722"/>
                  <a:pt x="1725965" y="283060"/>
                  <a:pt x="2024613" y="0"/>
                </a:cubicBez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5"/>
          <p:cNvSpPr/>
          <p:nvPr userDrawn="1"/>
        </p:nvSpPr>
        <p:spPr>
          <a:xfrm rot="8100000">
            <a:off x="7041556" y="3905431"/>
            <a:ext cx="2869913" cy="1006333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5"/>
          <p:cNvSpPr/>
          <p:nvPr userDrawn="1"/>
        </p:nvSpPr>
        <p:spPr>
          <a:xfrm rot="2864116">
            <a:off x="7402105" y="2013750"/>
            <a:ext cx="2402012" cy="842264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8642661" y="2531946"/>
            <a:ext cx="1726122" cy="172612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7002116" y="824546"/>
            <a:ext cx="1474395" cy="147439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 userDrawn="1"/>
        </p:nvSpPr>
        <p:spPr>
          <a:xfrm rot="2700000">
            <a:off x="6865970" y="6128846"/>
            <a:ext cx="3248068" cy="1138933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6307812" y="4514532"/>
            <a:ext cx="1978401" cy="197840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8661660" y="6876764"/>
            <a:ext cx="2330114" cy="2330114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円弧 16"/>
          <p:cNvSpPr/>
          <p:nvPr userDrawn="1"/>
        </p:nvSpPr>
        <p:spPr>
          <a:xfrm rot="2700000">
            <a:off x="8595702" y="2404897"/>
            <a:ext cx="1980219" cy="1980219"/>
          </a:xfrm>
          <a:prstGeom prst="arc">
            <a:avLst>
              <a:gd name="adj1" fmla="val 16200000"/>
              <a:gd name="adj2" fmla="val 20392033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弧 17"/>
          <p:cNvSpPr/>
          <p:nvPr userDrawn="1"/>
        </p:nvSpPr>
        <p:spPr>
          <a:xfrm rot="2700000">
            <a:off x="6822804" y="627945"/>
            <a:ext cx="1883035" cy="1883035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弧 18"/>
          <p:cNvSpPr/>
          <p:nvPr userDrawn="1"/>
        </p:nvSpPr>
        <p:spPr>
          <a:xfrm rot="2700000">
            <a:off x="8457163" y="6669875"/>
            <a:ext cx="2766089" cy="276608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弧 19"/>
          <p:cNvSpPr/>
          <p:nvPr userDrawn="1"/>
        </p:nvSpPr>
        <p:spPr>
          <a:xfrm rot="2700000">
            <a:off x="6126781" y="4311196"/>
            <a:ext cx="2385072" cy="2385072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/>
          <p:nvPr userDrawn="1"/>
        </p:nvCxnSpPr>
        <p:spPr>
          <a:xfrm>
            <a:off x="8420753" y="869551"/>
            <a:ext cx="162029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>
            <a:off x="10297470" y="2669751"/>
            <a:ext cx="84052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>
            <a:off x="8185585" y="4649971"/>
            <a:ext cx="2532147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 userDrawn="1"/>
        </p:nvCxnSpPr>
        <p:spPr>
          <a:xfrm>
            <a:off x="10851023" y="7035236"/>
            <a:ext cx="472552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10088311" y="32796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10088311" y="1048045"/>
            <a:ext cx="6165685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86569" y="5418561"/>
            <a:ext cx="603067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0583" y="7676465"/>
            <a:ext cx="7397498" cy="196753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11168431" y="212816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11168431" y="2848245"/>
            <a:ext cx="6120680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10763386" y="4108385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10763386" y="4828465"/>
            <a:ext cx="6120680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 userDrawn="1">
            <p:ph type="body" sz="quarter" idx="33" hasCustomPrompt="1"/>
          </p:nvPr>
        </p:nvSpPr>
        <p:spPr>
          <a:xfrm>
            <a:off x="11438461" y="6493650"/>
            <a:ext cx="6120680" cy="848975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 userDrawn="1">
            <p:ph type="body" sz="quarter" idx="34" hasCustomPrompt="1"/>
          </p:nvPr>
        </p:nvSpPr>
        <p:spPr>
          <a:xfrm>
            <a:off x="11438461" y="7213730"/>
            <a:ext cx="6120680" cy="103511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図プレースホルダー 7"/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7395177" y="1183060"/>
            <a:ext cx="712914" cy="71291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図プレースホルダー 7"/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9089200" y="2978484"/>
            <a:ext cx="833044" cy="83304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9" name="図プレースホルダー 7"/>
          <p:cNvSpPr>
            <a:spLocks noGrp="1"/>
          </p:cNvSpPr>
          <p:nvPr userDrawn="1">
            <p:ph type="pic" sz="quarter" idx="36" hasCustomPrompt="1"/>
          </p:nvPr>
        </p:nvSpPr>
        <p:spPr>
          <a:xfrm>
            <a:off x="6783267" y="4988806"/>
            <a:ext cx="1009789" cy="100978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0" name="図プレースホルダー 7"/>
          <p:cNvSpPr>
            <a:spLocks noGrp="1"/>
          </p:cNvSpPr>
          <p:nvPr userDrawn="1">
            <p:ph type="pic" sz="quarter" idx="37" hasCustomPrompt="1"/>
          </p:nvPr>
        </p:nvSpPr>
        <p:spPr>
          <a:xfrm>
            <a:off x="9188211" y="7438755"/>
            <a:ext cx="1222868" cy="122286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021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3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8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5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5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8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3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8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30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9" grpId="0" animBg="1"/>
      <p:bldP spid="2" grpId="0" animBg="1"/>
      <p:bldP spid="5" grpId="0" animBg="1"/>
      <p:bldP spid="6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/>
      <p:bldP spid="48" grpId="0"/>
      <p:bldP spid="49" grpId="0"/>
      <p:bldP spid="50" grpId="0"/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線コネクタ 67"/>
          <p:cNvCxnSpPr/>
          <p:nvPr userDrawn="1"/>
        </p:nvCxnSpPr>
        <p:spPr>
          <a:xfrm>
            <a:off x="-135015" y="1003040"/>
            <a:ext cx="18594256" cy="7661476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/>
          <p:cNvSpPr/>
          <p:nvPr userDrawn="1"/>
        </p:nvSpPr>
        <p:spPr>
          <a:xfrm>
            <a:off x="3876495" y="1825616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4" name="円/楕円 63"/>
          <p:cNvSpPr/>
          <p:nvPr userDrawn="1"/>
        </p:nvSpPr>
        <p:spPr>
          <a:xfrm>
            <a:off x="443629" y="417975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円/楕円 62"/>
          <p:cNvSpPr/>
          <p:nvPr userDrawn="1"/>
        </p:nvSpPr>
        <p:spPr>
          <a:xfrm>
            <a:off x="3041432" y="749270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9" name="円/楕円 68"/>
          <p:cNvSpPr/>
          <p:nvPr userDrawn="1"/>
        </p:nvSpPr>
        <p:spPr>
          <a:xfrm>
            <a:off x="7341880" y="3253290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 userDrawn="1"/>
        </p:nvSpPr>
        <p:spPr>
          <a:xfrm>
            <a:off x="10839784" y="4705936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1" name="円/楕円 70"/>
          <p:cNvSpPr/>
          <p:nvPr userDrawn="1"/>
        </p:nvSpPr>
        <p:spPr>
          <a:xfrm>
            <a:off x="14376272" y="6088605"/>
            <a:ext cx="3002849" cy="300284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2" name="円/楕円 71"/>
          <p:cNvSpPr/>
          <p:nvPr userDrawn="1"/>
        </p:nvSpPr>
        <p:spPr>
          <a:xfrm>
            <a:off x="6487910" y="2173171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3" name="円/楕円 72"/>
          <p:cNvSpPr/>
          <p:nvPr userDrawn="1"/>
        </p:nvSpPr>
        <p:spPr>
          <a:xfrm>
            <a:off x="9953295" y="3613331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4" name="円/楕円 73"/>
          <p:cNvSpPr/>
          <p:nvPr userDrawn="1"/>
        </p:nvSpPr>
        <p:spPr>
          <a:xfrm>
            <a:off x="13463686" y="5098495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5" name="円/楕円 74"/>
          <p:cNvSpPr/>
          <p:nvPr userDrawn="1"/>
        </p:nvSpPr>
        <p:spPr>
          <a:xfrm>
            <a:off x="16974075" y="6493651"/>
            <a:ext cx="990110" cy="99011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86569" y="5418561"/>
            <a:ext cx="6757660" cy="221314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0582" y="7676465"/>
            <a:ext cx="8792653" cy="169750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9" name="直線コネクタ 78"/>
          <p:cNvCxnSpPr/>
          <p:nvPr userDrawn="1"/>
        </p:nvCxnSpPr>
        <p:spPr>
          <a:xfrm flipH="1">
            <a:off x="7193" y="7631705"/>
            <a:ext cx="940604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直角三角形 81"/>
          <p:cNvSpPr/>
          <p:nvPr userDrawn="1"/>
        </p:nvSpPr>
        <p:spPr>
          <a:xfrm rot="14829042">
            <a:off x="-60390" y="-726067"/>
            <a:ext cx="401178" cy="401178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3" name="直角三角形 82"/>
          <p:cNvSpPr/>
          <p:nvPr userDrawn="1"/>
        </p:nvSpPr>
        <p:spPr>
          <a:xfrm rot="14829042">
            <a:off x="801897" y="-726067"/>
            <a:ext cx="401178" cy="401178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4" name="直角三角形 83"/>
          <p:cNvSpPr/>
          <p:nvPr userDrawn="1"/>
        </p:nvSpPr>
        <p:spPr>
          <a:xfrm rot="14829042">
            <a:off x="1596010" y="-726067"/>
            <a:ext cx="401178" cy="401178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5" name="直角三角形 84"/>
          <p:cNvSpPr/>
          <p:nvPr userDrawn="1"/>
        </p:nvSpPr>
        <p:spPr>
          <a:xfrm rot="14829042">
            <a:off x="2364596" y="-726068"/>
            <a:ext cx="401178" cy="401178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6" name="テキスト ボックス 85"/>
          <p:cNvSpPr txBox="1"/>
          <p:nvPr userDrawn="1"/>
        </p:nvSpPr>
        <p:spPr>
          <a:xfrm>
            <a:off x="3337561" y="95193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7" name="テキスト ボックス 86"/>
          <p:cNvSpPr txBox="1"/>
          <p:nvPr userDrawn="1"/>
        </p:nvSpPr>
        <p:spPr>
          <a:xfrm>
            <a:off x="6776819" y="237583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8" name="テキスト ボックス 87"/>
          <p:cNvSpPr txBox="1"/>
          <p:nvPr userDrawn="1"/>
        </p:nvSpPr>
        <p:spPr>
          <a:xfrm>
            <a:off x="10242204" y="3815997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89" name="テキスト ボックス 88"/>
          <p:cNvSpPr txBox="1"/>
          <p:nvPr userDrawn="1"/>
        </p:nvSpPr>
        <p:spPr>
          <a:xfrm>
            <a:off x="13752595" y="530116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0" name="テキスト ボックス 89"/>
          <p:cNvSpPr txBox="1"/>
          <p:nvPr userDrawn="1"/>
        </p:nvSpPr>
        <p:spPr>
          <a:xfrm>
            <a:off x="17262984" y="669631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5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16155" y="823020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65280" y="2254210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728018" y="3698760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1228569" y="5134530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4748798" y="6517199"/>
            <a:ext cx="2225277" cy="209168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5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077 0.08735 L 0.18751 0.2966 " pathEditMode="fixed" rAng="0" ptsTypes="AA">
                                      <p:cBhvr>
                                        <p:cTn id="4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78 0.10478 L 0.32908 0.43364 " pathEditMode="fixed" rAng="0" ptsTypes="AA">
                                      <p:cBhvr>
                                        <p:cTn id="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43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948 0.1179 L 0.47517 0.57361 " pathEditMode="fixed" rAng="0" ptsTypes="AA">
                                      <p:cBhvr>
                                        <p:cTn id="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33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750"/>
                            </p:stCondLst>
                            <p:childTnLst>
                              <p:par>
                                <p:cTn id="107" presetID="42" presetClass="path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945 0.13549 L 0.625 0.71358 " pathEditMode="fixed" rAng="0" ptsTypes="AA">
                                      <p:cBhvr>
                                        <p:cTn id="1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22" y="2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4" grpId="0" animBg="1"/>
      <p:bldP spid="63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7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2" grpId="0" animBg="1"/>
      <p:bldP spid="83" grpId="0" animBg="1"/>
      <p:bldP spid="84" grpId="0" animBg="1"/>
      <p:bldP spid="85" grpId="0" animBg="1"/>
      <p:bldP spid="86" grpId="0"/>
      <p:bldP spid="87" grpId="0"/>
      <p:bldP spid="88" grpId="0"/>
      <p:bldP spid="89" grpId="0"/>
      <p:bldP spid="90" grpId="0"/>
      <p:bldP spid="9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辺形 40"/>
          <p:cNvSpPr/>
          <p:nvPr userDrawn="1"/>
        </p:nvSpPr>
        <p:spPr>
          <a:xfrm flipH="1">
            <a:off x="5569508" y="4810212"/>
            <a:ext cx="10992880" cy="1528805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平行四辺形 39"/>
          <p:cNvSpPr/>
          <p:nvPr userDrawn="1"/>
        </p:nvSpPr>
        <p:spPr>
          <a:xfrm flipH="1">
            <a:off x="4527421" y="2791941"/>
            <a:ext cx="10992880" cy="1545282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9" name="平行四辺形 38"/>
          <p:cNvSpPr/>
          <p:nvPr userDrawn="1"/>
        </p:nvSpPr>
        <p:spPr>
          <a:xfrm flipH="1">
            <a:off x="3460621" y="786028"/>
            <a:ext cx="10992880" cy="1549400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平行四辺形 33"/>
          <p:cNvSpPr/>
          <p:nvPr userDrawn="1"/>
        </p:nvSpPr>
        <p:spPr>
          <a:xfrm flipH="1">
            <a:off x="2806700" y="0"/>
            <a:ext cx="4330700" cy="7645400"/>
          </a:xfrm>
          <a:prstGeom prst="parallelogram">
            <a:avLst>
              <a:gd name="adj" fmla="val 92507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12" hasCustomPrompt="1"/>
          </p:nvPr>
        </p:nvSpPr>
        <p:spPr>
          <a:xfrm>
            <a:off x="791263" y="659441"/>
            <a:ext cx="3489313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直線コネクタ 8"/>
          <p:cNvCxnSpPr/>
          <p:nvPr userDrawn="1"/>
        </p:nvCxnSpPr>
        <p:spPr>
          <a:xfrm flipH="1">
            <a:off x="7129650" y="7631705"/>
            <a:ext cx="1115676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図プレースホルダー 21"/>
          <p:cNvSpPr>
            <a:spLocks noGrp="1"/>
          </p:cNvSpPr>
          <p:nvPr>
            <p:ph type="pic" sz="quarter" idx="13" hasCustomPrompt="1"/>
          </p:nvPr>
        </p:nvSpPr>
        <p:spPr>
          <a:xfrm>
            <a:off x="1827501" y="2662163"/>
            <a:ext cx="3489313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14" hasCustomPrompt="1"/>
          </p:nvPr>
        </p:nvSpPr>
        <p:spPr>
          <a:xfrm>
            <a:off x="2883835" y="4664886"/>
            <a:ext cx="3489313" cy="1530170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52996" y="6535716"/>
            <a:ext cx="10081120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252996" y="7761288"/>
            <a:ext cx="10081120" cy="151973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233238" y="872448"/>
            <a:ext cx="9254338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285045" y="2852669"/>
            <a:ext cx="9254338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48473" y="4877894"/>
            <a:ext cx="9254338" cy="139515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4324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39" grpId="0" animBg="1"/>
      <p:bldP spid="34" grpId="0" animBg="1"/>
      <p:bldP spid="22" grpId="0"/>
      <p:bldP spid="23" grpId="0"/>
      <p:bldP spid="24" grpId="0"/>
      <p:bldP spid="2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コネクタ 24"/>
          <p:cNvCxnSpPr/>
          <p:nvPr userDrawn="1"/>
        </p:nvCxnSpPr>
        <p:spPr>
          <a:xfrm flipH="1">
            <a:off x="0" y="2414064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48" y="951470"/>
            <a:ext cx="3894306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0575" y="1976438"/>
            <a:ext cx="333585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42789" y="1318075"/>
            <a:ext cx="10081120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787588" y="3273388"/>
            <a:ext cx="9541060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787588" y="2693958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787588" y="5266996"/>
            <a:ext cx="9541060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787588" y="4687566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787588" y="7303740"/>
            <a:ext cx="9541060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787588" y="6724310"/>
            <a:ext cx="954106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ホームベース 27"/>
          <p:cNvSpPr/>
          <p:nvPr userDrawn="1"/>
        </p:nvSpPr>
        <p:spPr>
          <a:xfrm>
            <a:off x="6307891" y="2890043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ホームベース 30"/>
          <p:cNvSpPr/>
          <p:nvPr userDrawn="1"/>
        </p:nvSpPr>
        <p:spPr>
          <a:xfrm>
            <a:off x="6307891" y="4883651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ホームベース 33"/>
          <p:cNvSpPr/>
          <p:nvPr userDrawn="1"/>
        </p:nvSpPr>
        <p:spPr>
          <a:xfrm>
            <a:off x="6307891" y="692039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06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3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"/>
                            </p:stCondLst>
                            <p:childTnLst>
                              <p:par>
                                <p:cTn id="47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31" grpId="0" animBg="1"/>
      <p:bldP spid="34" grpId="0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5323520"/>
            <a:ext cx="18286413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348" y="951470"/>
            <a:ext cx="3894306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2280575" y="1976438"/>
            <a:ext cx="333585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42789" y="5413530"/>
            <a:ext cx="10081120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72876" y="6763679"/>
            <a:ext cx="10891210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8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辺形 10"/>
          <p:cNvSpPr/>
          <p:nvPr userDrawn="1"/>
        </p:nvSpPr>
        <p:spPr>
          <a:xfrm>
            <a:off x="511092" y="6268625"/>
            <a:ext cx="8685965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1" name="平行四辺形 30"/>
          <p:cNvSpPr/>
          <p:nvPr userDrawn="1"/>
        </p:nvSpPr>
        <p:spPr>
          <a:xfrm>
            <a:off x="293200" y="6268625"/>
            <a:ext cx="859609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平行四辺形 4"/>
          <p:cNvSpPr/>
          <p:nvPr userDrawn="1"/>
        </p:nvSpPr>
        <p:spPr>
          <a:xfrm>
            <a:off x="1906247" y="2083160"/>
            <a:ext cx="6660739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平行四辺形 29"/>
          <p:cNvSpPr/>
          <p:nvPr userDrawn="1"/>
        </p:nvSpPr>
        <p:spPr>
          <a:xfrm>
            <a:off x="1696178" y="2083160"/>
            <a:ext cx="859609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平行四辺形 9"/>
          <p:cNvSpPr/>
          <p:nvPr userDrawn="1"/>
        </p:nvSpPr>
        <p:spPr>
          <a:xfrm>
            <a:off x="1186167" y="4175893"/>
            <a:ext cx="7650850" cy="1710190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平行四辺形 7"/>
          <p:cNvSpPr/>
          <p:nvPr userDrawn="1"/>
        </p:nvSpPr>
        <p:spPr>
          <a:xfrm>
            <a:off x="976098" y="4175892"/>
            <a:ext cx="859609" cy="1710189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 userDrawn="1"/>
        </p:nvCxnSpPr>
        <p:spPr>
          <a:xfrm flipH="1">
            <a:off x="9006996" y="4773424"/>
            <a:ext cx="927941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115" y="951470"/>
            <a:ext cx="3894306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7463342" y="1976438"/>
            <a:ext cx="333585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258441" y="2038155"/>
            <a:ext cx="6750750" cy="27273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1258440" y="4929936"/>
            <a:ext cx="6480721" cy="349892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543098" y="2263180"/>
            <a:ext cx="4583730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906247" y="4342423"/>
            <a:ext cx="5239692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76177" y="6435155"/>
            <a:ext cx="5869762" cy="137713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endParaRPr lang="en-US" altLang="ja-JP" dirty="0"/>
          </a:p>
        </p:txBody>
      </p:sp>
      <p:sp>
        <p:nvSpPr>
          <p:cNvPr id="20" name="涙形 19"/>
          <p:cNvSpPr/>
          <p:nvPr userDrawn="1"/>
        </p:nvSpPr>
        <p:spPr>
          <a:xfrm rot="5400000">
            <a:off x="1752351" y="1322658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1970642" y="146696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1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23" name="涙形 22"/>
          <p:cNvSpPr/>
          <p:nvPr userDrawn="1"/>
        </p:nvSpPr>
        <p:spPr>
          <a:xfrm rot="5400000">
            <a:off x="1057372" y="3368912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1275663" y="351321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2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  <p:sp>
        <p:nvSpPr>
          <p:cNvPr id="27" name="涙形 26"/>
          <p:cNvSpPr/>
          <p:nvPr userDrawn="1"/>
        </p:nvSpPr>
        <p:spPr>
          <a:xfrm rot="5400000">
            <a:off x="382297" y="5461645"/>
            <a:ext cx="848875" cy="848875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 userDrawn="1"/>
        </p:nvSpPr>
        <p:spPr>
          <a:xfrm>
            <a:off x="600588" y="560595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/>
                </a:solidFill>
              </a:rPr>
              <a:t>3</a:t>
            </a:r>
            <a:endParaRPr kumimoji="1" lang="ja-JP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9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  <p:bldP spid="5" grpId="0" animBg="1"/>
      <p:bldP spid="30" grpId="0" animBg="1"/>
      <p:bldP spid="10" grpId="0" animBg="1"/>
      <p:bldP spid="8" grpId="0" animBg="1"/>
      <p:bldP spid="24" grpId="0"/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  <p:bldP spid="16" grpId="0">
        <p:tmplLst>
          <p:tmpl>
            <p:tnLst>
              <p:par>
                <p:cTn presetID="22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23" grpId="0" animBg="1"/>
      <p:bldP spid="25" grpId="0"/>
      <p:bldP spid="27" grpId="0" animBg="1"/>
      <p:bldP spid="28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5323520"/>
            <a:ext cx="18286413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284" y="510933"/>
            <a:ext cx="3820508" cy="9260434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図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44" y="1453090"/>
            <a:ext cx="3894306" cy="7956932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9728271" y="2478058"/>
            <a:ext cx="3335852" cy="59563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7251" y="5413530"/>
            <a:ext cx="8595955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47250" y="6763679"/>
            <a:ext cx="8595955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03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"/>
                            </p:stCondLst>
                            <p:childTnLst>
                              <p:par>
                                <p:cTn id="2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 userDrawn="1"/>
        </p:nvCxnSpPr>
        <p:spPr>
          <a:xfrm flipH="1">
            <a:off x="0" y="3253290"/>
            <a:ext cx="1828641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31" y="868025"/>
            <a:ext cx="5715635" cy="81266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6" y="3834097"/>
            <a:ext cx="2533388" cy="5160606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048686" y="4501463"/>
            <a:ext cx="2160588" cy="38258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3456428" y="1646033"/>
            <a:ext cx="4937841" cy="65706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098201" y="1273071"/>
            <a:ext cx="8730970" cy="19881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ホームベース 19"/>
          <p:cNvSpPr/>
          <p:nvPr userDrawn="1"/>
        </p:nvSpPr>
        <p:spPr>
          <a:xfrm>
            <a:off x="9158564" y="3719405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638261" y="4102749"/>
            <a:ext cx="8190910" cy="18958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638261" y="3523320"/>
            <a:ext cx="819091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ホームベース 24"/>
          <p:cNvSpPr/>
          <p:nvPr userDrawn="1"/>
        </p:nvSpPr>
        <p:spPr>
          <a:xfrm>
            <a:off x="9158564" y="6361320"/>
            <a:ext cx="479695" cy="359473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638261" y="6744664"/>
            <a:ext cx="8190910" cy="18958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638261" y="6165235"/>
            <a:ext cx="8190910" cy="7732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3200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0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9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De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0" y="5323520"/>
            <a:ext cx="18286413" cy="1350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31" y="868025"/>
            <a:ext cx="5715635" cy="81266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6" y="3834097"/>
            <a:ext cx="2533388" cy="5160606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048686" y="4501463"/>
            <a:ext cx="2160588" cy="38258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3456428" y="1646033"/>
            <a:ext cx="4937841" cy="657066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008191" y="5413530"/>
            <a:ext cx="8505945" cy="108801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5400" spc="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9038278" y="6763679"/>
            <a:ext cx="8520863" cy="202522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8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/>
      <p:bldP spid="12" grpId="0"/>
      <p:bldP spid="1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72.xml"/><Relationship Id="rId51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46" Type="http://schemas.openxmlformats.org/officeDocument/2006/relationships/slideLayout" Target="../slideLayouts/slideLayout118.xml"/><Relationship Id="rId47" Type="http://schemas.openxmlformats.org/officeDocument/2006/relationships/slideLayout" Target="../slideLayouts/slideLayout119.xml"/><Relationship Id="rId48" Type="http://schemas.openxmlformats.org/officeDocument/2006/relationships/slideLayout" Target="../slideLayouts/slideLayout120.xml"/><Relationship Id="rId49" Type="http://schemas.openxmlformats.org/officeDocument/2006/relationships/theme" Target="../theme/theme3.xml"/><Relationship Id="rId20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0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03.xml"/><Relationship Id="rId32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81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105.xml"/><Relationship Id="rId34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07.xml"/><Relationship Id="rId36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10.xml"/><Relationship Id="rId39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13.xml"/><Relationship Id="rId42" Type="http://schemas.openxmlformats.org/officeDocument/2006/relationships/slideLayout" Target="../slideLayouts/slideLayout114.xml"/><Relationship Id="rId43" Type="http://schemas.openxmlformats.org/officeDocument/2006/relationships/slideLayout" Target="../slideLayouts/slideLayout115.xml"/><Relationship Id="rId44" Type="http://schemas.openxmlformats.org/officeDocument/2006/relationships/slideLayout" Target="../slideLayouts/slideLayout116.xml"/><Relationship Id="rId45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16457613" cy="678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252730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854" r:id="rId2"/>
    <p:sldLayoutId id="2147483809" r:id="rId3"/>
    <p:sldLayoutId id="2147483810" r:id="rId4"/>
    <p:sldLayoutId id="2147483831" r:id="rId5"/>
    <p:sldLayoutId id="2147483842" r:id="rId6"/>
    <p:sldLayoutId id="2147483829" r:id="rId7"/>
    <p:sldLayoutId id="2147483864" r:id="rId8"/>
    <p:sldLayoutId id="2147483858" r:id="rId9"/>
    <p:sldLayoutId id="2147483859" r:id="rId10"/>
    <p:sldLayoutId id="2147483846" r:id="rId11"/>
    <p:sldLayoutId id="2147483847" r:id="rId12"/>
    <p:sldLayoutId id="2147483848" r:id="rId13"/>
    <p:sldLayoutId id="2147483860" r:id="rId14"/>
    <p:sldLayoutId id="2147483853" r:id="rId15"/>
    <p:sldLayoutId id="214748387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</p:sldLayoutIdLst>
  <p:hf hdr="0" dt="0"/>
  <p:txStyles>
    <p:titleStyle>
      <a:lvl1pPr algn="ctr" defTabSz="1632753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 userDrawn="1"/>
        </p:nvSpPr>
        <p:spPr>
          <a:xfrm rot="10800000">
            <a:off x="16421955" y="-1370"/>
            <a:ext cx="1864458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14212397" y="-1371"/>
            <a:ext cx="4095455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92256" y="192950"/>
            <a:ext cx="16741860" cy="1125125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831132"/>
            <a:ext cx="16457772" cy="735811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9413236" y="9591367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371930" y="9591367"/>
            <a:ext cx="907291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32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603507" y="1273070"/>
            <a:ext cx="1707939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 userDrawn="1"/>
        </p:nvCxnSpPr>
        <p:spPr>
          <a:xfrm flipV="1">
            <a:off x="17289111" y="9508985"/>
            <a:ext cx="0" cy="778015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68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851" r:id="rId2"/>
    <p:sldLayoutId id="2147483760" r:id="rId3"/>
    <p:sldLayoutId id="2147483852" r:id="rId4"/>
    <p:sldLayoutId id="2147483766" r:id="rId5"/>
    <p:sldLayoutId id="2147483765" r:id="rId6"/>
    <p:sldLayoutId id="2147483855" r:id="rId7"/>
    <p:sldLayoutId id="2147483856" r:id="rId8"/>
    <p:sldLayoutId id="2147483866" r:id="rId9"/>
    <p:sldLayoutId id="2147483857" r:id="rId10"/>
    <p:sldLayoutId id="2147483751" r:id="rId11"/>
    <p:sldLayoutId id="2147483752" r:id="rId12"/>
    <p:sldLayoutId id="2147483817" r:id="rId13"/>
    <p:sldLayoutId id="2147483823" r:id="rId14"/>
    <p:sldLayoutId id="2147483753" r:id="rId15"/>
    <p:sldLayoutId id="2147483844" r:id="rId16"/>
    <p:sldLayoutId id="2147483739" r:id="rId17"/>
    <p:sldLayoutId id="2147483740" r:id="rId18"/>
    <p:sldLayoutId id="2147483776" r:id="rId19"/>
    <p:sldLayoutId id="2147483778" r:id="rId20"/>
    <p:sldLayoutId id="2147483793" r:id="rId21"/>
    <p:sldLayoutId id="2147483791" r:id="rId22"/>
    <p:sldLayoutId id="2147483792" r:id="rId23"/>
    <p:sldLayoutId id="2147483808" r:id="rId24"/>
    <p:sldLayoutId id="2147483806" r:id="rId25"/>
    <p:sldLayoutId id="2147483845" r:id="rId26"/>
    <p:sldLayoutId id="2147483801" r:id="rId27"/>
    <p:sldLayoutId id="2147483799" r:id="rId28"/>
    <p:sldLayoutId id="2147483800" r:id="rId29"/>
    <p:sldLayoutId id="2147483802" r:id="rId30"/>
    <p:sldLayoutId id="2147483804" r:id="rId31"/>
    <p:sldLayoutId id="2147483805" r:id="rId32"/>
    <p:sldLayoutId id="2147483807" r:id="rId33"/>
    <p:sldLayoutId id="2147483811" r:id="rId34"/>
    <p:sldLayoutId id="2147483812" r:id="rId35"/>
    <p:sldLayoutId id="2147483819" r:id="rId36"/>
    <p:sldLayoutId id="2147483834" r:id="rId37"/>
    <p:sldLayoutId id="2147483832" r:id="rId38"/>
    <p:sldLayoutId id="2147483820" r:id="rId39"/>
    <p:sldLayoutId id="2147483833" r:id="rId40"/>
    <p:sldLayoutId id="2147483821" r:id="rId41"/>
    <p:sldLayoutId id="2147483840" r:id="rId42"/>
    <p:sldLayoutId id="2147483863" r:id="rId43"/>
    <p:sldLayoutId id="2147483841" r:id="rId44"/>
    <p:sldLayoutId id="2147483850" r:id="rId45"/>
    <p:sldLayoutId id="2147483828" r:id="rId46"/>
    <p:sldLayoutId id="2147483826" r:id="rId47"/>
    <p:sldLayoutId id="2147483830" r:id="rId48"/>
    <p:sldLayoutId id="2147483827" r:id="rId49"/>
    <p:sldLayoutId id="2147483875" r:id="rId5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sz="5400" kern="1200" spc="15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831132"/>
            <a:ext cx="16457772" cy="735811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9413236" y="9591367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21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  <a:endParaRPr 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371930" y="9591367"/>
            <a:ext cx="907291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320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 flipV="1">
            <a:off x="17289111" y="9508985"/>
            <a:ext cx="0" cy="778015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直角三角形 7"/>
          <p:cNvSpPr/>
          <p:nvPr userDrawn="1"/>
        </p:nvSpPr>
        <p:spPr>
          <a:xfrm rot="10800000">
            <a:off x="16421955" y="-1370"/>
            <a:ext cx="1864458" cy="2350389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直角三角形 9"/>
          <p:cNvSpPr/>
          <p:nvPr userDrawn="1"/>
        </p:nvSpPr>
        <p:spPr>
          <a:xfrm rot="10800000">
            <a:off x="14212397" y="-1371"/>
            <a:ext cx="4095455" cy="1949515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58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90" r:id="rId4"/>
    <p:sldLayoutId id="2147483745" r:id="rId5"/>
    <p:sldLayoutId id="2147483824" r:id="rId6"/>
    <p:sldLayoutId id="2147483747" r:id="rId7"/>
    <p:sldLayoutId id="2147483728" r:id="rId8"/>
    <p:sldLayoutId id="2147483754" r:id="rId9"/>
    <p:sldLayoutId id="2147483729" r:id="rId10"/>
    <p:sldLayoutId id="2147483749" r:id="rId11"/>
    <p:sldLayoutId id="2147483756" r:id="rId12"/>
    <p:sldLayoutId id="2147483757" r:id="rId13"/>
    <p:sldLayoutId id="2147483759" r:id="rId14"/>
    <p:sldLayoutId id="2147483761" r:id="rId15"/>
    <p:sldLayoutId id="2147483837" r:id="rId16"/>
    <p:sldLayoutId id="2147483762" r:id="rId17"/>
    <p:sldLayoutId id="2147483764" r:id="rId18"/>
    <p:sldLayoutId id="2147483773" r:id="rId19"/>
    <p:sldLayoutId id="2147483777" r:id="rId20"/>
    <p:sldLayoutId id="2147483767" r:id="rId21"/>
    <p:sldLayoutId id="2147483763" r:id="rId22"/>
    <p:sldLayoutId id="2147483769" r:id="rId23"/>
    <p:sldLayoutId id="2147483816" r:id="rId24"/>
    <p:sldLayoutId id="2147483843" r:id="rId25"/>
    <p:sldLayoutId id="2147483770" r:id="rId26"/>
    <p:sldLayoutId id="2147483771" r:id="rId27"/>
    <p:sldLayoutId id="2147483774" r:id="rId28"/>
    <p:sldLayoutId id="2147483772" r:id="rId29"/>
    <p:sldLayoutId id="2147483779" r:id="rId30"/>
    <p:sldLayoutId id="2147483794" r:id="rId31"/>
    <p:sldLayoutId id="2147483796" r:id="rId32"/>
    <p:sldLayoutId id="2147483795" r:id="rId33"/>
    <p:sldLayoutId id="2147483813" r:id="rId34"/>
    <p:sldLayoutId id="2147483768" r:id="rId35"/>
    <p:sldLayoutId id="2147483836" r:id="rId36"/>
    <p:sldLayoutId id="2147483814" r:id="rId37"/>
    <p:sldLayoutId id="2147483803" r:id="rId38"/>
    <p:sldLayoutId id="2147483798" r:id="rId39"/>
    <p:sldLayoutId id="2147483815" r:id="rId40"/>
    <p:sldLayoutId id="2147483825" r:id="rId41"/>
    <p:sldLayoutId id="2147483818" r:id="rId42"/>
    <p:sldLayoutId id="2147483835" r:id="rId43"/>
    <p:sldLayoutId id="2147483849" r:id="rId44"/>
    <p:sldLayoutId id="2147483871" r:id="rId45"/>
    <p:sldLayoutId id="2147483839" r:id="rId46"/>
    <p:sldLayoutId id="2147483838" r:id="rId47"/>
    <p:sldLayoutId id="2147483865" r:id="rId4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  <p:hf hdr="0" dt="0"/>
  <p:txStyles>
    <p:titleStyle>
      <a:lvl1pPr algn="l" defTabSz="1632753" rtl="0" eaLnBrk="1" latinLnBrk="0" hangingPunct="1">
        <a:spcBef>
          <a:spcPct val="0"/>
        </a:spcBef>
        <a:buNone/>
        <a:defRPr sz="6000" kern="1200" spc="3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0.png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2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5.png"/><Relationship Id="rId3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6.png"/><Relationship Id="rId3" Type="http://schemas.openxmlformats.org/officeDocument/2006/relationships/image" Target="../media/image1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png"/><Relationship Id="rId3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png"/><Relationship Id="rId3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png"/><Relationship Id="rId3" Type="http://schemas.openxmlformats.org/officeDocument/2006/relationships/image" Target="../media/image1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6.png"/><Relationship Id="rId3" Type="http://schemas.openxmlformats.org/officeDocument/2006/relationships/image" Target="../media/image1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7.jpeg"/><Relationship Id="rId3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4.tiff"/><Relationship Id="rId3" Type="http://schemas.openxmlformats.org/officeDocument/2006/relationships/image" Target="../media/image1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1.png"/><Relationship Id="rId3" Type="http://schemas.openxmlformats.org/officeDocument/2006/relationships/image" Target="../media/image14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4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4.tiff"/><Relationship Id="rId3" Type="http://schemas.openxmlformats.org/officeDocument/2006/relationships/image" Target="../media/image42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d.wikipedia.org/wiki/802.11b" TargetMode="External"/><Relationship Id="rId4" Type="http://schemas.openxmlformats.org/officeDocument/2006/relationships/hyperlink" Target="http://id.wikipedia.org/wiki/802.11a" TargetMode="External"/><Relationship Id="rId5" Type="http://schemas.openxmlformats.org/officeDocument/2006/relationships/hyperlink" Target="http://id.wikipedia.org/wiki/802.11g" TargetMode="External"/><Relationship Id="rId6" Type="http://schemas.openxmlformats.org/officeDocument/2006/relationships/hyperlink" Target="http://id.wikipedia.org/w/index.php?title=802.11n&amp;action=edit&amp;redlink=1" TargetMode="External"/><Relationship Id="rId7" Type="http://schemas.openxmlformats.org/officeDocument/2006/relationships/image" Target="../media/image14.tiff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角三角形 3"/>
          <p:cNvSpPr/>
          <p:nvPr/>
        </p:nvSpPr>
        <p:spPr>
          <a:xfrm flipH="1">
            <a:off x="-262949" y="2623220"/>
            <a:ext cx="18286412" cy="7560840"/>
          </a:xfrm>
          <a:custGeom>
            <a:avLst/>
            <a:gdLst/>
            <a:ahLst/>
            <a:cxnLst/>
            <a:rect l="l" t="t" r="r" b="b"/>
            <a:pathLst>
              <a:path w="18286412" h="7560840">
                <a:moveTo>
                  <a:pt x="0" y="0"/>
                </a:moveTo>
                <a:lnTo>
                  <a:pt x="0" y="4635515"/>
                </a:lnTo>
                <a:lnTo>
                  <a:pt x="0" y="7560840"/>
                </a:lnTo>
                <a:lnTo>
                  <a:pt x="18286412" y="7560840"/>
                </a:lnTo>
                <a:lnTo>
                  <a:pt x="18286412" y="463551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828171" y="5998595"/>
            <a:ext cx="78308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spc="300" dirty="0" err="1">
                <a:solidFill>
                  <a:schemeClr val="bg1"/>
                </a:solidFill>
                <a:latin typeface="Bebas Neue Regular"/>
              </a:rPr>
              <a:t>Jaringan</a:t>
            </a:r>
            <a:r>
              <a:rPr kumimoji="1" lang="en-US" altLang="ja-JP" sz="6600" spc="300" dirty="0">
                <a:solidFill>
                  <a:schemeClr val="bg1"/>
                </a:solidFill>
                <a:latin typeface="Bebas Neue Regular"/>
              </a:rPr>
              <a:t> </a:t>
            </a:r>
            <a:r>
              <a:rPr kumimoji="1" lang="en-US" altLang="ja-JP" sz="6600" spc="300" dirty="0" err="1">
                <a:solidFill>
                  <a:schemeClr val="bg1"/>
                </a:solidFill>
                <a:latin typeface="Bebas Neue Regular"/>
              </a:rPr>
              <a:t>Nirkabel</a:t>
            </a:r>
            <a:endParaRPr kumimoji="1" lang="ja-JP" altLang="en-US" sz="6600" spc="300" dirty="0">
              <a:solidFill>
                <a:schemeClr val="bg1"/>
              </a:solidFill>
              <a:latin typeface="Bebas Neue Regular"/>
            </a:endParaRPr>
          </a:p>
        </p:txBody>
      </p:sp>
      <p:sp>
        <p:nvSpPr>
          <p:cNvPr id="7" name="平行四辺形 6"/>
          <p:cNvSpPr/>
          <p:nvPr/>
        </p:nvSpPr>
        <p:spPr>
          <a:xfrm rot="20740135">
            <a:off x="-102848" y="7227191"/>
            <a:ext cx="7879033" cy="1064425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平行四辺形 7"/>
          <p:cNvSpPr/>
          <p:nvPr/>
        </p:nvSpPr>
        <p:spPr>
          <a:xfrm rot="20740135">
            <a:off x="830145" y="8238890"/>
            <a:ext cx="7879033" cy="287026"/>
          </a:xfrm>
          <a:prstGeom prst="parallelogram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平行四辺形 8"/>
          <p:cNvSpPr/>
          <p:nvPr/>
        </p:nvSpPr>
        <p:spPr>
          <a:xfrm rot="20740135">
            <a:off x="7606487" y="4361866"/>
            <a:ext cx="4977711" cy="574052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平行四辺形 9"/>
          <p:cNvSpPr/>
          <p:nvPr/>
        </p:nvSpPr>
        <p:spPr>
          <a:xfrm rot="20740135">
            <a:off x="10003272" y="3611231"/>
            <a:ext cx="4977711" cy="287026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1" name="平行四辺形 10"/>
          <p:cNvSpPr/>
          <p:nvPr/>
        </p:nvSpPr>
        <p:spPr>
          <a:xfrm rot="20740135">
            <a:off x="-150396" y="7285824"/>
            <a:ext cx="4977711" cy="423599"/>
          </a:xfrm>
          <a:prstGeom prst="parallelogram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平行四辺形 13"/>
          <p:cNvSpPr/>
          <p:nvPr/>
        </p:nvSpPr>
        <p:spPr>
          <a:xfrm rot="20740135">
            <a:off x="275489" y="9205075"/>
            <a:ext cx="3233854" cy="171221"/>
          </a:xfrm>
          <a:prstGeom prst="parallelogram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平行四辺形 15"/>
          <p:cNvSpPr/>
          <p:nvPr/>
        </p:nvSpPr>
        <p:spPr>
          <a:xfrm rot="20740135">
            <a:off x="7979503" y="4000736"/>
            <a:ext cx="3767564" cy="161948"/>
          </a:xfrm>
          <a:prstGeom prst="parallelogram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138404" y="8850247"/>
            <a:ext cx="9452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en-US" altLang="ja-JP" sz="3000" dirty="0" err="1" smtClean="0">
                <a:solidFill>
                  <a:schemeClr val="bg1"/>
                </a:solidFill>
              </a:rPr>
              <a:t>Kementrian</a:t>
            </a:r>
            <a:r>
              <a:rPr kumimoji="1" lang="en-US" altLang="ja-JP" sz="3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3000" dirty="0" err="1" smtClean="0">
                <a:solidFill>
                  <a:schemeClr val="bg1"/>
                </a:solidFill>
              </a:rPr>
              <a:t>Pendidikan</a:t>
            </a:r>
            <a:r>
              <a:rPr kumimoji="1" lang="en-US" altLang="ja-JP" sz="3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3000" dirty="0" err="1" smtClean="0">
                <a:solidFill>
                  <a:schemeClr val="bg1"/>
                </a:solidFill>
              </a:rPr>
              <a:t>dan</a:t>
            </a:r>
            <a:r>
              <a:rPr kumimoji="1" lang="en-US" altLang="ja-JP" sz="3000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sz="3000" dirty="0" err="1" smtClean="0">
                <a:solidFill>
                  <a:schemeClr val="bg1"/>
                </a:solidFill>
              </a:rPr>
              <a:t>Kebudayaan</a:t>
            </a:r>
            <a:r>
              <a:rPr kumimoji="1" lang="en-US" altLang="ja-JP" sz="3000" dirty="0">
                <a:solidFill>
                  <a:schemeClr val="bg1"/>
                </a:solidFill>
              </a:rPr>
              <a:t> </a:t>
            </a:r>
            <a:r>
              <a:rPr kumimoji="1" lang="en-US" altLang="ja-JP" sz="3000" dirty="0" smtClean="0">
                <a:solidFill>
                  <a:schemeClr val="bg1"/>
                </a:solidFill>
              </a:rPr>
              <a:t>2019</a:t>
            </a:r>
            <a:endParaRPr kumimoji="1" lang="en-US" altLang="ja-JP" sz="30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  <p:sp>
        <p:nvSpPr>
          <p:cNvPr id="18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10268331" y="7882649"/>
            <a:ext cx="5673532" cy="10862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509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</a:rPr>
              <a:t>Dr. </a:t>
            </a:r>
            <a:r>
              <a:rPr lang="en-US" sz="3600" b="1" dirty="0" err="1">
                <a:solidFill>
                  <a:schemeClr val="bg1"/>
                </a:solidFill>
              </a:rPr>
              <a:t>Purnamawati</a:t>
            </a:r>
            <a:r>
              <a:rPr lang="en-US" sz="3600" b="1" dirty="0">
                <a:solidFill>
                  <a:schemeClr val="bg1"/>
                </a:solidFill>
              </a:rPr>
              <a:t>, </a:t>
            </a:r>
            <a:r>
              <a:rPr lang="en-US" sz="3600" b="1" dirty="0" err="1">
                <a:solidFill>
                  <a:schemeClr val="bg1"/>
                </a:solidFill>
              </a:rPr>
              <a:t>M.Pd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77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spc="0" dirty="0" err="1">
                <a:solidFill>
                  <a:schemeClr val="tx1"/>
                </a:solidFill>
              </a:rPr>
              <a:t>Perangkat</a:t>
            </a:r>
            <a:r>
              <a:rPr kumimoji="1" lang="en-US" altLang="ja-JP" spc="0" dirty="0">
                <a:solidFill>
                  <a:schemeClr val="tx1"/>
                </a:solidFill>
              </a:rPr>
              <a:t> Wireless</a:t>
            </a:r>
            <a:endParaRPr kumimoji="1" lang="ja-JP" altLang="en-US" spc="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en-US" altLang="ja-JP" spc="0" dirty="0" err="1"/>
              <a:t>Acces</a:t>
            </a:r>
            <a:r>
              <a:rPr kumimoji="1" lang="en-US" altLang="ja-JP" spc="0" dirty="0"/>
              <a:t> Point (</a:t>
            </a:r>
            <a:r>
              <a:rPr kumimoji="1" lang="en-US" altLang="ja-JP" spc="0" dirty="0" err="1"/>
              <a:t>Titik</a:t>
            </a:r>
            <a:r>
              <a:rPr kumimoji="1" lang="en-US" altLang="ja-JP" spc="0" dirty="0"/>
              <a:t> </a:t>
            </a:r>
            <a:r>
              <a:rPr kumimoji="1" lang="en-US" altLang="ja-JP" spc="0" dirty="0" err="1"/>
              <a:t>Akses</a:t>
            </a:r>
            <a:r>
              <a:rPr kumimoji="1" lang="en-US" altLang="ja-JP" spc="0" dirty="0"/>
              <a:t>)</a:t>
            </a:r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15"/>
          </p:nvPr>
        </p:nvSpPr>
        <p:spPr>
          <a:xfrm>
            <a:off x="1096312" y="3036844"/>
            <a:ext cx="7641849" cy="269172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1" lang="en-US" altLang="ja-JP" sz="3600" dirty="0" err="1"/>
              <a:t>Memberikan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titik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akses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terhadap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suatu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jaringan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kepada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klien</a:t>
            </a:r>
            <a:r>
              <a:rPr kumimoji="1" lang="en-US" altLang="ja-JP" sz="3600" dirty="0"/>
              <a:t>. </a:t>
            </a:r>
            <a:r>
              <a:rPr kumimoji="1" lang="en-US" altLang="ja-JP" sz="3600" dirty="0" err="1"/>
              <a:t>Berkomunikasi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dengan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dengan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klien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nirkabelnya</a:t>
            </a:r>
            <a:r>
              <a:rPr kumimoji="1" lang="en-US" altLang="ja-JP" sz="3600" dirty="0"/>
              <a:t>, </a:t>
            </a:r>
            <a:r>
              <a:rPr kumimoji="1" lang="en-US" altLang="ja-JP" sz="3600" dirty="0" err="1"/>
              <a:t>dengan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jaringan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berkabel</a:t>
            </a:r>
            <a:r>
              <a:rPr kumimoji="1" lang="en-US" altLang="ja-JP" sz="3600" dirty="0"/>
              <a:t>, </a:t>
            </a:r>
            <a:r>
              <a:rPr kumimoji="1" lang="en-US" altLang="ja-JP" sz="3600" dirty="0" err="1"/>
              <a:t>dan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dengan</a:t>
            </a:r>
            <a:r>
              <a:rPr kumimoji="1" lang="en-US" altLang="ja-JP" sz="3600" dirty="0"/>
              <a:t> AP lain.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spc="0" dirty="0" err="1"/>
              <a:t>Konfigurasi</a:t>
            </a:r>
            <a:r>
              <a:rPr kumimoji="1" lang="en-US" altLang="ja-JP" spc="0" dirty="0"/>
              <a:t> AP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fr-FR" altLang="ja-JP" sz="3600" dirty="0" err="1"/>
              <a:t>Accespoint</a:t>
            </a:r>
            <a:r>
              <a:rPr kumimoji="1" lang="fr-FR" altLang="ja-JP" sz="3600" dirty="0"/>
              <a:t> Mode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fr-FR" altLang="ja-JP" sz="3600" dirty="0" err="1"/>
              <a:t>Repeater</a:t>
            </a:r>
            <a:r>
              <a:rPr kumimoji="1" lang="fr-FR" altLang="ja-JP" sz="3600" dirty="0"/>
              <a:t> Mode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fr-FR" altLang="ja-JP" sz="3600" dirty="0"/>
              <a:t>Bride Mode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81" y="5503540"/>
            <a:ext cx="6840760" cy="4449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246" y="5503540"/>
            <a:ext cx="6898450" cy="422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05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TKI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spc="0" dirty="0" err="1">
                <a:solidFill>
                  <a:schemeClr val="tx1"/>
                </a:solidFill>
              </a:rPr>
              <a:t>Accespoint</a:t>
            </a:r>
            <a:r>
              <a:rPr lang="en-US" i="1" spc="0" dirty="0">
                <a:solidFill>
                  <a:schemeClr val="tx1"/>
                </a:solidFill>
              </a:rPr>
              <a:t> Mode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594977" y="7483760"/>
            <a:ext cx="13884044" cy="1575175"/>
          </a:xfrm>
        </p:spPr>
        <p:txBody>
          <a:bodyPr/>
          <a:lstStyle/>
          <a:p>
            <a:r>
              <a:rPr lang="en-US" altLang="en-US" sz="3200" dirty="0" err="1"/>
              <a:t>Perangkat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ini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berfungsi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untuk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menyalurkan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sambungan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kabel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ke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nirkabel</a:t>
            </a:r>
            <a:r>
              <a:rPr lang="en-US" altLang="en-US" sz="3200" dirty="0"/>
              <a:t>. </a:t>
            </a:r>
            <a:r>
              <a:rPr lang="en-US" altLang="en-US" sz="3200" dirty="0" err="1"/>
              <a:t>Klien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nirkabel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dapat</a:t>
            </a:r>
            <a:r>
              <a:rPr lang="en-US" altLang="en-US" sz="3200" dirty="0"/>
              <a:t> </a:t>
            </a:r>
            <a:r>
              <a:rPr lang="en-US" altLang="en-US" sz="3200" dirty="0" err="1"/>
              <a:t>berkomunikasi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dengan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klien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nirkabel</a:t>
            </a:r>
            <a:r>
              <a:rPr lang="en-US" altLang="en-US" sz="3200" dirty="0"/>
              <a:t> lain</a:t>
            </a:r>
            <a:endParaRPr lang="en-US" sz="3200" dirty="0"/>
          </a:p>
        </p:txBody>
      </p:sp>
      <p:pic>
        <p:nvPicPr>
          <p:cNvPr id="2050" name="Picture 2" descr="Hasil gambar untuk access point mode access 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846" y="1728703"/>
            <a:ext cx="11498779" cy="512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TKI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spc="0" dirty="0">
                <a:solidFill>
                  <a:schemeClr val="tx1"/>
                </a:solidFill>
              </a:rPr>
              <a:t>Bridge Mode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79743" y="7483760"/>
            <a:ext cx="17116881" cy="1774808"/>
          </a:xfrm>
        </p:spPr>
        <p:txBody>
          <a:bodyPr/>
          <a:lstStyle/>
          <a:p>
            <a:r>
              <a:rPr lang="en-US" sz="3200" dirty="0"/>
              <a:t> Cara </a:t>
            </a:r>
            <a:r>
              <a:rPr lang="en-US" sz="3200" dirty="0" err="1"/>
              <a:t>kerja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 </a:t>
            </a:r>
            <a:r>
              <a:rPr lang="en-US" sz="3200" i="1" dirty="0"/>
              <a:t>bridge mode</a:t>
            </a:r>
            <a:r>
              <a:rPr lang="en-US" sz="3200" dirty="0"/>
              <a:t> </a:t>
            </a:r>
            <a:r>
              <a:rPr lang="en-US" sz="3200" dirty="0" err="1"/>
              <a:t>ini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membuat</a:t>
            </a:r>
            <a:r>
              <a:rPr lang="en-US" sz="3200" dirty="0"/>
              <a:t> </a:t>
            </a:r>
            <a:r>
              <a:rPr lang="en-US" sz="3200" dirty="0" err="1"/>
              <a:t>dua</a:t>
            </a:r>
            <a:r>
              <a:rPr lang="en-US" sz="3200" dirty="0"/>
              <a:t> </a:t>
            </a:r>
            <a:r>
              <a:rPr lang="en-US" sz="3200" dirty="0" err="1"/>
              <a:t>jaringan</a:t>
            </a:r>
            <a:r>
              <a:rPr lang="en-US" sz="3200" dirty="0"/>
              <a:t> </a:t>
            </a:r>
            <a:r>
              <a:rPr lang="en-US" sz="3200" dirty="0" err="1"/>
              <a:t>individu</a:t>
            </a:r>
            <a:r>
              <a:rPr lang="en-US" sz="3200" dirty="0"/>
              <a:t> </a:t>
            </a:r>
            <a:r>
              <a:rPr lang="en-US" sz="3200" dirty="0" err="1"/>
              <a:t>dalam</a:t>
            </a:r>
            <a:r>
              <a:rPr lang="en-US" sz="3200" dirty="0"/>
              <a:t> </a:t>
            </a:r>
            <a:r>
              <a:rPr lang="en-US" sz="3200" dirty="0" err="1"/>
              <a:t>satu</a:t>
            </a:r>
            <a:r>
              <a:rPr lang="en-US" sz="3200" dirty="0"/>
              <a:t> internet </a:t>
            </a:r>
            <a:r>
              <a:rPr lang="en-US" sz="3200" dirty="0" err="1"/>
              <a:t>untuk</a:t>
            </a:r>
            <a:r>
              <a:rPr lang="en-US" sz="3200" dirty="0"/>
              <a:t> </a:t>
            </a:r>
            <a:r>
              <a:rPr lang="en-US" sz="3200" dirty="0" err="1"/>
              <a:t>dua</a:t>
            </a:r>
            <a:r>
              <a:rPr lang="en-US" sz="3200" dirty="0"/>
              <a:t> </a:t>
            </a:r>
            <a:r>
              <a:rPr lang="en-US" sz="3200" dirty="0" err="1"/>
              <a:t>grup</a:t>
            </a:r>
            <a:r>
              <a:rPr lang="en-US" sz="3200" dirty="0"/>
              <a:t>. </a:t>
            </a:r>
            <a:r>
              <a:rPr lang="en-US" sz="3200" i="1" dirty="0"/>
              <a:t>Bridge mode</a:t>
            </a:r>
            <a:r>
              <a:rPr lang="en-US" sz="3200" dirty="0"/>
              <a:t> </a:t>
            </a:r>
            <a:r>
              <a:rPr lang="en-US" sz="3200" dirty="0" err="1"/>
              <a:t>ini</a:t>
            </a:r>
            <a:r>
              <a:rPr lang="en-US" sz="3200" dirty="0"/>
              <a:t> </a:t>
            </a:r>
            <a:r>
              <a:rPr lang="en-US" sz="3200" dirty="0" err="1"/>
              <a:t>menggunakan</a:t>
            </a:r>
            <a:r>
              <a:rPr lang="en-US" sz="3200" dirty="0"/>
              <a:t> </a:t>
            </a:r>
            <a:r>
              <a:rPr lang="en-US" sz="3200" dirty="0" err="1"/>
              <a:t>jaringan</a:t>
            </a:r>
            <a:r>
              <a:rPr lang="en-US" sz="3200" dirty="0"/>
              <a:t> </a:t>
            </a:r>
            <a:r>
              <a:rPr lang="en-US" sz="3200" dirty="0" err="1"/>
              <a:t>nirkabel</a:t>
            </a:r>
            <a:r>
              <a:rPr lang="en-US" sz="3200" dirty="0"/>
              <a:t> </a:t>
            </a:r>
            <a:r>
              <a:rPr lang="en-US" sz="3200" dirty="0" err="1"/>
              <a:t>dan</a:t>
            </a:r>
            <a:r>
              <a:rPr lang="en-US" sz="3200" dirty="0"/>
              <a:t> </a:t>
            </a:r>
            <a:r>
              <a:rPr lang="en-US" sz="3200" dirty="0" err="1"/>
              <a:t>menyebarnya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menggunakan</a:t>
            </a:r>
            <a:r>
              <a:rPr lang="en-US" sz="3200" dirty="0"/>
              <a:t> SSID </a:t>
            </a:r>
            <a:r>
              <a:rPr lang="en-US" sz="3200" dirty="0" err="1"/>
              <a:t>serta</a:t>
            </a:r>
            <a:r>
              <a:rPr lang="en-US" sz="3200" dirty="0"/>
              <a:t> </a:t>
            </a:r>
            <a:r>
              <a:rPr lang="en-US" sz="3200" i="1" dirty="0"/>
              <a:t>password</a:t>
            </a:r>
            <a:r>
              <a:rPr lang="en-US" sz="3200" dirty="0"/>
              <a:t> yang </a:t>
            </a:r>
            <a:r>
              <a:rPr lang="en-US" sz="3200" dirty="0" err="1"/>
              <a:t>sama</a:t>
            </a:r>
            <a:r>
              <a:rPr lang="en-US" sz="3200" dirty="0"/>
              <a:t>.</a:t>
            </a:r>
          </a:p>
        </p:txBody>
      </p:sp>
      <p:pic>
        <p:nvPicPr>
          <p:cNvPr id="1028" name="Picture 4" descr="Hasil gambar untuk bridge mode access 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16" y="1498095"/>
            <a:ext cx="10224642" cy="557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3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TKI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spc="0" dirty="0">
                <a:solidFill>
                  <a:schemeClr val="tx1"/>
                </a:solidFill>
              </a:rPr>
              <a:t>Bridge Mode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3157541" y="8203840"/>
            <a:ext cx="13321480" cy="1085755"/>
          </a:xfrm>
        </p:spPr>
        <p:txBody>
          <a:bodyPr/>
          <a:lstStyle/>
          <a:p>
            <a:r>
              <a:rPr lang="en-US" sz="2800" dirty="0" err="1"/>
              <a:t>Alat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 </a:t>
            </a:r>
            <a:r>
              <a:rPr lang="en-US" sz="2800" dirty="0" err="1"/>
              <a:t>dipakai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memperkuat</a:t>
            </a:r>
            <a:r>
              <a:rPr lang="en-US" sz="2800" dirty="0"/>
              <a:t> </a:t>
            </a:r>
            <a:r>
              <a:rPr lang="en-US" sz="2800" dirty="0" err="1"/>
              <a:t>sinyal</a:t>
            </a:r>
            <a:r>
              <a:rPr lang="en-US" sz="2800" dirty="0"/>
              <a:t> </a:t>
            </a:r>
            <a:r>
              <a:rPr lang="en-US" sz="2800" dirty="0" err="1"/>
              <a:t>pada</a:t>
            </a:r>
            <a:r>
              <a:rPr lang="en-US" sz="2800" dirty="0"/>
              <a:t> </a:t>
            </a:r>
            <a:r>
              <a:rPr lang="en-US" sz="2800" dirty="0" err="1"/>
              <a:t>tempat-tempat</a:t>
            </a:r>
            <a:r>
              <a:rPr lang="en-US" sz="2800" dirty="0"/>
              <a:t> yang </a:t>
            </a:r>
            <a:r>
              <a:rPr lang="en-US" sz="2800" dirty="0" err="1"/>
              <a:t>sudah</a:t>
            </a:r>
            <a:r>
              <a:rPr lang="en-US" sz="2800" dirty="0"/>
              <a:t> </a:t>
            </a:r>
            <a:r>
              <a:rPr lang="en-US" sz="2800" dirty="0" err="1"/>
              <a:t>memiliki</a:t>
            </a:r>
            <a:r>
              <a:rPr lang="en-US" sz="2800" dirty="0"/>
              <a:t> </a:t>
            </a:r>
            <a:r>
              <a:rPr lang="en-US" sz="2800" dirty="0" err="1"/>
              <a:t>jaringan</a:t>
            </a:r>
            <a:r>
              <a:rPr lang="en-US" sz="2800" dirty="0"/>
              <a:t> wireless </a:t>
            </a:r>
            <a:r>
              <a:rPr lang="en-US" sz="2800" dirty="0" err="1"/>
              <a:t>tapi</a:t>
            </a:r>
            <a:r>
              <a:rPr lang="en-US" sz="2800" dirty="0"/>
              <a:t> </a:t>
            </a:r>
            <a:r>
              <a:rPr lang="en-US" sz="2800" dirty="0" err="1"/>
              <a:t>pemancaran</a:t>
            </a:r>
            <a:r>
              <a:rPr lang="en-US" sz="2800" dirty="0"/>
              <a:t> </a:t>
            </a:r>
            <a:r>
              <a:rPr lang="en-US" sz="2800" dirty="0" err="1"/>
              <a:t>sinyal</a:t>
            </a:r>
            <a:r>
              <a:rPr lang="en-US" sz="2800" dirty="0"/>
              <a:t> </a:t>
            </a:r>
            <a:r>
              <a:rPr lang="en-US" sz="2800" dirty="0" err="1"/>
              <a:t>kurang</a:t>
            </a:r>
            <a:r>
              <a:rPr lang="en-US" sz="2800" dirty="0"/>
              <a:t> </a:t>
            </a:r>
            <a:r>
              <a:rPr lang="en-US" sz="2800" dirty="0" err="1"/>
              <a:t>merata</a:t>
            </a:r>
            <a:r>
              <a:rPr lang="en-US" sz="2800" dirty="0"/>
              <a:t>.</a:t>
            </a:r>
          </a:p>
        </p:txBody>
      </p:sp>
      <p:pic>
        <p:nvPicPr>
          <p:cNvPr id="3074" name="Picture 2" descr="Hasil gambar untuk repeater mode access 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71" y="2341495"/>
            <a:ext cx="13357484" cy="370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0" dirty="0" err="1">
                <a:solidFill>
                  <a:schemeClr val="tx1"/>
                </a:solidFill>
              </a:rPr>
              <a:t>Jenis-jenis</a:t>
            </a:r>
            <a:r>
              <a:rPr lang="en-US" spc="0" dirty="0">
                <a:solidFill>
                  <a:schemeClr val="tx1"/>
                </a:solidFill>
              </a:rPr>
              <a:t> </a:t>
            </a:r>
            <a:r>
              <a:rPr lang="en-US" i="1" spc="0" dirty="0" err="1">
                <a:solidFill>
                  <a:schemeClr val="tx1"/>
                </a:solidFill>
              </a:rPr>
              <a:t>Accespoint</a:t>
            </a:r>
            <a:endParaRPr lang="en-US" i="1" spc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Indoor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096312" y="3208285"/>
            <a:ext cx="7641849" cy="603067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i="1" dirty="0"/>
              <a:t>Access Point </a:t>
            </a:r>
            <a:r>
              <a:rPr lang="en-US" sz="2800" dirty="0"/>
              <a:t>model </a:t>
            </a:r>
            <a:r>
              <a:rPr lang="en-US" sz="2800" i="1" dirty="0"/>
              <a:t>outdoor</a:t>
            </a:r>
            <a:r>
              <a:rPr lang="en-US" sz="2800" dirty="0"/>
              <a:t> </a:t>
            </a:r>
            <a:r>
              <a:rPr lang="en-US" sz="2800" dirty="0" err="1" smtClean="0"/>
              <a:t>luar</a:t>
            </a:r>
            <a:r>
              <a:rPr lang="en-US" sz="2800" dirty="0" smtClean="0"/>
              <a:t> </a:t>
            </a:r>
            <a:r>
              <a:rPr lang="en-US" sz="2800" dirty="0" err="1"/>
              <a:t>bangunan</a:t>
            </a:r>
            <a:r>
              <a:rPr lang="en-US" sz="2800" dirty="0"/>
              <a:t>. </a:t>
            </a:r>
            <a:r>
              <a:rPr lang="en-US" sz="2800" i="1" dirty="0" smtClean="0"/>
              <a:t>Access </a:t>
            </a:r>
            <a:r>
              <a:rPr lang="en-US" sz="2800" i="1" dirty="0"/>
              <a:t>Point </a:t>
            </a:r>
            <a:r>
              <a:rPr lang="en-US" sz="2800" dirty="0" err="1"/>
              <a:t>jenis</a:t>
            </a:r>
            <a:r>
              <a:rPr lang="en-US" sz="2800" dirty="0"/>
              <a:t> </a:t>
            </a:r>
            <a:r>
              <a:rPr lang="en-US" sz="2800" dirty="0" err="1"/>
              <a:t>ini</a:t>
            </a:r>
            <a:r>
              <a:rPr lang="en-US" sz="2800" dirty="0"/>
              <a:t> </a:t>
            </a:r>
            <a:r>
              <a:rPr lang="en-US" sz="2800" dirty="0" err="1"/>
              <a:t>biasa</a:t>
            </a:r>
            <a:r>
              <a:rPr lang="en-US" sz="2800" dirty="0"/>
              <a:t> </a:t>
            </a:r>
            <a:r>
              <a:rPr lang="en-US" sz="2800" dirty="0" err="1"/>
              <a:t>digunakan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permodelan</a:t>
            </a:r>
            <a:r>
              <a:rPr lang="en-US" sz="2800" dirty="0"/>
              <a:t> </a:t>
            </a:r>
            <a:r>
              <a:rPr lang="en-US" sz="2800" dirty="0" err="1"/>
              <a:t>konektivitas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jarak</a:t>
            </a:r>
            <a:r>
              <a:rPr lang="en-US" sz="2800" dirty="0"/>
              <a:t> </a:t>
            </a:r>
            <a:r>
              <a:rPr lang="en-US" sz="2800" dirty="0" err="1"/>
              <a:t>jauh</a:t>
            </a:r>
            <a:r>
              <a:rPr lang="en-US" sz="2800" dirty="0"/>
              <a:t>, </a:t>
            </a:r>
            <a:r>
              <a:rPr lang="en-US" sz="2800" dirty="0" err="1"/>
              <a:t>misalnya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i="1" dirty="0"/>
              <a:t>pointing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1 </a:t>
            </a:r>
            <a:r>
              <a:rPr lang="en-US" sz="2800" i="1" dirty="0"/>
              <a:t>access point </a:t>
            </a:r>
            <a:r>
              <a:rPr lang="en-US" sz="2800" dirty="0" err="1"/>
              <a:t>ke</a:t>
            </a:r>
            <a:r>
              <a:rPr lang="en-US" sz="2800" dirty="0"/>
              <a:t> </a:t>
            </a:r>
            <a:r>
              <a:rPr lang="en-US" sz="2800" i="1" dirty="0"/>
              <a:t>access point </a:t>
            </a:r>
            <a:r>
              <a:rPr lang="en-US" sz="2800" dirty="0"/>
              <a:t>lain yang </a:t>
            </a:r>
            <a:r>
              <a:rPr lang="en-US" sz="2800" dirty="0" err="1"/>
              <a:t>dibuat</a:t>
            </a:r>
            <a:r>
              <a:rPr lang="en-US" sz="2800" dirty="0"/>
              <a:t> </a:t>
            </a:r>
            <a:r>
              <a:rPr lang="en-US" sz="2800" dirty="0" err="1"/>
              <a:t>untuk</a:t>
            </a:r>
            <a:r>
              <a:rPr lang="en-US" sz="2800" dirty="0"/>
              <a:t> </a:t>
            </a:r>
            <a:r>
              <a:rPr lang="en-US" sz="2800" dirty="0" err="1"/>
              <a:t>melebarkan</a:t>
            </a:r>
            <a:r>
              <a:rPr lang="en-US" sz="2800" dirty="0"/>
              <a:t>/ </a:t>
            </a:r>
            <a:r>
              <a:rPr lang="en-US" sz="2800" dirty="0" err="1"/>
              <a:t>menangkap</a:t>
            </a:r>
            <a:r>
              <a:rPr lang="en-US" sz="2800" dirty="0"/>
              <a:t> </a:t>
            </a:r>
            <a:r>
              <a:rPr lang="en-US" sz="2800" dirty="0" err="1"/>
              <a:t>sumber</a:t>
            </a:r>
            <a:r>
              <a:rPr lang="en-US" sz="2800" dirty="0"/>
              <a:t> internet yang </a:t>
            </a:r>
            <a:r>
              <a:rPr lang="en-US" sz="2800" dirty="0" err="1"/>
              <a:t>jaraknya</a:t>
            </a:r>
            <a:r>
              <a:rPr lang="en-US" sz="2800" dirty="0"/>
              <a:t> </a:t>
            </a:r>
            <a:r>
              <a:rPr lang="en-US" sz="2800" dirty="0" err="1"/>
              <a:t>jauh</a:t>
            </a:r>
            <a:r>
              <a:rPr lang="en-US" sz="2800" dirty="0"/>
              <a:t>. Model </a:t>
            </a:r>
            <a:r>
              <a:rPr lang="en-US" sz="2800" i="1" dirty="0"/>
              <a:t>access point outdoor</a:t>
            </a:r>
            <a:r>
              <a:rPr lang="en-US" sz="2800" dirty="0"/>
              <a:t> </a:t>
            </a:r>
            <a:r>
              <a:rPr lang="en-US" sz="2800" dirty="0" err="1"/>
              <a:t>memiliki</a:t>
            </a:r>
            <a:r>
              <a:rPr lang="en-US" sz="2800" dirty="0"/>
              <a:t> </a:t>
            </a:r>
            <a:r>
              <a:rPr lang="en-US" sz="2800" dirty="0" err="1"/>
              <a:t>kelebihan</a:t>
            </a:r>
            <a:r>
              <a:rPr lang="en-US" sz="2800" dirty="0"/>
              <a:t> </a:t>
            </a:r>
            <a:r>
              <a:rPr lang="en-US" sz="2800" dirty="0" err="1"/>
              <a:t>dalam</a:t>
            </a:r>
            <a:r>
              <a:rPr lang="en-US" sz="2800" dirty="0"/>
              <a:t> </a:t>
            </a:r>
            <a:r>
              <a:rPr lang="en-US" sz="2800" dirty="0" err="1"/>
              <a:t>rentang</a:t>
            </a:r>
            <a:r>
              <a:rPr lang="en-US" sz="2800" dirty="0"/>
              <a:t> radius </a:t>
            </a:r>
            <a:r>
              <a:rPr lang="en-US" sz="2800" dirty="0" err="1"/>
              <a:t>koneksi</a:t>
            </a:r>
            <a:r>
              <a:rPr lang="en-US" sz="2800" dirty="0"/>
              <a:t>, </a:t>
            </a:r>
            <a:r>
              <a:rPr lang="en-US" sz="2800" dirty="0" err="1"/>
              <a:t>kekuatan</a:t>
            </a:r>
            <a:r>
              <a:rPr lang="en-US" sz="2800" dirty="0"/>
              <a:t> </a:t>
            </a:r>
            <a:r>
              <a:rPr lang="en-US" sz="2800" dirty="0" err="1"/>
              <a:t>sinyal</a:t>
            </a:r>
            <a:r>
              <a:rPr lang="en-US" sz="2800" dirty="0"/>
              <a:t>, </a:t>
            </a:r>
            <a:r>
              <a:rPr lang="en-US" sz="2800" dirty="0" err="1"/>
              <a:t>serta</a:t>
            </a:r>
            <a:r>
              <a:rPr lang="en-US" sz="2800" dirty="0"/>
              <a:t> </a:t>
            </a:r>
            <a:r>
              <a:rPr lang="en-US" sz="2800" dirty="0" err="1"/>
              <a:t>meminimalisir</a:t>
            </a:r>
            <a:r>
              <a:rPr lang="en-US" sz="2800" dirty="0"/>
              <a:t> </a:t>
            </a:r>
            <a:r>
              <a:rPr lang="en-US" sz="2800" dirty="0" err="1"/>
              <a:t>gangguan</a:t>
            </a:r>
            <a:r>
              <a:rPr lang="en-US" sz="2800" dirty="0"/>
              <a:t> </a:t>
            </a:r>
            <a:r>
              <a:rPr lang="en-US" sz="2800" dirty="0" err="1"/>
              <a:t>frekuensi</a:t>
            </a:r>
            <a:r>
              <a:rPr lang="en-US" sz="2800" dirty="0"/>
              <a:t> </a:t>
            </a:r>
            <a:r>
              <a:rPr lang="en-US" sz="2800" dirty="0" err="1"/>
              <a:t>karena</a:t>
            </a:r>
            <a:r>
              <a:rPr lang="en-US" sz="2800" dirty="0"/>
              <a:t> di </a:t>
            </a:r>
            <a:r>
              <a:rPr lang="en-US" sz="2800" dirty="0" err="1"/>
              <a:t>letakan</a:t>
            </a:r>
            <a:r>
              <a:rPr lang="en-US" sz="2800" dirty="0"/>
              <a:t> di area </a:t>
            </a:r>
            <a:r>
              <a:rPr lang="en-US" sz="2800" i="1" dirty="0"/>
              <a:t>outdoor</a:t>
            </a:r>
            <a:r>
              <a:rPr lang="en-US" sz="2800" dirty="0"/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Outdoor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Model </a:t>
            </a:r>
            <a:r>
              <a:rPr lang="en-US" sz="2800" dirty="0" err="1"/>
              <a:t>jenis</a:t>
            </a:r>
            <a:r>
              <a:rPr lang="en-US" sz="2800" dirty="0"/>
              <a:t> access point yang </a:t>
            </a:r>
            <a:r>
              <a:rPr lang="en-US" sz="2800" dirty="0" err="1"/>
              <a:t>kedua</a:t>
            </a:r>
            <a:r>
              <a:rPr lang="en-US" sz="2800" dirty="0"/>
              <a:t> </a:t>
            </a:r>
            <a:r>
              <a:rPr lang="en-US" sz="2800" dirty="0" err="1"/>
              <a:t>adalah</a:t>
            </a:r>
            <a:r>
              <a:rPr lang="en-US" sz="2800" dirty="0"/>
              <a:t> </a:t>
            </a:r>
            <a:r>
              <a:rPr lang="en-US" sz="2800" dirty="0" err="1"/>
              <a:t>jenis</a:t>
            </a:r>
            <a:r>
              <a:rPr lang="en-US" sz="2800" dirty="0"/>
              <a:t> </a:t>
            </a:r>
            <a:r>
              <a:rPr lang="en-US" sz="2800" i="1" dirty="0"/>
              <a:t>indoor</a:t>
            </a:r>
            <a:r>
              <a:rPr lang="en-US" sz="2800" dirty="0"/>
              <a:t> yang </a:t>
            </a:r>
            <a:r>
              <a:rPr lang="en-US" sz="2800" dirty="0" err="1"/>
              <a:t>sering</a:t>
            </a:r>
            <a:r>
              <a:rPr lang="en-US" sz="2800" dirty="0"/>
              <a:t> </a:t>
            </a:r>
            <a:r>
              <a:rPr lang="en-US" sz="2800" dirty="0" err="1"/>
              <a:t>kita</a:t>
            </a:r>
            <a:r>
              <a:rPr lang="en-US" sz="2800" dirty="0"/>
              <a:t> </a:t>
            </a:r>
            <a:r>
              <a:rPr lang="en-US" sz="2800" dirty="0" err="1"/>
              <a:t>temui</a:t>
            </a:r>
            <a:r>
              <a:rPr lang="en-US" sz="2800" dirty="0"/>
              <a:t> di </a:t>
            </a:r>
            <a:r>
              <a:rPr lang="en-US" sz="2800" dirty="0" err="1"/>
              <a:t>berbagai</a:t>
            </a:r>
            <a:r>
              <a:rPr lang="en-US" sz="2800" dirty="0"/>
              <a:t> </a:t>
            </a:r>
            <a:r>
              <a:rPr lang="en-US" sz="2800" dirty="0" err="1"/>
              <a:t>pojok</a:t>
            </a:r>
            <a:r>
              <a:rPr lang="en-US" sz="2800" dirty="0"/>
              <a:t> </a:t>
            </a:r>
            <a:r>
              <a:rPr lang="en-US" sz="2800" dirty="0" err="1"/>
              <a:t>akses</a:t>
            </a:r>
            <a:r>
              <a:rPr lang="en-US" sz="2800" dirty="0"/>
              <a:t> </a:t>
            </a:r>
            <a:r>
              <a:rPr lang="en-US" sz="2800" dirty="0" err="1"/>
              <a:t>publik</a:t>
            </a:r>
            <a:r>
              <a:rPr lang="en-US" sz="2800" dirty="0"/>
              <a:t> </a:t>
            </a:r>
            <a:r>
              <a:rPr lang="en-US" sz="2800" dirty="0" err="1"/>
              <a:t>seperti</a:t>
            </a:r>
            <a:r>
              <a:rPr lang="en-US" sz="2800" dirty="0"/>
              <a:t> </a:t>
            </a:r>
            <a:r>
              <a:rPr lang="en-US" sz="2800" dirty="0" err="1"/>
              <a:t>kantor</a:t>
            </a:r>
            <a:r>
              <a:rPr lang="en-US" sz="2800" dirty="0"/>
              <a:t>, cafe, masjid, </a:t>
            </a:r>
            <a:r>
              <a:rPr lang="en-US" sz="2800" dirty="0" err="1"/>
              <a:t>halte</a:t>
            </a:r>
            <a:r>
              <a:rPr lang="en-US" sz="2800" dirty="0"/>
              <a:t>, </a:t>
            </a:r>
            <a:r>
              <a:rPr lang="en-US" sz="2800" dirty="0" err="1"/>
              <a:t>stasiun</a:t>
            </a:r>
            <a:r>
              <a:rPr lang="en-US" sz="2800" dirty="0"/>
              <a:t>, </a:t>
            </a:r>
            <a:r>
              <a:rPr lang="en-US" sz="2800" dirty="0" err="1"/>
              <a:t>dll</a:t>
            </a:r>
            <a:r>
              <a:rPr lang="en-US" sz="2800" dirty="0"/>
              <a:t>. </a:t>
            </a:r>
            <a:r>
              <a:rPr lang="en-US" sz="2800" i="1" dirty="0" err="1" smtClean="0"/>
              <a:t>Accesspoint</a:t>
            </a:r>
            <a:r>
              <a:rPr lang="en-US" sz="2800" i="1" dirty="0" smtClean="0"/>
              <a:t> </a:t>
            </a:r>
            <a:r>
              <a:rPr lang="en-US" sz="2800" dirty="0"/>
              <a:t>model </a:t>
            </a:r>
            <a:r>
              <a:rPr lang="en-US" sz="2800" i="1" dirty="0"/>
              <a:t>indoor</a:t>
            </a:r>
            <a:r>
              <a:rPr lang="en-US" sz="2800" dirty="0"/>
              <a:t> </a:t>
            </a:r>
            <a:r>
              <a:rPr lang="en-US" sz="2800" dirty="0" err="1"/>
              <a:t>seperti</a:t>
            </a:r>
            <a:r>
              <a:rPr lang="en-US" sz="2800" dirty="0"/>
              <a:t> </a:t>
            </a:r>
            <a:r>
              <a:rPr lang="en-US" sz="2800" dirty="0" err="1"/>
              <a:t>namanya</a:t>
            </a:r>
            <a:r>
              <a:rPr lang="en-US" sz="2800" dirty="0"/>
              <a:t> </a:t>
            </a:r>
            <a:r>
              <a:rPr lang="en-US" sz="2800" dirty="0" err="1"/>
              <a:t>biasa</a:t>
            </a:r>
            <a:r>
              <a:rPr lang="en-US" sz="2800" dirty="0"/>
              <a:t> </a:t>
            </a:r>
            <a:r>
              <a:rPr lang="en-US" sz="2800" dirty="0" err="1"/>
              <a:t>diletakan</a:t>
            </a:r>
            <a:r>
              <a:rPr lang="en-US" sz="2800" dirty="0"/>
              <a:t> di areal </a:t>
            </a:r>
            <a:r>
              <a:rPr lang="en-US" sz="2800" dirty="0" err="1"/>
              <a:t>ruang</a:t>
            </a:r>
            <a:r>
              <a:rPr lang="en-US" sz="2800" dirty="0"/>
              <a:t> </a:t>
            </a:r>
            <a:r>
              <a:rPr lang="en-US" sz="2800" dirty="0" err="1"/>
              <a:t>tertutup</a:t>
            </a:r>
            <a:r>
              <a:rPr lang="en-US" sz="2800" dirty="0"/>
              <a:t>, model </a:t>
            </a:r>
            <a:r>
              <a:rPr lang="en-US" sz="2800" i="1" dirty="0"/>
              <a:t>indoor</a:t>
            </a:r>
            <a:r>
              <a:rPr lang="en-US" sz="2800" dirty="0"/>
              <a:t> </a:t>
            </a:r>
            <a:r>
              <a:rPr lang="en-US" sz="2800" dirty="0" err="1"/>
              <a:t>menawarkan</a:t>
            </a:r>
            <a:r>
              <a:rPr lang="en-US" sz="2800" dirty="0"/>
              <a:t> </a:t>
            </a:r>
            <a:r>
              <a:rPr lang="en-US" sz="2800" dirty="0" err="1"/>
              <a:t>banyak</a:t>
            </a:r>
            <a:r>
              <a:rPr lang="en-US" sz="2800" dirty="0"/>
              <a:t> </a:t>
            </a:r>
            <a:r>
              <a:rPr lang="en-US" sz="2800" dirty="0" err="1"/>
              <a:t>fitur</a:t>
            </a:r>
            <a:r>
              <a:rPr lang="en-US" sz="2800" dirty="0"/>
              <a:t> </a:t>
            </a:r>
            <a:r>
              <a:rPr lang="en-US" sz="2800" i="1" dirty="0"/>
              <a:t>management user </a:t>
            </a:r>
            <a:r>
              <a:rPr lang="en-US" sz="2800" dirty="0" err="1"/>
              <a:t>disamping</a:t>
            </a:r>
            <a:r>
              <a:rPr lang="en-US" sz="2800" dirty="0"/>
              <a:t> </a:t>
            </a:r>
            <a:r>
              <a:rPr lang="en-US" sz="2800" dirty="0" err="1"/>
              <a:t>kekuatan</a:t>
            </a:r>
            <a:r>
              <a:rPr lang="en-US" sz="2800" dirty="0"/>
              <a:t> </a:t>
            </a:r>
            <a:r>
              <a:rPr lang="en-US" sz="2800" dirty="0" err="1"/>
              <a:t>sinyal</a:t>
            </a:r>
            <a:r>
              <a:rPr lang="en-US" sz="2800" dirty="0"/>
              <a:t> yang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kalah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model </a:t>
            </a:r>
            <a:r>
              <a:rPr lang="en-US" sz="2800" i="1" dirty="0"/>
              <a:t>outdoor</a:t>
            </a:r>
            <a:r>
              <a:rPr lang="en-US" sz="2800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3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0" dirty="0" err="1">
                <a:solidFill>
                  <a:schemeClr val="tx1"/>
                </a:solidFill>
              </a:rPr>
              <a:t>Jenis-jenis</a:t>
            </a:r>
            <a:r>
              <a:rPr lang="en-US" spc="0" dirty="0">
                <a:solidFill>
                  <a:schemeClr val="tx1"/>
                </a:solidFill>
              </a:rPr>
              <a:t> </a:t>
            </a:r>
            <a:r>
              <a:rPr lang="en-US" i="1" spc="0" dirty="0" err="1">
                <a:solidFill>
                  <a:schemeClr val="tx1"/>
                </a:solidFill>
              </a:rPr>
              <a:t>Accespoint</a:t>
            </a:r>
            <a:endParaRPr lang="en-US" i="1" spc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Indoor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Outdoor</a:t>
            </a:r>
          </a:p>
        </p:txBody>
      </p:sp>
      <p:pic>
        <p:nvPicPr>
          <p:cNvPr id="5122" name="Picture 2" descr="access point dikelompokan menjadi beberapa kategor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4" t="15027" r="17462" b="13226"/>
          <a:stretch/>
        </p:blipFill>
        <p:spPr bwMode="auto">
          <a:xfrm>
            <a:off x="2048229" y="3011271"/>
            <a:ext cx="5738013" cy="626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asil gambar untuk access point ind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886" y="3253290"/>
            <a:ext cx="7388209" cy="55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0" dirty="0">
                <a:solidFill>
                  <a:schemeClr val="tx1"/>
                </a:solidFill>
              </a:rPr>
              <a:t>POE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582366" y="8384222"/>
            <a:ext cx="14896655" cy="1085755"/>
          </a:xfrm>
        </p:spPr>
        <p:txBody>
          <a:bodyPr/>
          <a:lstStyle/>
          <a:p>
            <a:r>
              <a:rPr lang="en-US" sz="2800" dirty="0" err="1"/>
              <a:t>Merupakan</a:t>
            </a:r>
            <a:r>
              <a:rPr lang="en-US" sz="2800" dirty="0"/>
              <a:t> </a:t>
            </a:r>
            <a:r>
              <a:rPr lang="en-US" sz="2800" dirty="0" err="1"/>
              <a:t>kependekan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i="1" dirty="0"/>
              <a:t>Power Over </a:t>
            </a:r>
            <a:r>
              <a:rPr lang="en-US" sz="2800" i="1" dirty="0" smtClean="0"/>
              <a:t>Ethernet (POE)</a:t>
            </a:r>
            <a:r>
              <a:rPr lang="en-US" sz="2800" dirty="0" smtClean="0"/>
              <a:t>, </a:t>
            </a:r>
            <a:r>
              <a:rPr lang="en-US" sz="2800" dirty="0" err="1"/>
              <a:t>dengan</a:t>
            </a:r>
            <a:r>
              <a:rPr lang="en-US" sz="2800" dirty="0"/>
              <a:t> kata lain </a:t>
            </a:r>
            <a:r>
              <a:rPr lang="en-US" sz="2800" dirty="0" err="1"/>
              <a:t>metode</a:t>
            </a:r>
            <a:r>
              <a:rPr lang="en-US" sz="2800" dirty="0"/>
              <a:t> yang </a:t>
            </a:r>
            <a:r>
              <a:rPr lang="en-US" sz="2800" dirty="0" err="1"/>
              <a:t>memanfaatkan</a:t>
            </a:r>
            <a:r>
              <a:rPr lang="en-US" sz="2800" dirty="0"/>
              <a:t> </a:t>
            </a:r>
            <a:r>
              <a:rPr lang="en-US" sz="2800" dirty="0" err="1"/>
              <a:t>kabel</a:t>
            </a:r>
            <a:r>
              <a:rPr lang="en-US" sz="2800" dirty="0"/>
              <a:t> </a:t>
            </a:r>
            <a:r>
              <a:rPr lang="en-US" sz="2800" i="1" dirty="0"/>
              <a:t>twisted pair </a:t>
            </a:r>
            <a:r>
              <a:rPr lang="en-US" sz="2800" dirty="0"/>
              <a:t>(UTP/STP) </a:t>
            </a:r>
            <a:r>
              <a:rPr lang="en-US" sz="2800" dirty="0" err="1"/>
              <a:t>sebagai</a:t>
            </a:r>
            <a:r>
              <a:rPr lang="en-US" sz="2800" dirty="0"/>
              <a:t> media </a:t>
            </a:r>
            <a:r>
              <a:rPr lang="en-US" sz="2800" dirty="0" err="1"/>
              <a:t>transmisi</a:t>
            </a:r>
            <a:r>
              <a:rPr lang="en-US" sz="2800" dirty="0"/>
              <a:t> power (</a:t>
            </a:r>
            <a:r>
              <a:rPr lang="en-US" sz="2800" dirty="0" err="1"/>
              <a:t>daya</a:t>
            </a:r>
            <a:r>
              <a:rPr lang="en-US" sz="2800" dirty="0"/>
              <a:t>).</a:t>
            </a:r>
          </a:p>
        </p:txBody>
      </p:sp>
      <p:sp>
        <p:nvSpPr>
          <p:cNvPr id="4" name="AutoShape 4" descr="Hasil gambar untuk poe adala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Hasil gambar untuk poe adalah"/>
          <p:cNvSpPr>
            <a:spLocks noChangeAspect="1" noChangeArrowheads="1"/>
          </p:cNvSpPr>
          <p:nvPr/>
        </p:nvSpPr>
        <p:spPr bwMode="auto">
          <a:xfrm>
            <a:off x="4075027" y="6418471"/>
            <a:ext cx="666074" cy="6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Hasil gambar untuk poe adal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763" y="1619847"/>
            <a:ext cx="8145905" cy="700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0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TKI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0" dirty="0" err="1">
                <a:solidFill>
                  <a:schemeClr val="tx1"/>
                </a:solidFill>
              </a:rPr>
              <a:t>Topologi</a:t>
            </a:r>
            <a:r>
              <a:rPr lang="en-US" spc="0" dirty="0">
                <a:solidFill>
                  <a:schemeClr val="tx1"/>
                </a:solidFill>
              </a:rPr>
              <a:t> </a:t>
            </a:r>
            <a:r>
              <a:rPr lang="en-US" spc="0" dirty="0" err="1">
                <a:solidFill>
                  <a:schemeClr val="tx1"/>
                </a:solidFill>
              </a:rPr>
              <a:t>Wifi</a:t>
            </a:r>
            <a:endParaRPr lang="en-US" spc="0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topologi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komputer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dihubungkan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secara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langsung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tanpa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melalui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perantara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atau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untuklebih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mudahnya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topologi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mirip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model </a:t>
            </a:r>
            <a:r>
              <a:rPr lang="en-US" altLang="en-US" sz="2400" i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peer to peer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pada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jaringan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konvensional</a:t>
            </a:r>
            <a:r>
              <a:rPr lang="en-US" altLang="en-US" sz="24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en-US" b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Topologi</a:t>
            </a:r>
            <a:r>
              <a:rPr lang="en-US" altLang="en-US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Ad Hoc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3" descr="specs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86" y="1940160"/>
            <a:ext cx="10216135" cy="477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TKI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0" dirty="0" err="1">
                <a:solidFill>
                  <a:schemeClr val="tx1"/>
                </a:solidFill>
              </a:rPr>
              <a:t>Topologi</a:t>
            </a:r>
            <a:r>
              <a:rPr lang="en-US" spc="0" dirty="0">
                <a:solidFill>
                  <a:schemeClr val="tx1"/>
                </a:solidFill>
              </a:rPr>
              <a:t> </a:t>
            </a:r>
            <a:r>
              <a:rPr lang="en-US" spc="0" dirty="0" err="1">
                <a:solidFill>
                  <a:schemeClr val="tx1"/>
                </a:solidFill>
              </a:rPr>
              <a:t>Wifi</a:t>
            </a:r>
            <a:endParaRPr lang="en-US" spc="0" dirty="0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1333551" y="7591853"/>
            <a:ext cx="14266585" cy="1914703"/>
          </a:xfrm>
        </p:spPr>
        <p:txBody>
          <a:bodyPr/>
          <a:lstStyle/>
          <a:p>
            <a:r>
              <a:rPr lang="en-US" altLang="en-US" sz="3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Menggunakan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Access Point 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yang </a:t>
            </a:r>
            <a:r>
              <a:rPr lang="en-US" altLang="en-US" sz="3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berfungsi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sebagai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pengatur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lalu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lintas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data, </a:t>
            </a:r>
            <a:r>
              <a:rPr lang="en-US" altLang="en-US" sz="3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sehingga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memungkinkan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banyak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Client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dapat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terhubung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dengan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jaringan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200" i="1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Network</a:t>
            </a:r>
            <a:r>
              <a:rPr lang="en-US" altLang="en-US" sz="3200" dirty="0"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Topologi</a:t>
            </a:r>
            <a:r>
              <a:rPr lang="en-US" altLang="en-US" b="1" dirty="0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Infrastruktur</a:t>
            </a:r>
            <a:endParaRPr lang="en-US" altLang="en-US" dirty="0">
              <a:solidFill>
                <a:schemeClr val="tx1"/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2"/>
          <p:cNvGrpSpPr>
            <a:grpSpLocks/>
          </p:cNvGrpSpPr>
          <p:nvPr/>
        </p:nvGrpSpPr>
        <p:grpSpPr bwMode="auto">
          <a:xfrm>
            <a:off x="3742606" y="1987515"/>
            <a:ext cx="10285403" cy="4601868"/>
            <a:chOff x="2520" y="3194"/>
            <a:chExt cx="7425" cy="3300"/>
          </a:xfrm>
        </p:grpSpPr>
        <p:pic>
          <p:nvPicPr>
            <p:cNvPr id="12" name="Picture 11" descr="lapto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3194"/>
              <a:ext cx="1635" cy="1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 descr="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" y="3809"/>
              <a:ext cx="2295" cy="1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lapto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0" y="3194"/>
              <a:ext cx="1635" cy="1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lapto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" y="5249"/>
              <a:ext cx="1635" cy="1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" descr="lapto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5" y="5249"/>
              <a:ext cx="1635" cy="1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AutoShape 6"/>
            <p:cNvSpPr>
              <a:spLocks noChangeArrowheads="1"/>
            </p:cNvSpPr>
            <p:nvPr/>
          </p:nvSpPr>
          <p:spPr bwMode="auto">
            <a:xfrm rot="-1612274">
              <a:off x="4515" y="3539"/>
              <a:ext cx="1305" cy="795"/>
            </a:xfrm>
            <a:prstGeom prst="lightningBol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AutoShape 5"/>
            <p:cNvSpPr>
              <a:spLocks noChangeArrowheads="1"/>
            </p:cNvSpPr>
            <p:nvPr/>
          </p:nvSpPr>
          <p:spPr bwMode="auto">
            <a:xfrm rot="6673914">
              <a:off x="7425" y="3569"/>
              <a:ext cx="1305" cy="795"/>
            </a:xfrm>
            <a:prstGeom prst="lightningBol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AutoShape 4"/>
            <p:cNvSpPr>
              <a:spLocks noChangeArrowheads="1"/>
            </p:cNvSpPr>
            <p:nvPr/>
          </p:nvSpPr>
          <p:spPr bwMode="auto">
            <a:xfrm rot="-3789984">
              <a:off x="4140" y="5264"/>
              <a:ext cx="1305" cy="795"/>
            </a:xfrm>
            <a:prstGeom prst="lightningBol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AutoShape 3"/>
            <p:cNvSpPr>
              <a:spLocks noChangeArrowheads="1"/>
            </p:cNvSpPr>
            <p:nvPr/>
          </p:nvSpPr>
          <p:spPr bwMode="auto">
            <a:xfrm rot="-10581404">
              <a:off x="7170" y="5249"/>
              <a:ext cx="1305" cy="795"/>
            </a:xfrm>
            <a:prstGeom prst="lightningBol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1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5F9EA6-FAE5-3F45-A477-530EDA9BA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pc="0" dirty="0">
                <a:solidFill>
                  <a:schemeClr val="tx1"/>
                </a:solidFill>
              </a:rPr>
              <a:t>ORGANISASI BESAR WLAN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99217B3-73AA-4640-A775-265E8E1BB9F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TKI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6FAD7C1-928C-A847-A6A0-9CF0474104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BD26ADFB-1F73-C34E-8778-03A8EE07E5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6312" y="2038155"/>
            <a:ext cx="16057784" cy="7553212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dirty="0" err="1"/>
              <a:t>Komisi</a:t>
            </a:r>
            <a:r>
              <a:rPr lang="en-US" sz="2800" dirty="0"/>
              <a:t> </a:t>
            </a:r>
            <a:r>
              <a:rPr lang="en-US" sz="2800" dirty="0" err="1"/>
              <a:t>Komunikasi</a:t>
            </a:r>
            <a:r>
              <a:rPr lang="en-US" sz="2800" dirty="0"/>
              <a:t> Federal (FCC) – USA</a:t>
            </a:r>
          </a:p>
          <a:p>
            <a:pPr marL="412750">
              <a:lnSpc>
                <a:spcPct val="90000"/>
              </a:lnSpc>
            </a:pPr>
            <a:r>
              <a:rPr lang="en-US" sz="2800" dirty="0" err="1"/>
              <a:t>Menetapkan</a:t>
            </a:r>
            <a:r>
              <a:rPr lang="en-US" sz="2800" dirty="0"/>
              <a:t> UU </a:t>
            </a:r>
            <a:r>
              <a:rPr lang="en-US" sz="2800" dirty="0" err="1"/>
              <a:t>Pengoperasian</a:t>
            </a:r>
            <a:r>
              <a:rPr lang="en-US" sz="2800" dirty="0"/>
              <a:t> </a:t>
            </a:r>
            <a:r>
              <a:rPr lang="en-US" sz="2800" dirty="0" err="1"/>
              <a:t>Peranti</a:t>
            </a:r>
            <a:r>
              <a:rPr lang="en-US" sz="2800" dirty="0"/>
              <a:t> LAN </a:t>
            </a:r>
            <a:r>
              <a:rPr lang="en-US" sz="2800" dirty="0" err="1"/>
              <a:t>Nirkabel</a:t>
            </a:r>
            <a:r>
              <a:rPr lang="en-US" sz="2800" dirty="0"/>
              <a:t> 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dirty="0"/>
              <a:t>IEEE (Institute Of Electrical and Electronics Engineers)</a:t>
            </a:r>
          </a:p>
          <a:p>
            <a:pPr marL="358775">
              <a:lnSpc>
                <a:spcPct val="90000"/>
              </a:lnSpc>
            </a:pPr>
            <a:r>
              <a:rPr lang="en-US" sz="2800" dirty="0" err="1"/>
              <a:t>Menetapkan</a:t>
            </a:r>
            <a:r>
              <a:rPr lang="en-US" sz="2800" dirty="0"/>
              <a:t> </a:t>
            </a:r>
            <a:r>
              <a:rPr lang="en-US" sz="2800" dirty="0" err="1"/>
              <a:t>standar</a:t>
            </a:r>
            <a:r>
              <a:rPr lang="en-US" sz="2800" dirty="0"/>
              <a:t> </a:t>
            </a:r>
            <a:r>
              <a:rPr lang="en-US" sz="2800" dirty="0" err="1"/>
              <a:t>teknologi</a:t>
            </a:r>
            <a:r>
              <a:rPr lang="en-US" sz="2800" dirty="0"/>
              <a:t>  Public Cryptography (IEEE 1363), Fire Wire (IEEE 1394), Ethernet (IEEE 802.3), dan WLANs (IEEE 802.11)</a:t>
            </a:r>
          </a:p>
          <a:p>
            <a:pPr marL="344488" indent="-344488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dirty="0"/>
              <a:t>Wireless Ethernet Compatibility Alliance (WECA)</a:t>
            </a:r>
          </a:p>
          <a:p>
            <a:pPr marL="358775">
              <a:lnSpc>
                <a:spcPct val="90000"/>
              </a:lnSpc>
            </a:pPr>
            <a:r>
              <a:rPr lang="en-US" sz="2800" dirty="0" err="1"/>
              <a:t>Memberikan</a:t>
            </a:r>
            <a:r>
              <a:rPr lang="en-US" sz="2800" dirty="0"/>
              <a:t> </a:t>
            </a:r>
            <a:r>
              <a:rPr lang="en-US" sz="2800" dirty="0" err="1"/>
              <a:t>sertifikasi</a:t>
            </a:r>
            <a:r>
              <a:rPr lang="en-US" sz="2800" dirty="0"/>
              <a:t> </a:t>
            </a:r>
            <a:r>
              <a:rPr lang="en-US" sz="2800" dirty="0" err="1"/>
              <a:t>kemampuan</a:t>
            </a:r>
            <a:r>
              <a:rPr lang="en-US" sz="2800" dirty="0"/>
              <a:t> </a:t>
            </a:r>
            <a:r>
              <a:rPr lang="en-US" sz="2800" dirty="0" err="1"/>
              <a:t>operasi</a:t>
            </a:r>
            <a:r>
              <a:rPr lang="en-US" sz="2800" dirty="0"/>
              <a:t> </a:t>
            </a:r>
            <a:r>
              <a:rPr lang="en-US" sz="2800" dirty="0" err="1"/>
              <a:t>bersama</a:t>
            </a:r>
            <a:r>
              <a:rPr lang="en-US" sz="2800" dirty="0"/>
              <a:t> </a:t>
            </a:r>
            <a:r>
              <a:rPr lang="en-US" sz="2800" dirty="0" err="1"/>
              <a:t>produk-produk</a:t>
            </a:r>
            <a:r>
              <a:rPr lang="en-US" sz="2800" dirty="0"/>
              <a:t> Wi-Fi </a:t>
            </a:r>
            <a:r>
              <a:rPr lang="en-US" sz="2800" dirty="0" err="1"/>
              <a:t>serta</a:t>
            </a:r>
            <a:r>
              <a:rPr lang="en-US" sz="2800" dirty="0"/>
              <a:t> </a:t>
            </a:r>
            <a:r>
              <a:rPr lang="en-US" sz="2800" dirty="0" err="1"/>
              <a:t>mendorong</a:t>
            </a:r>
            <a:r>
              <a:rPr lang="en-US" sz="2800" dirty="0"/>
              <a:t> Wi-Fi </a:t>
            </a:r>
            <a:r>
              <a:rPr lang="en-US" sz="2800" dirty="0" err="1"/>
              <a:t>sebagai</a:t>
            </a:r>
            <a:r>
              <a:rPr lang="en-US" sz="2800" dirty="0"/>
              <a:t> </a:t>
            </a:r>
            <a:r>
              <a:rPr lang="en-US" sz="2800" dirty="0" err="1"/>
              <a:t>standar</a:t>
            </a:r>
            <a:r>
              <a:rPr lang="en-US" sz="2800" dirty="0"/>
              <a:t> LAN </a:t>
            </a:r>
            <a:r>
              <a:rPr lang="en-US" sz="2800" dirty="0" err="1"/>
              <a:t>nirkabel</a:t>
            </a:r>
            <a:r>
              <a:rPr lang="en-US" sz="2800" dirty="0"/>
              <a:t> global.</a:t>
            </a:r>
          </a:p>
          <a:p>
            <a:pPr marL="344488" indent="-327025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dirty="0"/>
              <a:t>European Telecommunications Standards Institute (ETSI)</a:t>
            </a:r>
          </a:p>
          <a:p>
            <a:pPr marL="358775">
              <a:lnSpc>
                <a:spcPct val="90000"/>
              </a:lnSpc>
            </a:pPr>
            <a:r>
              <a:rPr lang="en-US" sz="2800" dirty="0" err="1"/>
              <a:t>Membuat</a:t>
            </a:r>
            <a:r>
              <a:rPr lang="en-US" sz="2800" dirty="0"/>
              <a:t> </a:t>
            </a:r>
            <a:r>
              <a:rPr lang="en-US" sz="2800" dirty="0" err="1"/>
              <a:t>standar</a:t>
            </a:r>
            <a:r>
              <a:rPr lang="en-US" sz="2800" dirty="0"/>
              <a:t> </a:t>
            </a:r>
            <a:r>
              <a:rPr lang="en-US" sz="2800" dirty="0" err="1"/>
              <a:t>komunikai</a:t>
            </a:r>
            <a:r>
              <a:rPr lang="en-US" sz="2800" dirty="0"/>
              <a:t> bag </a:t>
            </a:r>
            <a:r>
              <a:rPr lang="en-US" sz="2800" dirty="0" err="1"/>
              <a:t>eropa</a:t>
            </a:r>
            <a:r>
              <a:rPr lang="en-US" sz="2800" dirty="0"/>
              <a:t> </a:t>
            </a:r>
            <a:r>
              <a:rPr lang="en-US" sz="2800" dirty="0" err="1"/>
              <a:t>seperti</a:t>
            </a:r>
            <a:r>
              <a:rPr lang="en-US" sz="2800" dirty="0"/>
              <a:t> IEEE, </a:t>
            </a:r>
            <a:r>
              <a:rPr lang="en-US" sz="2800" dirty="0" err="1"/>
              <a:t>misalnya</a:t>
            </a:r>
            <a:r>
              <a:rPr lang="en-US" sz="2800" dirty="0"/>
              <a:t> </a:t>
            </a:r>
            <a:r>
              <a:rPr lang="en-US" sz="2800" dirty="0" err="1"/>
              <a:t>HiPerLAN</a:t>
            </a:r>
            <a:r>
              <a:rPr lang="en-US" sz="2800" dirty="0"/>
              <a:t> </a:t>
            </a:r>
          </a:p>
          <a:p>
            <a:pPr marL="398463" indent="-398463">
              <a:lnSpc>
                <a:spcPct val="90000"/>
              </a:lnSpc>
              <a:buFont typeface="Wingdings" pitchFamily="2" charset="2"/>
              <a:buChar char="Ø"/>
            </a:pPr>
            <a:r>
              <a:rPr lang="en-US" sz="2800" dirty="0"/>
              <a:t>Wireless LAN Association (WLANA)</a:t>
            </a:r>
          </a:p>
          <a:p>
            <a:pPr marL="358775">
              <a:lnSpc>
                <a:spcPct val="90000"/>
              </a:lnSpc>
            </a:pPr>
            <a:r>
              <a:rPr lang="en-US" sz="2800" dirty="0" err="1"/>
              <a:t>Memunculkan</a:t>
            </a:r>
            <a:r>
              <a:rPr lang="en-US" sz="2800" dirty="0"/>
              <a:t> </a:t>
            </a:r>
            <a:r>
              <a:rPr lang="en-US" sz="2800" dirty="0" err="1"/>
              <a:t>kesadaran</a:t>
            </a:r>
            <a:r>
              <a:rPr lang="en-US" sz="2800" dirty="0"/>
              <a:t> </a:t>
            </a:r>
            <a:r>
              <a:rPr lang="en-US" sz="2800" dirty="0" err="1"/>
              <a:t>konsumen</a:t>
            </a:r>
            <a:r>
              <a:rPr lang="en-US" sz="2800" dirty="0"/>
              <a:t> </a:t>
            </a:r>
            <a:r>
              <a:rPr lang="en-US" sz="2800" dirty="0" err="1"/>
              <a:t>tentang</a:t>
            </a:r>
            <a:r>
              <a:rPr lang="en-US" sz="2800" dirty="0"/>
              <a:t> </a:t>
            </a:r>
            <a:r>
              <a:rPr lang="en-US" sz="2800" dirty="0" err="1"/>
              <a:t>penggunaan</a:t>
            </a:r>
            <a:r>
              <a:rPr lang="en-US" sz="2800" dirty="0"/>
              <a:t> &amp; </a:t>
            </a:r>
            <a:r>
              <a:rPr lang="en-US" sz="2800" dirty="0" err="1"/>
              <a:t>Ketersediaan</a:t>
            </a:r>
            <a:r>
              <a:rPr lang="en-US" sz="2800" dirty="0"/>
              <a:t> LAN </a:t>
            </a:r>
            <a:r>
              <a:rPr lang="en-US" sz="2800" dirty="0" err="1"/>
              <a:t>nirkabel</a:t>
            </a:r>
            <a:r>
              <a:rPr lang="en-US" sz="2800" dirty="0"/>
              <a:t> </a:t>
            </a:r>
            <a:r>
              <a:rPr lang="en-US" sz="2800" dirty="0" err="1"/>
              <a:t>serta</a:t>
            </a:r>
            <a:r>
              <a:rPr lang="en-US" sz="2800" dirty="0"/>
              <a:t> </a:t>
            </a:r>
            <a:r>
              <a:rPr lang="en-US" sz="2800" dirty="0" err="1"/>
              <a:t>mendorong</a:t>
            </a:r>
            <a:r>
              <a:rPr lang="en-US" sz="2800" dirty="0"/>
              <a:t> </a:t>
            </a:r>
            <a:r>
              <a:rPr lang="en-US" sz="2800" dirty="0" err="1"/>
              <a:t>industri</a:t>
            </a:r>
            <a:r>
              <a:rPr lang="en-US" sz="2800" dirty="0"/>
              <a:t> LAN </a:t>
            </a:r>
            <a:r>
              <a:rPr lang="en-US" sz="2800" dirty="0" err="1"/>
              <a:t>nirkabel</a:t>
            </a:r>
            <a:r>
              <a:rPr lang="en-US" sz="2800" dirty="0"/>
              <a:t>.    </a:t>
            </a:r>
          </a:p>
          <a:p>
            <a:pPr marL="358775"/>
            <a:endParaRPr lang="en-US" dirty="0"/>
          </a:p>
          <a:p>
            <a:pPr marL="358775"/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5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1145514" y="24515"/>
            <a:ext cx="9617872" cy="1151442"/>
          </a:xfrm>
        </p:spPr>
        <p:txBody>
          <a:bodyPr/>
          <a:lstStyle/>
          <a:p>
            <a:r>
              <a:rPr kumimoji="1" lang="en-US" altLang="ja-JP" spc="0" dirty="0" err="1" smtClean="0">
                <a:solidFill>
                  <a:schemeClr val="tx1"/>
                </a:solidFill>
              </a:rPr>
              <a:t>Jaringan</a:t>
            </a:r>
            <a:r>
              <a:rPr kumimoji="1" lang="en-US" altLang="ja-JP" spc="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pc="0" dirty="0" err="1" smtClean="0">
                <a:solidFill>
                  <a:schemeClr val="tx1"/>
                </a:solidFill>
              </a:rPr>
              <a:t>Nirkabel</a:t>
            </a:r>
            <a:r>
              <a:rPr kumimoji="1" lang="en-US" altLang="ja-JP" spc="0" dirty="0" smtClean="0">
                <a:solidFill>
                  <a:schemeClr val="tx1"/>
                </a:solidFill>
              </a:rPr>
              <a:t>/Wireless</a:t>
            </a:r>
            <a:endParaRPr kumimoji="1" lang="ja-JP" altLang="en-US" spc="0" dirty="0">
              <a:solidFill>
                <a:schemeClr val="tx1"/>
              </a:solidFill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5"/>
          </p:nvPr>
        </p:nvSpPr>
        <p:spPr>
          <a:xfrm>
            <a:off x="7388011" y="3478314"/>
            <a:ext cx="9748491" cy="4725525"/>
          </a:xfrm>
        </p:spPr>
        <p:txBody>
          <a:bodyPr/>
          <a:lstStyle/>
          <a:p>
            <a:pPr marL="571500" indent="-571500" algn="just">
              <a:lnSpc>
                <a:spcPct val="90000"/>
              </a:lnSpc>
              <a:buFont typeface="Wingdings" charset="2"/>
              <a:buChar char="v"/>
            </a:pPr>
            <a:r>
              <a:rPr kumimoji="1" lang="en-US" altLang="ja-JP" sz="3600" dirty="0" err="1"/>
              <a:t>Jaringan</a:t>
            </a:r>
            <a:r>
              <a:rPr kumimoji="1" lang="en-US" altLang="ja-JP" sz="3600" dirty="0"/>
              <a:t> wireless/</a:t>
            </a:r>
            <a:r>
              <a:rPr kumimoji="1" lang="en-US" altLang="ja-JP" sz="3600" dirty="0" err="1"/>
              <a:t>nirkabel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adalah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teknologi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jaringan</a:t>
            </a:r>
            <a:r>
              <a:rPr kumimoji="1" lang="en-US" altLang="ja-JP" sz="3600" dirty="0"/>
              <a:t> yang </a:t>
            </a:r>
            <a:r>
              <a:rPr kumimoji="1" lang="en-US" altLang="ja-JP" sz="3600" dirty="0" err="1"/>
              <a:t>memanfaatkan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gelombang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elektromagnetik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melalui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udara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sebagai</a:t>
            </a:r>
            <a:r>
              <a:rPr kumimoji="1" lang="en-US" altLang="ja-JP" sz="3600" dirty="0"/>
              <a:t> media </a:t>
            </a:r>
            <a:r>
              <a:rPr kumimoji="1" lang="en-US" altLang="ja-JP" sz="3600" dirty="0" err="1"/>
              <a:t>untuk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mengirimkan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informasi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dari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pengirim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ke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penerima</a:t>
            </a:r>
            <a:r>
              <a:rPr kumimoji="1" lang="en-US" altLang="ja-JP" sz="3600" dirty="0"/>
              <a:t>. </a:t>
            </a:r>
          </a:p>
          <a:p>
            <a:pPr marL="571500" indent="-571500" algn="just">
              <a:lnSpc>
                <a:spcPct val="90000"/>
              </a:lnSpc>
              <a:buFont typeface="Wingdings" charset="2"/>
              <a:buChar char="v"/>
            </a:pPr>
            <a:r>
              <a:rPr kumimoji="1" lang="en-US" altLang="ja-JP" sz="3600" dirty="0" err="1"/>
              <a:t>Jaringan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komputer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dimana</a:t>
            </a:r>
            <a:r>
              <a:rPr kumimoji="1" lang="en-US" altLang="ja-JP" sz="3600" dirty="0"/>
              <a:t> media </a:t>
            </a:r>
            <a:r>
              <a:rPr kumimoji="1" lang="en-US" altLang="ja-JP" sz="3600" dirty="0" err="1"/>
              <a:t>transimisnya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menggunakan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udara</a:t>
            </a:r>
            <a:r>
              <a:rPr kumimoji="1" lang="en-US" altLang="ja-JP" sz="3600" dirty="0"/>
              <a:t>. </a:t>
            </a:r>
            <a:r>
              <a:rPr kumimoji="1" lang="en-US" altLang="ja-JP" sz="3600" dirty="0" err="1"/>
              <a:t>Berbeda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dengan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jaringan</a:t>
            </a:r>
            <a:r>
              <a:rPr kumimoji="1" lang="en-US" altLang="ja-JP" sz="3600" dirty="0"/>
              <a:t> LAN </a:t>
            </a:r>
            <a:r>
              <a:rPr kumimoji="1" lang="en-US" altLang="ja-JP" sz="3600" dirty="0" err="1"/>
              <a:t>konvensional</a:t>
            </a:r>
            <a:r>
              <a:rPr kumimoji="1" lang="en-US" altLang="ja-JP" sz="3600" dirty="0"/>
              <a:t> yang </a:t>
            </a:r>
            <a:r>
              <a:rPr kumimoji="1" lang="en-US" altLang="ja-JP" sz="3600" dirty="0" err="1"/>
              <a:t>menggunakan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kabel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sebagai</a:t>
            </a:r>
            <a:r>
              <a:rPr kumimoji="1" lang="en-US" altLang="ja-JP" sz="3600" dirty="0"/>
              <a:t> media </a:t>
            </a:r>
            <a:r>
              <a:rPr kumimoji="1" lang="en-US" altLang="ja-JP" sz="3600" dirty="0" err="1"/>
              <a:t>transmisi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sinyalnya</a:t>
            </a:r>
            <a:r>
              <a:rPr kumimoji="1" lang="en-US" altLang="ja-JP" sz="3600" dirty="0"/>
              <a:t>.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kumimoji="1" lang="en-US" altLang="ja-JP" sz="4000" dirty="0" err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58" y="2919567"/>
            <a:ext cx="7205658" cy="60043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7A6DB9-D51C-4898-987A-FDE0D0F726A6}"/>
              </a:ext>
            </a:extLst>
          </p:cNvPr>
          <p:cNvSpPr/>
          <p:nvPr/>
        </p:nvSpPr>
        <p:spPr>
          <a:xfrm>
            <a:off x="0" y="1272501"/>
            <a:ext cx="10763386" cy="11473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83773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テキスト プレースホルダー 2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 err="1"/>
              <a:t>Kesimpulan</a:t>
            </a:r>
            <a:endParaRPr kumimoji="1" lang="ja-JP" altLang="en-US" dirty="0"/>
          </a:p>
        </p:txBody>
      </p:sp>
      <p:sp>
        <p:nvSpPr>
          <p:cNvPr id="30" name="テキスト プレースホルダー 29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1143000" indent="-1143000">
              <a:buFont typeface="+mj-lt"/>
              <a:buAutoNum type="arabicPeriod"/>
            </a:pPr>
            <a:r>
              <a:rPr kumimoji="1" lang="en-US" altLang="ja-JP" sz="5400" dirty="0"/>
              <a:t>Bridge</a:t>
            </a:r>
          </a:p>
          <a:p>
            <a:pPr marL="1143000" indent="-1143000">
              <a:buFont typeface="+mj-lt"/>
              <a:buAutoNum type="arabicPeriod"/>
            </a:pPr>
            <a:r>
              <a:rPr kumimoji="1" lang="en-US" altLang="ja-JP" sz="5400" dirty="0"/>
              <a:t>Repeater</a:t>
            </a:r>
          </a:p>
          <a:p>
            <a:pPr marL="1143000" indent="-1143000">
              <a:buFont typeface="+mj-lt"/>
              <a:buAutoNum type="arabicPeriod"/>
            </a:pPr>
            <a:r>
              <a:rPr kumimoji="1" lang="en-US" altLang="ja-JP" sz="5400" dirty="0"/>
              <a:t>Indoor</a:t>
            </a:r>
          </a:p>
          <a:p>
            <a:pPr marL="1143000" indent="-1143000">
              <a:buFont typeface="+mj-lt"/>
              <a:buAutoNum type="arabicPeriod"/>
            </a:pPr>
            <a:r>
              <a:rPr kumimoji="1" lang="en-US" altLang="ja-JP" sz="5400" dirty="0" err="1"/>
              <a:t>Oudoor</a:t>
            </a:r>
            <a:endParaRPr kumimoji="1" lang="en-US" altLang="ja-JP" sz="5400" dirty="0"/>
          </a:p>
          <a:p>
            <a:pPr marL="1143000" indent="-1143000">
              <a:buFont typeface="+mj-lt"/>
              <a:buAutoNum type="arabicPeriod"/>
            </a:pPr>
            <a:r>
              <a:rPr kumimoji="1" lang="en-US" altLang="ja-JP" sz="5400" dirty="0"/>
              <a:t>Ad-hoc</a:t>
            </a:r>
          </a:p>
          <a:p>
            <a:pPr marL="1143000" indent="-1143000">
              <a:buFont typeface="+mj-lt"/>
              <a:buAutoNum type="arabicPeriod"/>
            </a:pPr>
            <a:r>
              <a:rPr kumimoji="1" lang="en-US" altLang="ja-JP" sz="5400" dirty="0" err="1"/>
              <a:t>infrastruktu</a:t>
            </a:r>
            <a:endParaRPr kumimoji="1" lang="en-US" altLang="ja-JP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63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BB76BC-DD23-E148-8415-86AE5E9C8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46" y="262109"/>
            <a:ext cx="11971330" cy="1125125"/>
          </a:xfrm>
        </p:spPr>
        <p:txBody>
          <a:bodyPr/>
          <a:lstStyle/>
          <a:p>
            <a:r>
              <a:rPr lang="en-US" sz="4800" spc="0" dirty="0" err="1"/>
              <a:t>Konsep</a:t>
            </a:r>
            <a:r>
              <a:rPr lang="en-US" sz="4800" spc="0" dirty="0"/>
              <a:t> </a:t>
            </a:r>
            <a:r>
              <a:rPr lang="en-US" sz="4800" spc="0" dirty="0" err="1" smtClean="0"/>
              <a:t>dasar</a:t>
            </a:r>
            <a:r>
              <a:rPr lang="en-US" sz="4800" spc="0" dirty="0" smtClean="0"/>
              <a:t> </a:t>
            </a:r>
            <a:r>
              <a:rPr lang="en-US" sz="4800" spc="0" dirty="0" err="1"/>
              <a:t>Jaringan</a:t>
            </a:r>
            <a:r>
              <a:rPr lang="en-US" sz="4800" spc="0" dirty="0"/>
              <a:t> Fiber </a:t>
            </a:r>
            <a:r>
              <a:rPr lang="en-US" sz="4800" spc="0" dirty="0" err="1"/>
              <a:t>Optik</a:t>
            </a:r>
            <a:endParaRPr lang="en-US" sz="4800" spc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D3D134-85B4-C44B-A20A-B837817EF6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8986F1-4638-B946-AF97-7DAFACD2F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190" y="1886082"/>
            <a:ext cx="13071775" cy="7352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87A6DB9-D51C-4898-987A-FDE0D0F726A6}"/>
              </a:ext>
            </a:extLst>
          </p:cNvPr>
          <p:cNvSpPr/>
          <p:nvPr/>
        </p:nvSpPr>
        <p:spPr>
          <a:xfrm>
            <a:off x="0" y="1272501"/>
            <a:ext cx="10763386" cy="11473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89794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1EE15C4-F9FF-144D-B1ED-A209AB6528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9B8253A1-C9B4-0440-840C-CAA278DDAE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8" b="8958"/>
          <a:stretch>
            <a:fillRect/>
          </a:stretch>
        </p:blipFill>
        <p:spPr>
          <a:xfrm>
            <a:off x="952296" y="2353190"/>
            <a:ext cx="5427217" cy="5427687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F4195A23-838C-2443-AD11-127F9829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371" y="-122085"/>
            <a:ext cx="10351150" cy="1191125"/>
          </a:xfrm>
        </p:spPr>
        <p:txBody>
          <a:bodyPr/>
          <a:lstStyle/>
          <a:p>
            <a:r>
              <a:rPr lang="en-US" spc="0" dirty="0" err="1"/>
              <a:t>Pengertian</a:t>
            </a:r>
            <a:endParaRPr lang="en-US" spc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75DABE11-AC20-764E-82D9-6B92B52242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7931" y="2803240"/>
            <a:ext cx="10351150" cy="334618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 err="1"/>
              <a:t>Teknologi</a:t>
            </a:r>
            <a:r>
              <a:rPr lang="en-US" sz="3600" dirty="0"/>
              <a:t> </a:t>
            </a:r>
            <a:r>
              <a:rPr lang="en-US" sz="3600" dirty="0" err="1"/>
              <a:t>kabel</a:t>
            </a:r>
            <a:r>
              <a:rPr lang="en-US" sz="3600" dirty="0"/>
              <a:t>  yang </a:t>
            </a:r>
            <a:r>
              <a:rPr lang="en-US" sz="3600" dirty="0" err="1"/>
              <a:t>menggunakan</a:t>
            </a:r>
            <a:r>
              <a:rPr lang="en-US" sz="3600" dirty="0"/>
              <a:t> </a:t>
            </a:r>
            <a:r>
              <a:rPr lang="en-US" sz="3600" dirty="0" err="1"/>
              <a:t>serat</a:t>
            </a:r>
            <a:r>
              <a:rPr lang="en-US" sz="3600" dirty="0"/>
              <a:t> (</a:t>
            </a:r>
            <a:r>
              <a:rPr lang="en-US" sz="3600" dirty="0" err="1"/>
              <a:t>kaca</a:t>
            </a:r>
            <a:r>
              <a:rPr lang="en-US" sz="3600" dirty="0"/>
              <a:t> &amp; glass) yang </a:t>
            </a:r>
            <a:r>
              <a:rPr lang="en-US" sz="3600" dirty="0" err="1"/>
              <a:t>sangat</a:t>
            </a:r>
            <a:r>
              <a:rPr lang="en-US" sz="3600" dirty="0"/>
              <a:t> </a:t>
            </a:r>
            <a:r>
              <a:rPr lang="en-US" sz="3600" dirty="0" err="1"/>
              <a:t>halus</a:t>
            </a:r>
            <a:r>
              <a:rPr lang="en-US" sz="3600" dirty="0"/>
              <a:t> dan </a:t>
            </a:r>
            <a:r>
              <a:rPr lang="en-US" sz="3600" dirty="0" err="1"/>
              <a:t>lebih</a:t>
            </a:r>
            <a:r>
              <a:rPr lang="en-US" sz="3600" dirty="0"/>
              <a:t> </a:t>
            </a:r>
            <a:r>
              <a:rPr lang="en-US" sz="3600" dirty="0" err="1"/>
              <a:t>kecil</a:t>
            </a:r>
            <a:r>
              <a:rPr lang="en-US" sz="3600" dirty="0"/>
              <a:t> </a:t>
            </a:r>
            <a:r>
              <a:rPr lang="en-US" sz="3600" dirty="0" err="1"/>
              <a:t>dari</a:t>
            </a:r>
            <a:r>
              <a:rPr lang="en-US" sz="3600" dirty="0"/>
              <a:t> </a:t>
            </a:r>
            <a:r>
              <a:rPr lang="en-US" sz="3600" dirty="0" err="1"/>
              <a:t>sehelai</a:t>
            </a:r>
            <a:r>
              <a:rPr lang="en-US" sz="3600" dirty="0"/>
              <a:t> </a:t>
            </a:r>
            <a:r>
              <a:rPr lang="en-US" sz="3600" dirty="0" err="1"/>
              <a:t>rambut</a:t>
            </a:r>
            <a:r>
              <a:rPr lang="en-US" sz="3600" dirty="0"/>
              <a:t>, dan </a:t>
            </a:r>
            <a:r>
              <a:rPr lang="en-US" sz="3600" dirty="0" err="1"/>
              <a:t>dapat</a:t>
            </a:r>
            <a:r>
              <a:rPr lang="en-US" sz="3600" dirty="0"/>
              <a:t> </a:t>
            </a:r>
            <a:r>
              <a:rPr lang="en-US" sz="3600" dirty="0" err="1"/>
              <a:t>digunakan</a:t>
            </a:r>
            <a:r>
              <a:rPr lang="en-US" sz="3600" dirty="0"/>
              <a:t> </a:t>
            </a:r>
            <a:r>
              <a:rPr lang="en-US" sz="3600" dirty="0" err="1"/>
              <a:t>untuk</a:t>
            </a:r>
            <a:r>
              <a:rPr lang="en-US" sz="3600" dirty="0"/>
              <a:t> </a:t>
            </a:r>
            <a:r>
              <a:rPr lang="en-US" sz="3600" dirty="0" err="1"/>
              <a:t>mentransmisikan</a:t>
            </a:r>
            <a:r>
              <a:rPr lang="en-US" sz="3600" dirty="0"/>
              <a:t> </a:t>
            </a:r>
            <a:r>
              <a:rPr lang="en-US" sz="3600" dirty="0" err="1"/>
              <a:t>sinyal</a:t>
            </a:r>
            <a:r>
              <a:rPr lang="en-US" sz="3600" dirty="0"/>
              <a:t> </a:t>
            </a:r>
            <a:r>
              <a:rPr lang="en-US" sz="3600" dirty="0" err="1"/>
              <a:t>cahaya</a:t>
            </a:r>
            <a:r>
              <a:rPr lang="en-US" sz="3600" dirty="0"/>
              <a:t> </a:t>
            </a:r>
            <a:r>
              <a:rPr lang="en-US" sz="3600" dirty="0" err="1"/>
              <a:t>dari</a:t>
            </a:r>
            <a:r>
              <a:rPr lang="en-US" sz="3600" dirty="0"/>
              <a:t> </a:t>
            </a:r>
            <a:r>
              <a:rPr lang="en-US" sz="3600" dirty="0" err="1"/>
              <a:t>suatu</a:t>
            </a:r>
            <a:r>
              <a:rPr lang="en-US" sz="3600" dirty="0"/>
              <a:t> </a:t>
            </a:r>
            <a:r>
              <a:rPr lang="en-US" sz="3600" dirty="0" err="1"/>
              <a:t>tempat</a:t>
            </a:r>
            <a:r>
              <a:rPr lang="en-US" sz="3600" dirty="0"/>
              <a:t> </a:t>
            </a:r>
            <a:r>
              <a:rPr lang="en-US" sz="3600" dirty="0" err="1"/>
              <a:t>ke</a:t>
            </a:r>
            <a:r>
              <a:rPr lang="en-US" sz="3600" dirty="0"/>
              <a:t> </a:t>
            </a:r>
            <a:r>
              <a:rPr lang="en-US" sz="3600" dirty="0" err="1"/>
              <a:t>tempat</a:t>
            </a:r>
            <a:r>
              <a:rPr lang="en-US" sz="3600" dirty="0"/>
              <a:t> lain. </a:t>
            </a:r>
            <a:r>
              <a:rPr lang="en-US" sz="3600" dirty="0" err="1"/>
              <a:t>Sumber</a:t>
            </a:r>
            <a:r>
              <a:rPr lang="en-US" sz="3600" dirty="0"/>
              <a:t> </a:t>
            </a:r>
            <a:r>
              <a:rPr lang="en-US" sz="3600" dirty="0" err="1"/>
              <a:t>cahaya</a:t>
            </a:r>
            <a:r>
              <a:rPr lang="en-US" sz="3600" dirty="0"/>
              <a:t> yang </a:t>
            </a:r>
            <a:r>
              <a:rPr lang="en-US" sz="3600" dirty="0" err="1"/>
              <a:t>digunakan</a:t>
            </a:r>
            <a:r>
              <a:rPr lang="en-US" sz="3600" dirty="0"/>
              <a:t> </a:t>
            </a:r>
            <a:r>
              <a:rPr lang="en-US" sz="3600" dirty="0" err="1"/>
              <a:t>biasanya</a:t>
            </a:r>
            <a:r>
              <a:rPr lang="en-US" sz="3600" dirty="0"/>
              <a:t> </a:t>
            </a:r>
            <a:r>
              <a:rPr lang="en-US" sz="3600" dirty="0" err="1"/>
              <a:t>adalah</a:t>
            </a:r>
            <a:r>
              <a:rPr lang="en-US" sz="3600" dirty="0"/>
              <a:t> laser </a:t>
            </a:r>
            <a:r>
              <a:rPr lang="en-US" sz="3600" dirty="0" err="1"/>
              <a:t>atau</a:t>
            </a:r>
            <a:r>
              <a:rPr lang="en-US" sz="3600" dirty="0"/>
              <a:t> LED ( </a:t>
            </a:r>
            <a:r>
              <a:rPr lang="en-US" sz="3600" i="1" dirty="0"/>
              <a:t>Light Emitting Diode</a:t>
            </a:r>
            <a:r>
              <a:rPr lang="en-US" sz="3600" dirty="0"/>
              <a:t>) </a:t>
            </a:r>
            <a:r>
              <a:rPr lang="en-US" sz="3600" dirty="0" err="1"/>
              <a:t>sebagai</a:t>
            </a:r>
            <a:r>
              <a:rPr lang="en-US" sz="3600" dirty="0"/>
              <a:t> </a:t>
            </a:r>
            <a:r>
              <a:rPr lang="en-US" sz="3600" i="1" dirty="0" smtClean="0"/>
              <a:t>transmitter</a:t>
            </a:r>
            <a:endParaRPr lang="en-US" sz="36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7A6DB9-D51C-4898-987A-FDE0D0F726A6}"/>
              </a:ext>
            </a:extLst>
          </p:cNvPr>
          <p:cNvSpPr/>
          <p:nvPr/>
        </p:nvSpPr>
        <p:spPr>
          <a:xfrm>
            <a:off x="22033" y="1294770"/>
            <a:ext cx="10763386" cy="11473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61997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D4D53DF-F83A-1C4D-A1F3-CB36279D628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9238746" y="9591367"/>
            <a:ext cx="7776864" cy="54768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TKI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104D4F6-1EFA-5E4B-9317-E8D61E9E7B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DA5429-CA04-F947-9A94-2732264192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16358" y="-307615"/>
            <a:ext cx="8399077" cy="2493024"/>
          </a:xfrm>
        </p:spPr>
        <p:txBody>
          <a:bodyPr/>
          <a:lstStyle/>
          <a:p>
            <a:r>
              <a:rPr lang="en-US" spc="0" dirty="0" err="1">
                <a:solidFill>
                  <a:schemeClr val="tx1"/>
                </a:solidFill>
              </a:rPr>
              <a:t>Struktur</a:t>
            </a:r>
            <a:r>
              <a:rPr lang="en-US" spc="0" dirty="0">
                <a:solidFill>
                  <a:schemeClr val="tx1"/>
                </a:solidFill>
              </a:rPr>
              <a:t> Kabel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22D794-C3AA-2048-9D41-FC75011FF6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16359" y="2488205"/>
            <a:ext cx="8399076" cy="6715870"/>
          </a:xfrm>
        </p:spPr>
        <p:txBody>
          <a:bodyPr/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800" i="1" dirty="0"/>
              <a:t>Core</a:t>
            </a:r>
            <a:r>
              <a:rPr lang="en-US" sz="2800" dirty="0"/>
              <a:t> (inti) </a:t>
            </a:r>
            <a:r>
              <a:rPr lang="en-US" sz="2800" dirty="0" err="1"/>
              <a:t>merupakan</a:t>
            </a:r>
            <a:r>
              <a:rPr lang="en-US" sz="2800" dirty="0"/>
              <a:t> </a:t>
            </a:r>
            <a:r>
              <a:rPr lang="en-US" sz="2800" dirty="0" err="1"/>
              <a:t>serat</a:t>
            </a:r>
            <a:r>
              <a:rPr lang="en-US" sz="2800" dirty="0"/>
              <a:t> </a:t>
            </a:r>
            <a:r>
              <a:rPr lang="en-US" sz="2800" dirty="0" err="1"/>
              <a:t>kaca</a:t>
            </a:r>
            <a:r>
              <a:rPr lang="en-US" sz="2800" dirty="0"/>
              <a:t> yang tipis </a:t>
            </a:r>
            <a:r>
              <a:rPr lang="en-US" sz="2800" dirty="0" err="1"/>
              <a:t>menjadi</a:t>
            </a:r>
            <a:r>
              <a:rPr lang="en-US" sz="2800" dirty="0"/>
              <a:t> media </a:t>
            </a:r>
            <a:r>
              <a:rPr lang="en-US" sz="2800" dirty="0" err="1"/>
              <a:t>cahaya</a:t>
            </a:r>
            <a:r>
              <a:rPr lang="en-US" sz="2800" dirty="0"/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i="1" dirty="0"/>
              <a:t>Cladding</a:t>
            </a:r>
            <a:r>
              <a:rPr lang="en-US" sz="2800" dirty="0"/>
              <a:t> </a:t>
            </a:r>
            <a:r>
              <a:rPr lang="en-US" sz="2800" dirty="0" err="1"/>
              <a:t>merupakan</a:t>
            </a:r>
            <a:r>
              <a:rPr lang="en-US" sz="2800" dirty="0"/>
              <a:t> </a:t>
            </a:r>
            <a:r>
              <a:rPr lang="en-US" sz="2800" dirty="0" err="1"/>
              <a:t>lapisan</a:t>
            </a:r>
            <a:r>
              <a:rPr lang="en-US" sz="2800" dirty="0"/>
              <a:t> </a:t>
            </a:r>
            <a:r>
              <a:rPr lang="en-US" sz="2800" dirty="0" err="1"/>
              <a:t>luar</a:t>
            </a:r>
            <a:r>
              <a:rPr lang="en-US" sz="2800" dirty="0"/>
              <a:t> </a:t>
            </a:r>
            <a:r>
              <a:rPr lang="en-US" sz="2800" dirty="0" err="1"/>
              <a:t>melindungi</a:t>
            </a:r>
            <a:r>
              <a:rPr lang="en-US" sz="2800" dirty="0"/>
              <a:t> inti dan </a:t>
            </a:r>
            <a:r>
              <a:rPr lang="en-US" sz="2800" dirty="0" err="1"/>
              <a:t>memantulkan</a:t>
            </a:r>
            <a:r>
              <a:rPr lang="en-US" sz="2800" dirty="0"/>
              <a:t> </a:t>
            </a:r>
            <a:r>
              <a:rPr lang="en-US" sz="2800" dirty="0" err="1"/>
              <a:t>kembali</a:t>
            </a:r>
            <a:r>
              <a:rPr lang="en-US" sz="2800" dirty="0"/>
              <a:t> </a:t>
            </a:r>
            <a:r>
              <a:rPr lang="en-US" sz="2800" dirty="0" err="1"/>
              <a:t>cahaya</a:t>
            </a:r>
            <a:r>
              <a:rPr lang="en-US" sz="2800" dirty="0"/>
              <a:t> yang </a:t>
            </a:r>
            <a:r>
              <a:rPr lang="en-US" sz="2800" dirty="0" err="1"/>
              <a:t>terpancar</a:t>
            </a:r>
            <a:r>
              <a:rPr lang="en-US" sz="2800" dirty="0"/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i="1" dirty="0"/>
              <a:t>Coating</a:t>
            </a:r>
            <a:r>
              <a:rPr lang="en-US" sz="2800" dirty="0"/>
              <a:t> </a:t>
            </a:r>
            <a:r>
              <a:rPr lang="en-US" sz="2800" dirty="0" err="1"/>
              <a:t>adalah</a:t>
            </a:r>
            <a:r>
              <a:rPr lang="en-US" sz="2800" dirty="0"/>
              <a:t> </a:t>
            </a:r>
            <a:r>
              <a:rPr lang="en-US" sz="2800" dirty="0" err="1"/>
              <a:t>pelindung</a:t>
            </a:r>
            <a:r>
              <a:rPr lang="en-US" sz="2800" dirty="0"/>
              <a:t> </a:t>
            </a:r>
            <a:r>
              <a:rPr lang="en-US" sz="2800" dirty="0" err="1"/>
              <a:t>mekanis</a:t>
            </a:r>
            <a:r>
              <a:rPr lang="en-US" sz="2800" dirty="0"/>
              <a:t> yang </a:t>
            </a:r>
            <a:r>
              <a:rPr lang="en-US" sz="2800" dirty="0" err="1"/>
              <a:t>menjaga</a:t>
            </a:r>
            <a:r>
              <a:rPr lang="en-US" sz="2800" dirty="0"/>
              <a:t> </a:t>
            </a:r>
            <a:r>
              <a:rPr lang="en-US" sz="2800" dirty="0" err="1"/>
              <a:t>serat</a:t>
            </a:r>
            <a:r>
              <a:rPr lang="en-US" sz="2800" dirty="0"/>
              <a:t> </a:t>
            </a:r>
            <a:r>
              <a:rPr lang="en-US" sz="2800" dirty="0" err="1"/>
              <a:t>optik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kerusakan</a:t>
            </a:r>
            <a:r>
              <a:rPr lang="en-US" sz="2800" dirty="0"/>
              <a:t> yang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terjadi</a:t>
            </a:r>
            <a:r>
              <a:rPr lang="en-US" sz="2800" dirty="0"/>
              <a:t> </a:t>
            </a:r>
            <a:r>
              <a:rPr lang="en-US" sz="2800" dirty="0" err="1"/>
              <a:t>karena</a:t>
            </a:r>
            <a:r>
              <a:rPr lang="en-US" sz="2800" dirty="0"/>
              <a:t> </a:t>
            </a:r>
            <a:r>
              <a:rPr lang="en-US" sz="2800" dirty="0" err="1"/>
              <a:t>lengkungan</a:t>
            </a:r>
            <a:r>
              <a:rPr lang="en-US" sz="2800" dirty="0"/>
              <a:t> </a:t>
            </a:r>
            <a:r>
              <a:rPr lang="en-US" sz="2800" dirty="0" err="1"/>
              <a:t>kabel</a:t>
            </a:r>
            <a:r>
              <a:rPr lang="en-US" sz="2800" dirty="0"/>
              <a:t> </a:t>
            </a:r>
            <a:r>
              <a:rPr lang="en-US" sz="2800" dirty="0" err="1"/>
              <a:t>atau</a:t>
            </a:r>
            <a:r>
              <a:rPr lang="en-US" sz="2800" dirty="0"/>
              <a:t> </a:t>
            </a:r>
            <a:r>
              <a:rPr lang="en-US" sz="2800" dirty="0" err="1"/>
              <a:t>gangguan</a:t>
            </a:r>
            <a:r>
              <a:rPr lang="en-US" sz="2800" dirty="0"/>
              <a:t> </a:t>
            </a:r>
            <a:r>
              <a:rPr lang="en-US" sz="2800" dirty="0" err="1"/>
              <a:t>luar</a:t>
            </a:r>
            <a:endParaRPr lang="en-US" sz="28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800" i="1" dirty="0"/>
              <a:t>Strength Member </a:t>
            </a:r>
            <a:r>
              <a:rPr lang="en-US" sz="2800" dirty="0"/>
              <a:t>&amp; </a:t>
            </a:r>
            <a:r>
              <a:rPr lang="en-US" sz="2800" i="1" dirty="0"/>
              <a:t>Outer Jacket </a:t>
            </a:r>
            <a:r>
              <a:rPr lang="en-US" sz="2800" dirty="0" err="1"/>
              <a:t>pelindung</a:t>
            </a:r>
            <a:r>
              <a:rPr lang="en-US" sz="2800" dirty="0"/>
              <a:t> yang </a:t>
            </a:r>
            <a:r>
              <a:rPr lang="en-US" sz="2800" dirty="0" err="1"/>
              <a:t>menjaga</a:t>
            </a:r>
            <a:r>
              <a:rPr lang="en-US" sz="2800" dirty="0"/>
              <a:t> </a:t>
            </a:r>
            <a:r>
              <a:rPr lang="en-US" sz="2800" dirty="0" err="1"/>
              <a:t>kabel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gangguan</a:t>
            </a:r>
            <a:r>
              <a:rPr lang="en-US" sz="2800" dirty="0"/>
              <a:t> </a:t>
            </a:r>
            <a:r>
              <a:rPr lang="en-US" sz="2800" dirty="0" err="1"/>
              <a:t>luar</a:t>
            </a:r>
            <a:r>
              <a:rPr lang="en-US" sz="2800" dirty="0"/>
              <a:t> yang </a:t>
            </a:r>
            <a:r>
              <a:rPr lang="en-US" sz="2800" dirty="0" err="1"/>
              <a:t>bisa</a:t>
            </a:r>
            <a:r>
              <a:rPr lang="en-US" sz="2800" dirty="0"/>
              <a:t> </a:t>
            </a:r>
            <a:r>
              <a:rPr lang="en-US" sz="2800" dirty="0" err="1"/>
              <a:t>menyebabkan</a:t>
            </a:r>
            <a:r>
              <a:rPr lang="en-US" sz="2800" dirty="0"/>
              <a:t> </a:t>
            </a:r>
            <a:r>
              <a:rPr lang="en-US" sz="2800" dirty="0" err="1"/>
              <a:t>kerusakan</a:t>
            </a:r>
            <a:r>
              <a:rPr lang="en-US" sz="2800" dirty="0"/>
              <a:t> pada </a:t>
            </a:r>
            <a:r>
              <a:rPr lang="en-US" sz="2800" dirty="0" err="1"/>
              <a:t>bagian</a:t>
            </a:r>
            <a:r>
              <a:rPr lang="en-US" sz="2800" dirty="0"/>
              <a:t> </a:t>
            </a:r>
            <a:r>
              <a:rPr lang="en-US" sz="2800" i="1" dirty="0"/>
              <a:t>core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88A90F-AC68-7944-B7BD-DB711C06F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81" y="327965"/>
            <a:ext cx="8399077" cy="4309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AA4B8A6-7022-7549-827C-C0B385BC6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22" y="4940222"/>
            <a:ext cx="8030496" cy="4719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1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4294967295"/>
          </p:nvPr>
        </p:nvSpPr>
        <p:spPr>
          <a:xfrm>
            <a:off x="9413236" y="9591367"/>
            <a:ext cx="7776864" cy="547688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TKI 2019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995152" y="288145"/>
            <a:ext cx="16057784" cy="1151442"/>
          </a:xfrm>
        </p:spPr>
        <p:txBody>
          <a:bodyPr/>
          <a:lstStyle/>
          <a:p>
            <a:r>
              <a:rPr kumimoji="1" lang="en-US" altLang="ja-JP" sz="4400" spc="0" dirty="0" smtClean="0">
                <a:solidFill>
                  <a:schemeClr val="tx1"/>
                </a:solidFill>
              </a:rPr>
              <a:t>STANDAR SISTEM KOMUNIKASI OPTIK</a:t>
            </a:r>
            <a:endParaRPr kumimoji="1" lang="ja-JP" altLang="en-US" sz="4400" spc="0" dirty="0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36DBEA9-C322-E248-89AA-30E30FC321E4}"/>
              </a:ext>
            </a:extLst>
          </p:cNvPr>
          <p:cNvGrpSpPr/>
          <p:nvPr/>
        </p:nvGrpSpPr>
        <p:grpSpPr>
          <a:xfrm>
            <a:off x="2011145" y="2983260"/>
            <a:ext cx="14804182" cy="3558225"/>
            <a:chOff x="385766" y="3143248"/>
            <a:chExt cx="7901010" cy="17859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458971-4719-6948-A885-2951B71A8CBE}"/>
                </a:ext>
              </a:extLst>
            </p:cNvPr>
            <p:cNvSpPr/>
            <p:nvPr/>
          </p:nvSpPr>
          <p:spPr bwMode="auto">
            <a:xfrm>
              <a:off x="2357422" y="3143248"/>
              <a:ext cx="990600" cy="50006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Data</a:t>
              </a: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xmlns="" id="{0F2273A3-BA4C-3F43-B19D-8A8B3295AD41}"/>
                </a:ext>
              </a:extLst>
            </p:cNvPr>
            <p:cNvSpPr/>
            <p:nvPr/>
          </p:nvSpPr>
          <p:spPr bwMode="auto">
            <a:xfrm rot="5400000">
              <a:off x="2638425" y="3790950"/>
              <a:ext cx="4572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28872981-A43F-E44C-B6CE-003ABC9DD760}"/>
                </a:ext>
              </a:extLst>
            </p:cNvPr>
            <p:cNvSpPr/>
            <p:nvPr/>
          </p:nvSpPr>
          <p:spPr bwMode="auto">
            <a:xfrm>
              <a:off x="385766" y="4143380"/>
              <a:ext cx="1112740" cy="7143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Laser Diode</a:t>
              </a: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xmlns="" id="{84C29657-78A1-1746-91DC-B55A14C2A08A}"/>
                </a:ext>
              </a:extLst>
            </p:cNvPr>
            <p:cNvSpPr/>
            <p:nvPr/>
          </p:nvSpPr>
          <p:spPr bwMode="auto">
            <a:xfrm>
              <a:off x="1571625" y="4357688"/>
              <a:ext cx="4572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504DCBC6-FF0F-0E47-9ABA-9277630FF711}"/>
                </a:ext>
              </a:extLst>
            </p:cNvPr>
            <p:cNvSpPr/>
            <p:nvPr/>
          </p:nvSpPr>
          <p:spPr bwMode="auto">
            <a:xfrm>
              <a:off x="2071670" y="4286256"/>
              <a:ext cx="1428760" cy="42862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Modulator 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C65716B0-E956-934B-8568-6168AD571BD7}"/>
                </a:ext>
              </a:extLst>
            </p:cNvPr>
            <p:cNvCxnSpPr/>
            <p:nvPr/>
          </p:nvCxnSpPr>
          <p:spPr bwMode="auto">
            <a:xfrm>
              <a:off x="3571875" y="4500563"/>
              <a:ext cx="533400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F5B7053-EE60-B649-8062-FAAED70F396D}"/>
                </a:ext>
              </a:extLst>
            </p:cNvPr>
            <p:cNvSpPr/>
            <p:nvPr/>
          </p:nvSpPr>
          <p:spPr bwMode="auto">
            <a:xfrm>
              <a:off x="4071934" y="4286256"/>
              <a:ext cx="1214446" cy="428628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Repeater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F9751AF4-EE40-B144-B919-26C1FBE18390}"/>
                </a:ext>
              </a:extLst>
            </p:cNvPr>
            <p:cNvCxnSpPr/>
            <p:nvPr/>
          </p:nvCxnSpPr>
          <p:spPr bwMode="auto">
            <a:xfrm>
              <a:off x="5286375" y="4500563"/>
              <a:ext cx="609600" cy="158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6029563-BF42-B64B-B341-61648CECAB82}"/>
                </a:ext>
              </a:extLst>
            </p:cNvPr>
            <p:cNvSpPr/>
            <p:nvPr/>
          </p:nvSpPr>
          <p:spPr bwMode="auto">
            <a:xfrm>
              <a:off x="5857884" y="4214818"/>
              <a:ext cx="1200168" cy="7143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Photo-Detector</a:t>
              </a:r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xmlns="" id="{AEA66336-99D2-724A-9427-D12C8EF89100}"/>
                </a:ext>
              </a:extLst>
            </p:cNvPr>
            <p:cNvSpPr/>
            <p:nvPr/>
          </p:nvSpPr>
          <p:spPr bwMode="auto">
            <a:xfrm>
              <a:off x="7072313" y="4429125"/>
              <a:ext cx="457200" cy="30480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372BEA80-4809-E444-A1A0-5C4BFCA638C4}"/>
                </a:ext>
              </a:extLst>
            </p:cNvPr>
            <p:cNvSpPr/>
            <p:nvPr/>
          </p:nvSpPr>
          <p:spPr bwMode="auto">
            <a:xfrm>
              <a:off x="7572396" y="4357694"/>
              <a:ext cx="714380" cy="50006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>
                <a:defRPr/>
              </a:pPr>
              <a:r>
                <a:rPr lang="en-US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Data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87A6DB9-D51C-4898-987A-FDE0D0F726A6}"/>
              </a:ext>
            </a:extLst>
          </p:cNvPr>
          <p:cNvSpPr/>
          <p:nvPr/>
        </p:nvSpPr>
        <p:spPr>
          <a:xfrm>
            <a:off x="-37814" y="1635960"/>
            <a:ext cx="14221580" cy="84797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01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625244" y="478119"/>
            <a:ext cx="16741860" cy="1125125"/>
          </a:xfrm>
        </p:spPr>
        <p:txBody>
          <a:bodyPr/>
          <a:lstStyle/>
          <a:p>
            <a:r>
              <a:rPr kumimoji="1" lang="en-US" altLang="ja-JP" sz="4000" spc="0" dirty="0" err="1" smtClean="0"/>
              <a:t>Kelebihan</a:t>
            </a:r>
            <a:r>
              <a:rPr kumimoji="1" lang="en-US" altLang="ja-JP" sz="4000" spc="0" dirty="0" smtClean="0"/>
              <a:t> </a:t>
            </a:r>
            <a:r>
              <a:rPr kumimoji="1" lang="en-US" altLang="ja-JP" sz="4000" spc="0" dirty="0"/>
              <a:t>dan </a:t>
            </a:r>
            <a:r>
              <a:rPr kumimoji="1" lang="en-US" altLang="ja-JP" sz="4000" spc="0" dirty="0" err="1"/>
              <a:t>Kekurangan</a:t>
            </a:r>
            <a:r>
              <a:rPr kumimoji="1" lang="en-US" altLang="ja-JP" sz="4000" spc="0" dirty="0"/>
              <a:t> Fiber </a:t>
            </a:r>
            <a:r>
              <a:rPr kumimoji="1" lang="en-US" altLang="ja-JP" sz="4000" spc="0" dirty="0" err="1"/>
              <a:t>Optik</a:t>
            </a:r>
            <a:endParaRPr kumimoji="1" lang="ja-JP" altLang="en-US" sz="4000" spc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en-US" altLang="ja-JP" dirty="0" err="1"/>
              <a:t>Kelebihan</a:t>
            </a:r>
            <a:endParaRPr kumimoji="1" lang="en-US" altLang="ja-JP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15"/>
          </p:nvPr>
        </p:nvSpPr>
        <p:spPr>
          <a:xfrm>
            <a:off x="1096312" y="3036843"/>
            <a:ext cx="7641849" cy="6067097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en-US" altLang="ja-JP" sz="2800" dirty="0"/>
              <a:t>Bandwidth </a:t>
            </a:r>
            <a:r>
              <a:rPr kumimoji="1" lang="en-US" altLang="ja-JP" sz="2800" dirty="0" err="1"/>
              <a:t>sangat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besar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dengan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kecepatan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transmisi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mencapai</a:t>
            </a:r>
            <a:r>
              <a:rPr kumimoji="1" lang="en-US" altLang="ja-JP" sz="2800" dirty="0"/>
              <a:t> gigabit-per </a:t>
            </a:r>
            <a:r>
              <a:rPr kumimoji="1" lang="en-US" altLang="ja-JP" sz="2800" dirty="0" err="1"/>
              <a:t>detik</a:t>
            </a:r>
            <a:r>
              <a:rPr kumimoji="1" lang="en-US" altLang="ja-JP" sz="2800" dirty="0"/>
              <a:t> dan </a:t>
            </a:r>
            <a:r>
              <a:rPr kumimoji="1" lang="en-US" altLang="ja-JP" sz="2800" dirty="0" err="1"/>
              <a:t>menghantarkan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informasi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jarak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jauh</a:t>
            </a:r>
            <a:r>
              <a:rPr kumimoji="1" lang="en-US" altLang="ja-JP" sz="2800" dirty="0"/>
              <a:t> 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en-US" altLang="ja-JP" sz="2800" dirty="0" err="1"/>
              <a:t>Biaya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pemasangan</a:t>
            </a:r>
            <a:r>
              <a:rPr kumimoji="1" lang="en-US" altLang="ja-JP" sz="2800" dirty="0"/>
              <a:t> dan </a:t>
            </a:r>
            <a:r>
              <a:rPr kumimoji="1" lang="en-US" altLang="ja-JP" sz="2800" dirty="0" err="1"/>
              <a:t>pengoperasian</a:t>
            </a:r>
            <a:r>
              <a:rPr kumimoji="1" lang="en-US" altLang="ja-JP" sz="2800" dirty="0"/>
              <a:t> yang </a:t>
            </a:r>
            <a:r>
              <a:rPr kumimoji="1" lang="en-US" altLang="ja-JP" sz="2800" dirty="0" err="1"/>
              <a:t>rendah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serta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tingkat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keamanan</a:t>
            </a:r>
            <a:r>
              <a:rPr kumimoji="1" lang="en-US" altLang="ja-JP" sz="2800" dirty="0"/>
              <a:t> yang </a:t>
            </a:r>
            <a:r>
              <a:rPr kumimoji="1" lang="en-US" altLang="ja-JP" sz="2800" dirty="0" err="1"/>
              <a:t>lebih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tinggi</a:t>
            </a:r>
            <a:r>
              <a:rPr kumimoji="1" lang="en-US" altLang="ja-JP" sz="2800" dirty="0"/>
              <a:t>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en-US" altLang="ja-JP" sz="2800" dirty="0" err="1"/>
              <a:t>Ukuran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kecil</a:t>
            </a:r>
            <a:r>
              <a:rPr kumimoji="1" lang="en-US" altLang="ja-JP" sz="2800" dirty="0"/>
              <a:t> dan </a:t>
            </a:r>
            <a:r>
              <a:rPr kumimoji="1" lang="en-US" altLang="ja-JP" sz="2800" dirty="0" err="1"/>
              <a:t>ringan</a:t>
            </a:r>
            <a:r>
              <a:rPr kumimoji="1" lang="en-US" altLang="ja-JP" sz="2800" dirty="0"/>
              <a:t>, </a:t>
            </a:r>
            <a:r>
              <a:rPr kumimoji="1" lang="en-US" altLang="ja-JP" sz="2800" dirty="0" err="1"/>
              <a:t>sehingga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hemat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pemakaian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ruang</a:t>
            </a:r>
            <a:r>
              <a:rPr kumimoji="1" lang="en-US" altLang="ja-JP" sz="2800" dirty="0"/>
              <a:t>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en-US" altLang="ja-JP" sz="2800" dirty="0" err="1"/>
              <a:t>Kebal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terhadap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gangguan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elektromagnetik</a:t>
            </a:r>
            <a:r>
              <a:rPr kumimoji="1" lang="en-US" altLang="ja-JP" sz="2800" dirty="0"/>
              <a:t> dan </a:t>
            </a:r>
            <a:r>
              <a:rPr kumimoji="1" lang="en-US" altLang="ja-JP" sz="2800" dirty="0" err="1"/>
              <a:t>gangguan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gelombang</a:t>
            </a:r>
            <a:r>
              <a:rPr kumimoji="1" lang="en-US" altLang="ja-JP" sz="2800" dirty="0"/>
              <a:t> radio.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en-US" altLang="ja-JP" sz="2800" dirty="0"/>
              <a:t>Non-</a:t>
            </a:r>
            <a:r>
              <a:rPr kumimoji="1" lang="en-US" altLang="ja-JP" sz="2800" dirty="0" err="1"/>
              <a:t>Penghantar</a:t>
            </a:r>
            <a:r>
              <a:rPr kumimoji="1" lang="en-US" altLang="ja-JP" sz="2800" dirty="0"/>
              <a:t>,  </a:t>
            </a:r>
            <a:r>
              <a:rPr kumimoji="1" lang="en-US" altLang="ja-JP" sz="2800" dirty="0" err="1"/>
              <a:t>tidak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mengalirkan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listrik</a:t>
            </a:r>
            <a:r>
              <a:rPr kumimoji="1" lang="en-US" altLang="ja-JP" sz="2800" dirty="0"/>
              <a:t> dan </a:t>
            </a:r>
            <a:r>
              <a:rPr kumimoji="1" lang="en-US" altLang="ja-JP" sz="2800" dirty="0" err="1"/>
              <a:t>percikan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api</a:t>
            </a:r>
            <a:r>
              <a:rPr kumimoji="1" lang="en-US" altLang="ja-JP" sz="2800" dirty="0"/>
              <a:t>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en-US" altLang="ja-JP" sz="2800" dirty="0" err="1"/>
              <a:t>Tidak</a:t>
            </a:r>
            <a:r>
              <a:rPr kumimoji="1" lang="en-US" altLang="ja-JP" sz="2800" dirty="0"/>
              <a:t> </a:t>
            </a:r>
            <a:r>
              <a:rPr kumimoji="1" lang="en-US" altLang="ja-JP" sz="2800" dirty="0" err="1"/>
              <a:t>berkarat</a:t>
            </a:r>
            <a:r>
              <a:rPr kumimoji="1" lang="en-US" altLang="ja-JP" sz="2800" dirty="0"/>
              <a:t>.</a:t>
            </a:r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 err="1"/>
              <a:t>Kekurangan</a:t>
            </a:r>
            <a:endParaRPr kumimoji="1" lang="en-US" altLang="ja-JP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fr-FR" altLang="ja-JP" sz="2800" dirty="0" err="1"/>
              <a:t>Instalasi</a:t>
            </a:r>
            <a:r>
              <a:rPr kumimoji="1" lang="fr-FR" altLang="ja-JP" sz="2800" dirty="0"/>
              <a:t> dan Maintenance </a:t>
            </a:r>
            <a:r>
              <a:rPr kumimoji="1" lang="fr-FR" altLang="ja-JP" sz="2800" dirty="0" err="1"/>
              <a:t>menggunakan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tenaga</a:t>
            </a:r>
            <a:r>
              <a:rPr kumimoji="1" lang="fr-FR" altLang="ja-JP" sz="2800" dirty="0"/>
              <a:t> yang </a:t>
            </a:r>
            <a:r>
              <a:rPr kumimoji="1" lang="fr-FR" altLang="ja-JP" sz="2800" dirty="0" err="1"/>
              <a:t>ahli</a:t>
            </a:r>
            <a:r>
              <a:rPr kumimoji="1" lang="fr-FR" altLang="ja-JP" sz="2800" dirty="0"/>
              <a:t>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fr-FR" altLang="ja-JP" sz="2800" dirty="0" err="1"/>
              <a:t>Komponen</a:t>
            </a:r>
            <a:r>
              <a:rPr kumimoji="1" lang="fr-FR" altLang="ja-JP" sz="2800" dirty="0"/>
              <a:t> FO </a:t>
            </a:r>
            <a:r>
              <a:rPr kumimoji="1" lang="fr-FR" altLang="ja-JP" sz="2800" dirty="0" err="1"/>
              <a:t>mahal</a:t>
            </a:r>
            <a:r>
              <a:rPr kumimoji="1" lang="fr-FR" altLang="ja-JP" sz="2800" dirty="0"/>
              <a:t> dan </a:t>
            </a:r>
            <a:r>
              <a:rPr kumimoji="1" lang="fr-FR" altLang="ja-JP" sz="2800" dirty="0" err="1"/>
              <a:t>membutuhkan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biaya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ekstra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dalam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pengaplikasian</a:t>
            </a:r>
            <a:r>
              <a:rPr kumimoji="1" lang="fr-FR" altLang="ja-JP" sz="2800" dirty="0"/>
              <a:t> yang </a:t>
            </a:r>
            <a:r>
              <a:rPr kumimoji="1" lang="fr-FR" altLang="ja-JP" sz="2800" dirty="0" err="1"/>
              <a:t>lebih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spesifik</a:t>
            </a:r>
            <a:r>
              <a:rPr kumimoji="1" lang="fr-FR" altLang="ja-JP" sz="2800" dirty="0"/>
              <a:t>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fr-FR" altLang="ja-JP" sz="2800" dirty="0" err="1"/>
              <a:t>Kabel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fiber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optik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menggunakan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gelombang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cahaya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untuk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mentransmisikan</a:t>
            </a:r>
            <a:r>
              <a:rPr kumimoji="1" lang="fr-FR" altLang="ja-JP" sz="2800" dirty="0"/>
              <a:t> data, </a:t>
            </a:r>
            <a:r>
              <a:rPr kumimoji="1" lang="fr-FR" altLang="ja-JP" sz="2800" dirty="0" err="1"/>
              <a:t>maka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kabel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jaringan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jenis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ini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tidak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dapat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diinstal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dalam</a:t>
            </a:r>
            <a:r>
              <a:rPr kumimoji="1" lang="fr-FR" altLang="ja-JP" sz="2800" dirty="0"/>
              <a:t> </a:t>
            </a:r>
            <a:r>
              <a:rPr kumimoji="1" lang="fr-FR" altLang="ja-JP" sz="2800" dirty="0" err="1"/>
              <a:t>jalur</a:t>
            </a:r>
            <a:r>
              <a:rPr kumimoji="1" lang="fr-FR" altLang="ja-JP" sz="2800" dirty="0"/>
              <a:t> yang </a:t>
            </a:r>
            <a:r>
              <a:rPr kumimoji="1" lang="fr-FR" altLang="ja-JP" sz="2800" dirty="0" err="1"/>
              <a:t>berbelok</a:t>
            </a:r>
            <a:r>
              <a:rPr kumimoji="1" lang="fr-FR" altLang="ja-JP" sz="2800" dirty="0"/>
              <a:t>  </a:t>
            </a:r>
            <a:r>
              <a:rPr kumimoji="1" lang="fr-FR" altLang="ja-JP" sz="2800" dirty="0" err="1"/>
              <a:t>secara</a:t>
            </a:r>
            <a:r>
              <a:rPr kumimoji="1" lang="fr-FR" altLang="ja-JP" sz="2800" dirty="0"/>
              <a:t>  </a:t>
            </a:r>
            <a:r>
              <a:rPr kumimoji="1" lang="fr-FR" altLang="ja-JP" sz="2800" dirty="0" err="1"/>
              <a:t>tajam</a:t>
            </a:r>
            <a:r>
              <a:rPr kumimoji="1" lang="fr-FR" altLang="ja-JP" sz="2800" dirty="0"/>
              <a:t>  </a:t>
            </a:r>
            <a:r>
              <a:rPr kumimoji="1" lang="fr-FR" altLang="ja-JP" sz="2800" dirty="0" err="1"/>
              <a:t>atau</a:t>
            </a:r>
            <a:r>
              <a:rPr kumimoji="1" lang="fr-FR" altLang="ja-JP" sz="2800" dirty="0"/>
              <a:t>  </a:t>
            </a:r>
            <a:r>
              <a:rPr kumimoji="1" lang="fr-FR" altLang="ja-JP" sz="2800" dirty="0" err="1"/>
              <a:t>menyudut</a:t>
            </a:r>
            <a:r>
              <a:rPr kumimoji="1" lang="fr-FR" altLang="ja-JP" sz="2800" dirty="0"/>
              <a:t>. </a:t>
            </a:r>
          </a:p>
          <a:p>
            <a:pPr marL="457200" indent="-457200">
              <a:buFont typeface="+mj-lt"/>
              <a:buAutoNum type="arabicPeriod"/>
            </a:pPr>
            <a:endParaRPr kumimoji="1" lang="fr-FR" altLang="ja-JP" sz="2800" dirty="0" err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461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995152" y="288145"/>
            <a:ext cx="16057784" cy="1151442"/>
          </a:xfrm>
        </p:spPr>
        <p:txBody>
          <a:bodyPr/>
          <a:lstStyle/>
          <a:p>
            <a:r>
              <a:rPr kumimoji="1" lang="en-US" altLang="ja-JP" spc="0" dirty="0" err="1">
                <a:solidFill>
                  <a:schemeClr val="tx1"/>
                </a:solidFill>
              </a:rPr>
              <a:t>Jenis</a:t>
            </a:r>
            <a:r>
              <a:rPr kumimoji="1" lang="en-US" altLang="ja-JP" spc="0" dirty="0">
                <a:solidFill>
                  <a:schemeClr val="tx1"/>
                </a:solidFill>
              </a:rPr>
              <a:t> </a:t>
            </a:r>
            <a:r>
              <a:rPr kumimoji="1" lang="en-US" altLang="ja-JP" spc="0" dirty="0" err="1">
                <a:solidFill>
                  <a:schemeClr val="tx1"/>
                </a:solidFill>
              </a:rPr>
              <a:t>Serat</a:t>
            </a:r>
            <a:r>
              <a:rPr kumimoji="1" lang="en-US" altLang="ja-JP" spc="0" dirty="0">
                <a:solidFill>
                  <a:schemeClr val="tx1"/>
                </a:solidFill>
              </a:rPr>
              <a:t> </a:t>
            </a:r>
            <a:r>
              <a:rPr kumimoji="1" lang="en-US" altLang="ja-JP" spc="0" dirty="0" err="1">
                <a:solidFill>
                  <a:schemeClr val="tx1"/>
                </a:solidFill>
              </a:rPr>
              <a:t>Optik</a:t>
            </a:r>
            <a:endParaRPr kumimoji="1" lang="ja-JP" altLang="en-US" spc="0" dirty="0">
              <a:solidFill>
                <a:schemeClr val="tx1"/>
              </a:solidFill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5"/>
          </p:nvPr>
        </p:nvSpPr>
        <p:spPr>
          <a:xfrm>
            <a:off x="6973078" y="4572078"/>
            <a:ext cx="9901100" cy="4663575"/>
          </a:xfrm>
        </p:spPr>
        <p:txBody>
          <a:bodyPr/>
          <a:lstStyle/>
          <a:p>
            <a:r>
              <a:rPr kumimoji="1" lang="en-US" altLang="ja-JP" sz="3200" i="1" dirty="0"/>
              <a:t>Graded Index Multimode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2600" i="1" dirty="0"/>
              <a:t>Core cable </a:t>
            </a:r>
            <a:r>
              <a:rPr kumimoji="1" lang="en-US" altLang="ja-JP" sz="2600" dirty="0" err="1"/>
              <a:t>ini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terdiri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dari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sejumlah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lapisan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gelas</a:t>
            </a:r>
            <a:r>
              <a:rPr kumimoji="1" lang="en-US" altLang="ja-JP" sz="2600" dirty="0"/>
              <a:t> yang </a:t>
            </a:r>
            <a:r>
              <a:rPr kumimoji="1" lang="en-US" altLang="ja-JP" sz="2600" dirty="0" err="1"/>
              <a:t>memiliki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indeks</a:t>
            </a:r>
            <a:r>
              <a:rPr kumimoji="1" lang="en-US" altLang="ja-JP" sz="2600" dirty="0"/>
              <a:t> bias yang </a:t>
            </a:r>
            <a:r>
              <a:rPr kumimoji="1" lang="en-US" altLang="ja-JP" sz="2600" dirty="0" err="1"/>
              <a:t>berbeda</a:t>
            </a:r>
            <a:r>
              <a:rPr kumimoji="1" lang="en-US" altLang="ja-JP" sz="2600" dirty="0"/>
              <a:t>, </a:t>
            </a:r>
            <a:r>
              <a:rPr kumimoji="1" lang="en-US" altLang="ja-JP" sz="2600" dirty="0" err="1"/>
              <a:t>indeks</a:t>
            </a:r>
            <a:r>
              <a:rPr kumimoji="1" lang="en-US" altLang="ja-JP" sz="2600" dirty="0"/>
              <a:t> bias </a:t>
            </a:r>
            <a:r>
              <a:rPr kumimoji="1" lang="en-US" altLang="ja-JP" sz="2600" dirty="0" err="1"/>
              <a:t>tertinggi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terdapat</a:t>
            </a:r>
            <a:r>
              <a:rPr kumimoji="1" lang="en-US" altLang="ja-JP" sz="2600" dirty="0"/>
              <a:t> pada </a:t>
            </a:r>
            <a:r>
              <a:rPr kumimoji="1" lang="en-US" altLang="ja-JP" sz="2600" dirty="0" err="1"/>
              <a:t>pusat</a:t>
            </a:r>
            <a:r>
              <a:rPr kumimoji="1" lang="en-US" altLang="ja-JP" sz="2600" dirty="0"/>
              <a:t> </a:t>
            </a:r>
            <a:r>
              <a:rPr kumimoji="1" lang="en-US" altLang="ja-JP" sz="2600" i="1" dirty="0"/>
              <a:t>core</a:t>
            </a:r>
            <a:r>
              <a:rPr kumimoji="1" lang="en-US" altLang="ja-JP" sz="2600" dirty="0"/>
              <a:t> dan </a:t>
            </a:r>
            <a:r>
              <a:rPr kumimoji="1" lang="en-US" altLang="ja-JP" sz="2600" dirty="0" err="1"/>
              <a:t>berangsur-angsur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turun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sampai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ke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batas</a:t>
            </a:r>
            <a:r>
              <a:rPr kumimoji="1" lang="en-US" altLang="ja-JP" sz="2600" dirty="0"/>
              <a:t> </a:t>
            </a:r>
            <a:r>
              <a:rPr kumimoji="1" lang="en-US" altLang="ja-JP" sz="2600" i="1" dirty="0"/>
              <a:t>core-cladding</a:t>
            </a:r>
            <a:r>
              <a:rPr kumimoji="1" lang="en-US" altLang="ja-JP" sz="2600" dirty="0"/>
              <a:t>. </a:t>
            </a:r>
            <a:r>
              <a:rPr kumimoji="1" lang="en-US" altLang="ja-JP" sz="2600" dirty="0" err="1"/>
              <a:t>Akibatnya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dispersi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waktu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berbagai</a:t>
            </a:r>
            <a:r>
              <a:rPr kumimoji="1" lang="en-US" altLang="ja-JP" sz="2600" dirty="0"/>
              <a:t> mode </a:t>
            </a:r>
            <a:r>
              <a:rPr kumimoji="1" lang="en-US" altLang="ja-JP" sz="2600" dirty="0" err="1"/>
              <a:t>cahaya</a:t>
            </a:r>
            <a:r>
              <a:rPr kumimoji="1" lang="en-US" altLang="ja-JP" sz="2600" dirty="0"/>
              <a:t> yang </a:t>
            </a:r>
            <a:r>
              <a:rPr kumimoji="1" lang="en-US" altLang="ja-JP" sz="2600" dirty="0" err="1"/>
              <a:t>merambat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berkurang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sehingga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cahaya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akan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tiba</a:t>
            </a:r>
            <a:r>
              <a:rPr kumimoji="1" lang="en-US" altLang="ja-JP" sz="2600" dirty="0"/>
              <a:t> pada </a:t>
            </a:r>
            <a:r>
              <a:rPr kumimoji="1" lang="en-US" altLang="ja-JP" sz="2600" dirty="0" err="1"/>
              <a:t>waktu</a:t>
            </a:r>
            <a:r>
              <a:rPr kumimoji="1" lang="en-US" altLang="ja-JP" sz="2600" dirty="0"/>
              <a:t> yang </a:t>
            </a:r>
            <a:r>
              <a:rPr kumimoji="1" lang="en-US" altLang="ja-JP" sz="2600" dirty="0" err="1"/>
              <a:t>bersamaaan</a:t>
            </a:r>
            <a:r>
              <a:rPr kumimoji="1" lang="en-US" altLang="ja-JP" sz="2600" dirty="0"/>
              <a:t>.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2600" dirty="0" err="1"/>
              <a:t>Dispersi</a:t>
            </a:r>
            <a:r>
              <a:rPr kumimoji="1" lang="en-US" altLang="ja-JP" sz="2600" dirty="0"/>
              <a:t> minimum </a:t>
            </a:r>
            <a:r>
              <a:rPr kumimoji="1" lang="en-US" altLang="ja-JP" sz="2600" dirty="0" err="1"/>
              <a:t>sehingga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baik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jika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digunakan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untuk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jarak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menengah</a:t>
            </a:r>
            <a:r>
              <a:rPr kumimoji="1" lang="en-US" altLang="ja-JP" sz="2600" dirty="0"/>
              <a:t>. 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2600" dirty="0"/>
              <a:t>Diameter </a:t>
            </a:r>
            <a:r>
              <a:rPr kumimoji="1" lang="en-US" altLang="ja-JP" sz="2600" dirty="0" err="1"/>
              <a:t>corenya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antara</a:t>
            </a:r>
            <a:r>
              <a:rPr kumimoji="1" lang="en-US" altLang="ja-JP" sz="2600" dirty="0"/>
              <a:t> 30 mm – 60 mm </a:t>
            </a:r>
            <a:r>
              <a:rPr kumimoji="1" lang="en-US" altLang="ja-JP" sz="2600" dirty="0" err="1"/>
              <a:t>sedangkan</a:t>
            </a:r>
            <a:r>
              <a:rPr kumimoji="1" lang="en-US" altLang="ja-JP" sz="2600" dirty="0"/>
              <a:t> diameter </a:t>
            </a:r>
            <a:r>
              <a:rPr kumimoji="1" lang="en-US" altLang="ja-JP" sz="2600" dirty="0" err="1"/>
              <a:t>claddingnya</a:t>
            </a:r>
            <a:r>
              <a:rPr kumimoji="1" lang="en-US" altLang="ja-JP" sz="2600" dirty="0"/>
              <a:t> 100 mm – 150 mm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2600" dirty="0" err="1"/>
              <a:t>Merupakan</a:t>
            </a:r>
            <a:r>
              <a:rPr kumimoji="1" lang="en-US" altLang="ja-JP" sz="2600" dirty="0"/>
              <a:t> </a:t>
            </a:r>
            <a:r>
              <a:rPr kumimoji="1" lang="en-US" altLang="ja-JP" sz="2600" dirty="0" err="1"/>
              <a:t>penggabungan</a:t>
            </a:r>
            <a:r>
              <a:rPr kumimoji="1" lang="en-US" altLang="ja-JP" sz="2600" dirty="0"/>
              <a:t> fiber single mode dan fiber multimode </a:t>
            </a:r>
            <a:r>
              <a:rPr kumimoji="1" lang="en-US" altLang="ja-JP" sz="2600" i="1" dirty="0"/>
              <a:t>step index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kumimoji="1" lang="en-US" altLang="ja-JP" sz="3200" dirty="0"/>
          </a:p>
          <a:p>
            <a:pPr algn="just"/>
            <a:endParaRPr kumimoji="1" lang="en-US" altLang="ja-JP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2AAE083-5CEA-7741-8683-38184157E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257" y="1903140"/>
            <a:ext cx="7569957" cy="24865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7A6DB9-D51C-4898-987A-FDE0D0F726A6}"/>
              </a:ext>
            </a:extLst>
          </p:cNvPr>
          <p:cNvSpPr/>
          <p:nvPr/>
        </p:nvSpPr>
        <p:spPr>
          <a:xfrm>
            <a:off x="-37814" y="1635960"/>
            <a:ext cx="14221580" cy="84797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341" y="5563781"/>
            <a:ext cx="4500500" cy="4005444"/>
          </a:xfrm>
          <a:prstGeom prst="rect">
            <a:avLst/>
          </a:prstGeom>
          <a:solidFill>
            <a:srgbClr val="3EA3F8"/>
          </a:solidFill>
          <a:ln>
            <a:noFill/>
          </a:ln>
        </p:spPr>
      </p:pic>
      <p:sp>
        <p:nvSpPr>
          <p:cNvPr id="14" name="Donut 13"/>
          <p:cNvSpPr/>
          <p:nvPr/>
        </p:nvSpPr>
        <p:spPr>
          <a:xfrm>
            <a:off x="1357341" y="4572078"/>
            <a:ext cx="5130570" cy="5373373"/>
          </a:xfrm>
          <a:prstGeom prst="donut">
            <a:avLst>
              <a:gd name="adj" fmla="val 399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93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995152" y="288145"/>
            <a:ext cx="16057784" cy="1151442"/>
          </a:xfrm>
        </p:spPr>
        <p:txBody>
          <a:bodyPr/>
          <a:lstStyle/>
          <a:p>
            <a:r>
              <a:rPr kumimoji="1" lang="en-US" altLang="ja-JP" spc="0" dirty="0" err="1">
                <a:solidFill>
                  <a:schemeClr val="tx1"/>
                </a:solidFill>
              </a:rPr>
              <a:t>Jenis</a:t>
            </a:r>
            <a:r>
              <a:rPr kumimoji="1" lang="en-US" altLang="ja-JP" spc="0" dirty="0">
                <a:solidFill>
                  <a:schemeClr val="tx1"/>
                </a:solidFill>
              </a:rPr>
              <a:t> </a:t>
            </a:r>
            <a:r>
              <a:rPr kumimoji="1" lang="en-US" altLang="ja-JP" spc="0" dirty="0" err="1">
                <a:solidFill>
                  <a:schemeClr val="tx1"/>
                </a:solidFill>
              </a:rPr>
              <a:t>Serat</a:t>
            </a:r>
            <a:r>
              <a:rPr kumimoji="1" lang="en-US" altLang="ja-JP" spc="0" dirty="0">
                <a:solidFill>
                  <a:schemeClr val="tx1"/>
                </a:solidFill>
              </a:rPr>
              <a:t> </a:t>
            </a:r>
            <a:r>
              <a:rPr kumimoji="1" lang="en-US" altLang="ja-JP" spc="0" dirty="0" err="1">
                <a:solidFill>
                  <a:schemeClr val="tx1"/>
                </a:solidFill>
              </a:rPr>
              <a:t>Optik</a:t>
            </a:r>
            <a:endParaRPr kumimoji="1" lang="ja-JP" altLang="en-US" spc="0" dirty="0">
              <a:solidFill>
                <a:schemeClr val="tx1"/>
              </a:solidFill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5"/>
          </p:nvPr>
        </p:nvSpPr>
        <p:spPr>
          <a:xfrm>
            <a:off x="1709859" y="4755399"/>
            <a:ext cx="14866694" cy="4663575"/>
          </a:xfrm>
        </p:spPr>
        <p:txBody>
          <a:bodyPr/>
          <a:lstStyle/>
          <a:p>
            <a:r>
              <a:rPr kumimoji="1" lang="en-US" altLang="ja-JP" sz="3200" i="1" dirty="0"/>
              <a:t>Step Index </a:t>
            </a:r>
            <a:r>
              <a:rPr kumimoji="1" lang="en-US" altLang="ja-JP" sz="3200" i="1" dirty="0" smtClean="0"/>
              <a:t>Multimode</a:t>
            </a:r>
          </a:p>
          <a:p>
            <a:endParaRPr kumimoji="1" lang="en-US" altLang="ja-JP" sz="3200" dirty="0">
              <a:solidFill>
                <a:srgbClr val="10B0C0"/>
              </a:solidFill>
            </a:endParaRP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200" dirty="0" err="1"/>
              <a:t>Indeks</a:t>
            </a:r>
            <a:r>
              <a:rPr kumimoji="1" lang="en-US" altLang="ja-JP" sz="3200" dirty="0"/>
              <a:t> bias core </a:t>
            </a:r>
            <a:r>
              <a:rPr kumimoji="1" lang="en-US" altLang="ja-JP" sz="3200" dirty="0" err="1"/>
              <a:t>konstan</a:t>
            </a:r>
            <a:r>
              <a:rPr kumimoji="1" lang="en-US" altLang="ja-JP" sz="3200" dirty="0"/>
              <a:t>.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200" dirty="0"/>
              <a:t>Diameter core yang </a:t>
            </a:r>
            <a:r>
              <a:rPr kumimoji="1" lang="en-US" altLang="ja-JP" sz="3200" dirty="0" err="1"/>
              <a:t>besar</a:t>
            </a:r>
            <a:r>
              <a:rPr kumimoji="1" lang="en-US" altLang="ja-JP" sz="3200" dirty="0"/>
              <a:t> (50 mm – 125 mm ) </a:t>
            </a:r>
            <a:r>
              <a:rPr kumimoji="1" lang="en-US" altLang="ja-JP" sz="3200" dirty="0" err="1"/>
              <a:t>sehingga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mudah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digunakan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dalam</a:t>
            </a:r>
            <a:r>
              <a:rPr kumimoji="1" lang="en-US" altLang="ja-JP" sz="3200" dirty="0"/>
              <a:t>  </a:t>
            </a:r>
            <a:r>
              <a:rPr kumimoji="1" lang="en-US" altLang="ja-JP" sz="3200" dirty="0" err="1"/>
              <a:t>penyambungan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kabel</a:t>
            </a:r>
            <a:endParaRPr kumimoji="1" lang="en-US" altLang="ja-JP" sz="3200" dirty="0"/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200" dirty="0" err="1"/>
              <a:t>Dampak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dari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besarnya</a:t>
            </a:r>
            <a:r>
              <a:rPr kumimoji="1" lang="en-US" altLang="ja-JP" sz="3200" dirty="0"/>
              <a:t> diameter core </a:t>
            </a:r>
            <a:r>
              <a:rPr kumimoji="1" lang="en-US" altLang="ja-JP" sz="3200" dirty="0" err="1"/>
              <a:t>menyebakan</a:t>
            </a:r>
            <a:r>
              <a:rPr kumimoji="1" lang="en-US" altLang="ja-JP" sz="3200" dirty="0"/>
              <a:t>  </a:t>
            </a:r>
            <a:r>
              <a:rPr kumimoji="1" lang="en-US" altLang="ja-JP" sz="3200" dirty="0" err="1"/>
              <a:t>dispersi</a:t>
            </a:r>
            <a:r>
              <a:rPr kumimoji="1" lang="en-US" altLang="ja-JP" sz="3200" dirty="0"/>
              <a:t>  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200" dirty="0" err="1"/>
              <a:t>Hanya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baik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digunakan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untuk</a:t>
            </a:r>
            <a:r>
              <a:rPr kumimoji="1" lang="en-US" altLang="ja-JP" sz="3200" dirty="0"/>
              <a:t> data </a:t>
            </a:r>
            <a:r>
              <a:rPr kumimoji="1" lang="en-US" altLang="ja-JP" sz="3200" dirty="0" err="1"/>
              <a:t>atau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informasi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dengan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kecepatan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rendah</a:t>
            </a:r>
            <a:r>
              <a:rPr kumimoji="1" lang="en-US" altLang="ja-JP" sz="3200" dirty="0"/>
              <a:t> dan </a:t>
            </a:r>
            <a:r>
              <a:rPr kumimoji="1" lang="en-US" altLang="ja-JP" sz="3200" dirty="0" err="1"/>
              <a:t>untuk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jarak</a:t>
            </a:r>
            <a:r>
              <a:rPr kumimoji="1" lang="en-US" altLang="ja-JP" sz="3200" dirty="0"/>
              <a:t> yang </a:t>
            </a:r>
            <a:r>
              <a:rPr kumimoji="1" lang="en-US" altLang="ja-JP" sz="3200" dirty="0" err="1"/>
              <a:t>relatif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dekat</a:t>
            </a:r>
            <a:endParaRPr kumimoji="1" lang="en-US" altLang="ja-JP" sz="3200" dirty="0"/>
          </a:p>
          <a:p>
            <a:pPr algn="just"/>
            <a:endParaRPr kumimoji="1" lang="en-US" altLang="ja-JP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40EA96B-BE49-6D43-BB23-24ABF1E29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904" y="2033396"/>
            <a:ext cx="6532279" cy="21103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7A6DB9-D51C-4898-987A-FDE0D0F726A6}"/>
              </a:ext>
            </a:extLst>
          </p:cNvPr>
          <p:cNvSpPr/>
          <p:nvPr/>
        </p:nvSpPr>
        <p:spPr>
          <a:xfrm>
            <a:off x="-37814" y="1635960"/>
            <a:ext cx="14221580" cy="84797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57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995152" y="288145"/>
            <a:ext cx="16057784" cy="1151442"/>
          </a:xfrm>
        </p:spPr>
        <p:txBody>
          <a:bodyPr/>
          <a:lstStyle/>
          <a:p>
            <a:r>
              <a:rPr kumimoji="1" lang="en-US" altLang="ja-JP" spc="0" dirty="0" err="1">
                <a:solidFill>
                  <a:schemeClr val="tx1"/>
                </a:solidFill>
              </a:rPr>
              <a:t>Jenis</a:t>
            </a:r>
            <a:r>
              <a:rPr kumimoji="1" lang="en-US" altLang="ja-JP" spc="0" dirty="0">
                <a:solidFill>
                  <a:schemeClr val="tx1"/>
                </a:solidFill>
              </a:rPr>
              <a:t> </a:t>
            </a:r>
            <a:r>
              <a:rPr kumimoji="1" lang="en-US" altLang="ja-JP" spc="0" dirty="0" err="1">
                <a:solidFill>
                  <a:schemeClr val="tx1"/>
                </a:solidFill>
              </a:rPr>
              <a:t>Serat</a:t>
            </a:r>
            <a:r>
              <a:rPr kumimoji="1" lang="en-US" altLang="ja-JP" spc="0" dirty="0">
                <a:solidFill>
                  <a:schemeClr val="tx1"/>
                </a:solidFill>
              </a:rPr>
              <a:t> </a:t>
            </a:r>
            <a:r>
              <a:rPr kumimoji="1" lang="en-US" altLang="ja-JP" spc="0" dirty="0" err="1">
                <a:solidFill>
                  <a:schemeClr val="tx1"/>
                </a:solidFill>
              </a:rPr>
              <a:t>Optik</a:t>
            </a:r>
            <a:endParaRPr kumimoji="1" lang="ja-JP" altLang="en-US" spc="0" dirty="0">
              <a:solidFill>
                <a:schemeClr val="tx1"/>
              </a:solidFill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5"/>
          </p:nvPr>
        </p:nvSpPr>
        <p:spPr>
          <a:xfrm>
            <a:off x="1709859" y="4755399"/>
            <a:ext cx="14866694" cy="4663575"/>
          </a:xfrm>
        </p:spPr>
        <p:txBody>
          <a:bodyPr/>
          <a:lstStyle/>
          <a:p>
            <a:r>
              <a:rPr kumimoji="1" lang="en-US" altLang="ja-JP" sz="3200" i="1" dirty="0"/>
              <a:t>Step Index </a:t>
            </a:r>
            <a:r>
              <a:rPr kumimoji="1" lang="en-US" altLang="ja-JP" sz="3200" i="1" dirty="0" smtClean="0"/>
              <a:t>Single Mode</a:t>
            </a:r>
          </a:p>
          <a:p>
            <a:endParaRPr kumimoji="1" lang="en-US" altLang="ja-JP" sz="3200" i="1" dirty="0"/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200" dirty="0"/>
              <a:t>Diameter </a:t>
            </a:r>
            <a:r>
              <a:rPr kumimoji="1" lang="en-US" altLang="ja-JP" sz="3200" i="1" dirty="0"/>
              <a:t>core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lebih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kecil</a:t>
            </a:r>
            <a:r>
              <a:rPr kumimoji="1" lang="en-US" altLang="ja-JP" sz="3200" dirty="0"/>
              <a:t>  (2 µm – 10µm). </a:t>
            </a:r>
            <a:r>
              <a:rPr kumimoji="1" lang="en-US" altLang="ja-JP" sz="3200" i="1" dirty="0"/>
              <a:t> Core</a:t>
            </a:r>
            <a:r>
              <a:rPr kumimoji="1" lang="en-US" altLang="ja-JP" sz="3200" dirty="0"/>
              <a:t> </a:t>
            </a:r>
            <a:r>
              <a:rPr kumimoji="1" lang="en-US" altLang="ja-JP" sz="3200" dirty="0" err="1"/>
              <a:t>kecil</a:t>
            </a:r>
            <a:r>
              <a:rPr kumimoji="1" lang="en-US" altLang="ja-JP" sz="3200" dirty="0"/>
              <a:t> dan </a:t>
            </a:r>
            <a:r>
              <a:rPr kumimoji="1" lang="en-US" altLang="ja-JP" sz="3200" dirty="0" err="1"/>
              <a:t>gelombang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cahaya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tunggal</a:t>
            </a:r>
            <a:r>
              <a:rPr kumimoji="1" lang="en-US" altLang="ja-JP" sz="3200" dirty="0"/>
              <a:t>  </a:t>
            </a:r>
            <a:r>
              <a:rPr kumimoji="1" lang="en-US" altLang="ja-JP" sz="3200" dirty="0" err="1"/>
              <a:t>dapat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mengurangi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dispersi</a:t>
            </a:r>
            <a:r>
              <a:rPr kumimoji="1" lang="en-US" altLang="ja-JP" sz="3200" dirty="0"/>
              <a:t> yang </a:t>
            </a:r>
            <a:r>
              <a:rPr kumimoji="1" lang="en-US" altLang="ja-JP" sz="3200" dirty="0" err="1"/>
              <a:t>diakibatkan</a:t>
            </a:r>
            <a:r>
              <a:rPr kumimoji="1" lang="en-US" altLang="ja-JP" sz="3200" dirty="0"/>
              <a:t> overlap </a:t>
            </a:r>
            <a:r>
              <a:rPr kumimoji="1" lang="en-US" altLang="ja-JP" sz="3200" dirty="0" err="1"/>
              <a:t>cahaya</a:t>
            </a:r>
            <a:r>
              <a:rPr kumimoji="1" lang="en-US" altLang="ja-JP" sz="3200" dirty="0"/>
              <a:t>, 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200" dirty="0" err="1"/>
              <a:t>Cahaya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hanya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merambat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dalam</a:t>
            </a:r>
            <a:r>
              <a:rPr kumimoji="1" lang="en-US" altLang="ja-JP" sz="3200" dirty="0"/>
              <a:t> </a:t>
            </a:r>
            <a:r>
              <a:rPr kumimoji="1" lang="en-US" altLang="ja-JP" sz="3200" i="1" dirty="0"/>
              <a:t>single mode </a:t>
            </a:r>
            <a:r>
              <a:rPr kumimoji="1" lang="en-US" altLang="ja-JP" sz="3200" dirty="0" err="1"/>
              <a:t>saja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yaitu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sejajar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dengan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sumbu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serat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optik</a:t>
            </a:r>
            <a:r>
              <a:rPr kumimoji="1" lang="en-US" altLang="ja-JP" sz="3200" dirty="0"/>
              <a:t>.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200" dirty="0" err="1"/>
              <a:t>Bisa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digunakan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untuk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transmisi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jarak</a:t>
            </a:r>
            <a:r>
              <a:rPr kumimoji="1" lang="en-US" altLang="ja-JP" sz="3200" dirty="0"/>
              <a:t>  </a:t>
            </a:r>
            <a:r>
              <a:rPr kumimoji="1" lang="en-US" altLang="ja-JP" sz="3200" dirty="0" err="1"/>
              <a:t>jauh</a:t>
            </a:r>
            <a:r>
              <a:rPr kumimoji="1" lang="en-US" altLang="ja-JP" sz="3200" dirty="0"/>
              <a:t>,  dan </a:t>
            </a:r>
            <a:r>
              <a:rPr kumimoji="1" lang="en-US" altLang="ja-JP" sz="3200" dirty="0" err="1"/>
              <a:t>dapat</a:t>
            </a:r>
            <a:r>
              <a:rPr kumimoji="1" lang="en-US" altLang="ja-JP" sz="3200" dirty="0"/>
              <a:t> di </a:t>
            </a:r>
            <a:r>
              <a:rPr kumimoji="1" lang="en-US" altLang="ja-JP" sz="3200" dirty="0" err="1"/>
              <a:t>gunakan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untuk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transmisi</a:t>
            </a:r>
            <a:r>
              <a:rPr kumimoji="1" lang="en-US" altLang="ja-JP" sz="3200" dirty="0"/>
              <a:t> data </a:t>
            </a:r>
            <a:r>
              <a:rPr kumimoji="1" lang="en-US" altLang="ja-JP" sz="3200" dirty="0" err="1"/>
              <a:t>dengan</a:t>
            </a:r>
            <a:r>
              <a:rPr kumimoji="1" lang="en-US" altLang="ja-JP" sz="3200" dirty="0"/>
              <a:t> </a:t>
            </a:r>
            <a:r>
              <a:rPr kumimoji="1" lang="en-US" altLang="ja-JP" sz="3200" i="1" dirty="0"/>
              <a:t>bit rate </a:t>
            </a:r>
            <a:r>
              <a:rPr kumimoji="1" lang="en-US" altLang="ja-JP" sz="3200" dirty="0" err="1"/>
              <a:t>tinggi</a:t>
            </a:r>
            <a:r>
              <a:rPr kumimoji="1" lang="en-US" altLang="ja-JP" sz="3200" dirty="0"/>
              <a:t> dan  </a:t>
            </a:r>
            <a:r>
              <a:rPr kumimoji="1" lang="en-US" altLang="ja-JP" sz="3200" i="1" dirty="0"/>
              <a:t>bandwidth</a:t>
            </a:r>
            <a:r>
              <a:rPr kumimoji="1" lang="en-US" altLang="ja-JP" sz="3200" dirty="0"/>
              <a:t> yang </a:t>
            </a:r>
            <a:r>
              <a:rPr kumimoji="1" lang="en-US" altLang="ja-JP" sz="3200" dirty="0" err="1"/>
              <a:t>lebar</a:t>
            </a:r>
            <a:endParaRPr kumimoji="1" lang="en-US" altLang="ja-JP" sz="3200" dirty="0"/>
          </a:p>
          <a:p>
            <a:pPr algn="just"/>
            <a:endParaRPr kumimoji="1" lang="en-US" altLang="ja-JP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385542-00AF-C848-9A2A-05B060F71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581" y="1901387"/>
            <a:ext cx="10713694" cy="25596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7A6DB9-D51C-4898-987A-FDE0D0F726A6}"/>
              </a:ext>
            </a:extLst>
          </p:cNvPr>
          <p:cNvSpPr/>
          <p:nvPr/>
        </p:nvSpPr>
        <p:spPr>
          <a:xfrm>
            <a:off x="-37814" y="1635960"/>
            <a:ext cx="14221580" cy="84797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98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4294967295"/>
          </p:nvPr>
        </p:nvSpPr>
        <p:spPr>
          <a:xfrm>
            <a:off x="9413236" y="9591367"/>
            <a:ext cx="7776864" cy="54768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TKI 2019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995152" y="288145"/>
            <a:ext cx="16057784" cy="115144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1" lang="en-US" altLang="ja-JP" spc="0" dirty="0" err="1">
                <a:solidFill>
                  <a:schemeClr val="tx1"/>
                </a:solidFill>
              </a:rPr>
              <a:t>Bagian</a:t>
            </a:r>
            <a:r>
              <a:rPr kumimoji="1" lang="en-US" altLang="ja-JP" spc="0" dirty="0">
                <a:solidFill>
                  <a:schemeClr val="tx1"/>
                </a:solidFill>
              </a:rPr>
              <a:t> Kabel </a:t>
            </a:r>
            <a:r>
              <a:rPr kumimoji="1" lang="en-US" altLang="ja-JP" spc="0" dirty="0" err="1">
                <a:solidFill>
                  <a:schemeClr val="tx1"/>
                </a:solidFill>
              </a:rPr>
              <a:t>Optik</a:t>
            </a:r>
            <a:endParaRPr kumimoji="1" lang="ja-JP" altLang="en-US" spc="0" dirty="0">
              <a:solidFill>
                <a:schemeClr val="tx1"/>
              </a:solidFill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5"/>
          </p:nvPr>
        </p:nvSpPr>
        <p:spPr>
          <a:xfrm>
            <a:off x="1979889" y="6493650"/>
            <a:ext cx="14859172" cy="2695636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kumimoji="1" lang="en-US" altLang="ja-JP" sz="3200" dirty="0" err="1"/>
              <a:t>Serat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optik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terdiri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dari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tiga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bagian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utama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yaitu</a:t>
            </a:r>
            <a:r>
              <a:rPr kumimoji="1" lang="en-US" altLang="ja-JP" sz="3200" dirty="0"/>
              <a:t> :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200" dirty="0"/>
              <a:t>Core			: 2 µm – 125 µm, </a:t>
            </a:r>
            <a:r>
              <a:rPr kumimoji="1" lang="en-US" altLang="ja-JP" sz="3200" dirty="0" err="1"/>
              <a:t>terbuat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dari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gelas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halus</a:t>
            </a:r>
            <a:r>
              <a:rPr kumimoji="1" lang="en-US" altLang="ja-JP" sz="3200" dirty="0"/>
              <a:t> 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200" dirty="0"/>
              <a:t>Cladding		: 5 µm – 500 µm, </a:t>
            </a:r>
            <a:r>
              <a:rPr kumimoji="1" lang="en-US" altLang="ja-JP" sz="3200" dirty="0" err="1"/>
              <a:t>terbuat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dari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gelas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halus</a:t>
            </a:r>
            <a:r>
              <a:rPr kumimoji="1" lang="en-US" altLang="ja-JP" sz="3200" dirty="0"/>
              <a:t> </a:t>
            </a:r>
          </a:p>
          <a:p>
            <a:pPr marL="571500" indent="-5715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200" dirty="0"/>
              <a:t>coating 		: </a:t>
            </a:r>
            <a:r>
              <a:rPr kumimoji="1" lang="en-US" altLang="ja-JP" sz="3200" dirty="0" err="1"/>
              <a:t>terbuat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dari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plastik</a:t>
            </a:r>
            <a:r>
              <a:rPr kumimoji="1" lang="en-US" altLang="ja-JP" sz="3200" dirty="0"/>
              <a:t> 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kumimoji="1" lang="en-US" altLang="ja-JP" sz="3200" dirty="0"/>
          </a:p>
          <a:p>
            <a:pPr algn="just"/>
            <a:endParaRPr kumimoji="1" lang="en-US" altLang="ja-JP" sz="3200" dirty="0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95EA819C-007D-974E-9F68-C1272E70C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06" y="2223381"/>
            <a:ext cx="9109676" cy="400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7A6DB9-D51C-4898-987A-FDE0D0F726A6}"/>
              </a:ext>
            </a:extLst>
          </p:cNvPr>
          <p:cNvSpPr/>
          <p:nvPr/>
        </p:nvSpPr>
        <p:spPr>
          <a:xfrm>
            <a:off x="-37814" y="1635960"/>
            <a:ext cx="14221580" cy="84797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52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299723" y="273945"/>
            <a:ext cx="13546505" cy="1151442"/>
          </a:xfrm>
        </p:spPr>
        <p:txBody>
          <a:bodyPr/>
          <a:lstStyle/>
          <a:p>
            <a:r>
              <a:rPr kumimoji="1" lang="en-US" altLang="ja-JP" spc="0" dirty="0">
                <a:solidFill>
                  <a:schemeClr val="tx1"/>
                </a:solidFill>
              </a:rPr>
              <a:t>Wi- Fi</a:t>
            </a:r>
            <a:endParaRPr kumimoji="1" lang="ja-JP" altLang="en-US" spc="0" dirty="0">
              <a:solidFill>
                <a:schemeClr val="tx1"/>
              </a:solidFill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5"/>
          </p:nvPr>
        </p:nvSpPr>
        <p:spPr>
          <a:xfrm>
            <a:off x="7928071" y="2519847"/>
            <a:ext cx="9015348" cy="5625625"/>
          </a:xfrm>
        </p:spPr>
        <p:txBody>
          <a:bodyPr/>
          <a:lstStyle/>
          <a:p>
            <a:pPr marL="571500" indent="-5715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2900" smtClean="0"/>
              <a:t>Wi-Fi </a:t>
            </a:r>
            <a:r>
              <a:rPr kumimoji="1" lang="en-US" altLang="ja-JP" sz="2900" dirty="0" err="1" smtClean="0"/>
              <a:t>merupakan</a:t>
            </a:r>
            <a:r>
              <a:rPr kumimoji="1" lang="en-US" altLang="ja-JP" sz="2900" dirty="0" smtClean="0"/>
              <a:t> </a:t>
            </a:r>
            <a:r>
              <a:rPr kumimoji="1" lang="en-US" altLang="ja-JP" sz="2900" dirty="0" err="1"/>
              <a:t>kepanjangan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dari</a:t>
            </a:r>
            <a:r>
              <a:rPr kumimoji="1" lang="en-US" altLang="ja-JP" sz="2900" dirty="0"/>
              <a:t> Wireless Fidelity, </a:t>
            </a:r>
            <a:r>
              <a:rPr kumimoji="1" lang="en-US" altLang="ja-JP" sz="2900" dirty="0" err="1" smtClean="0"/>
              <a:t>yaitu</a:t>
            </a:r>
            <a:r>
              <a:rPr kumimoji="1" lang="en-US" altLang="ja-JP" sz="2900" dirty="0" smtClean="0"/>
              <a:t> </a:t>
            </a:r>
            <a:r>
              <a:rPr kumimoji="1" lang="en-US" altLang="ja-JP" sz="2900" dirty="0" err="1"/>
              <a:t>sekumpulan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standar</a:t>
            </a:r>
            <a:r>
              <a:rPr kumimoji="1" lang="en-US" altLang="ja-JP" sz="2900" dirty="0"/>
              <a:t> yang </a:t>
            </a:r>
            <a:r>
              <a:rPr kumimoji="1" lang="en-US" altLang="ja-JP" sz="2900" dirty="0" err="1"/>
              <a:t>digunakan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untuk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Jaringan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Lokal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Nirkabel</a:t>
            </a:r>
            <a:r>
              <a:rPr kumimoji="1" lang="en-US" altLang="ja-JP" sz="2900" dirty="0"/>
              <a:t> (</a:t>
            </a:r>
            <a:r>
              <a:rPr kumimoji="1" lang="en-US" altLang="ja-JP" sz="2900" i="1" dirty="0"/>
              <a:t>Wireless Local Area Networks </a:t>
            </a:r>
            <a:r>
              <a:rPr kumimoji="1" lang="en-US" altLang="ja-JP" sz="2900" dirty="0"/>
              <a:t>- WLAN) yang </a:t>
            </a:r>
            <a:r>
              <a:rPr kumimoji="1" lang="en-US" altLang="ja-JP" sz="2900" dirty="0" err="1"/>
              <a:t>didasari</a:t>
            </a:r>
            <a:r>
              <a:rPr kumimoji="1" lang="en-US" altLang="ja-JP" sz="2900" dirty="0"/>
              <a:t> pada </a:t>
            </a:r>
            <a:r>
              <a:rPr kumimoji="1" lang="en-US" altLang="ja-JP" sz="2900" dirty="0" err="1"/>
              <a:t>spesifikasi</a:t>
            </a:r>
            <a:r>
              <a:rPr kumimoji="1" lang="en-US" altLang="ja-JP" sz="2900" dirty="0"/>
              <a:t> IEEE 802.11.</a:t>
            </a:r>
          </a:p>
          <a:p>
            <a:pPr marL="571500" indent="-5715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2900" dirty="0" err="1"/>
              <a:t>Lebih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banyak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digunakan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untuk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mengakses</a:t>
            </a:r>
            <a:r>
              <a:rPr kumimoji="1" lang="en-US" altLang="ja-JP" sz="2900" dirty="0"/>
              <a:t> internet. Hal </a:t>
            </a:r>
            <a:r>
              <a:rPr kumimoji="1" lang="en-US" altLang="ja-JP" sz="2900" dirty="0" err="1"/>
              <a:t>ini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memungkinan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seseorang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dengan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komputer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dengan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kartu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nirkabel</a:t>
            </a:r>
            <a:r>
              <a:rPr kumimoji="1" lang="en-US" altLang="ja-JP" sz="2900" dirty="0"/>
              <a:t> (</a:t>
            </a:r>
            <a:r>
              <a:rPr kumimoji="1" lang="en-US" altLang="ja-JP" sz="2900" i="1" dirty="0"/>
              <a:t>wireless card</a:t>
            </a:r>
            <a:r>
              <a:rPr kumimoji="1" lang="en-US" altLang="ja-JP" sz="2900" dirty="0"/>
              <a:t>) </a:t>
            </a:r>
            <a:r>
              <a:rPr kumimoji="1" lang="en-US" altLang="ja-JP" sz="2900" dirty="0" err="1"/>
              <a:t>atau</a:t>
            </a:r>
            <a:r>
              <a:rPr kumimoji="1" lang="en-US" altLang="ja-JP" sz="2900" dirty="0"/>
              <a:t> personal </a:t>
            </a:r>
            <a:r>
              <a:rPr kumimoji="1" lang="en-US" altLang="ja-JP" sz="2900" i="1" dirty="0"/>
              <a:t>digital assistant </a:t>
            </a:r>
            <a:r>
              <a:rPr kumimoji="1" lang="en-US" altLang="ja-JP" sz="2900" dirty="0"/>
              <a:t>(PDA) </a:t>
            </a:r>
            <a:r>
              <a:rPr kumimoji="1" lang="en-US" altLang="ja-JP" sz="2900" dirty="0" err="1"/>
              <a:t>untuk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terhubung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dengan</a:t>
            </a:r>
            <a:r>
              <a:rPr kumimoji="1" lang="en-US" altLang="ja-JP" sz="2900" dirty="0"/>
              <a:t> internet </a:t>
            </a:r>
            <a:r>
              <a:rPr kumimoji="1" lang="en-US" altLang="ja-JP" sz="2900" dirty="0" err="1"/>
              <a:t>dengan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menggunakan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titik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akses</a:t>
            </a:r>
            <a:r>
              <a:rPr kumimoji="1" lang="en-US" altLang="ja-JP" sz="2900" dirty="0"/>
              <a:t> (</a:t>
            </a:r>
            <a:r>
              <a:rPr kumimoji="1" lang="en-US" altLang="ja-JP" sz="2900" dirty="0" err="1"/>
              <a:t>atau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dikenal</a:t>
            </a:r>
            <a:r>
              <a:rPr kumimoji="1" lang="en-US" altLang="ja-JP" sz="2900" dirty="0"/>
              <a:t> </a:t>
            </a:r>
            <a:r>
              <a:rPr kumimoji="1" lang="en-US" altLang="ja-JP" sz="2900" dirty="0" err="1"/>
              <a:t>dengan</a:t>
            </a:r>
            <a:r>
              <a:rPr kumimoji="1" lang="en-US" altLang="ja-JP" sz="2900" i="1" dirty="0"/>
              <a:t> hotspot</a:t>
            </a:r>
            <a:r>
              <a:rPr kumimoji="1" lang="en-US" altLang="ja-JP" sz="2900" dirty="0"/>
              <a:t>) </a:t>
            </a:r>
            <a:r>
              <a:rPr kumimoji="1" lang="en-US" altLang="ja-JP" sz="2900" dirty="0" err="1"/>
              <a:t>terdekat</a:t>
            </a:r>
            <a:r>
              <a:rPr kumimoji="1" lang="en-US" altLang="ja-JP" sz="2900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56" y="2758235"/>
            <a:ext cx="7110790" cy="50053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7A6DB9-D51C-4898-987A-FDE0D0F726A6}"/>
              </a:ext>
            </a:extLst>
          </p:cNvPr>
          <p:cNvSpPr/>
          <p:nvPr/>
        </p:nvSpPr>
        <p:spPr>
          <a:xfrm>
            <a:off x="-37814" y="1635960"/>
            <a:ext cx="14221580" cy="84797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5010373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4"/>
          </p:nvPr>
        </p:nvSpPr>
        <p:spPr>
          <a:xfrm>
            <a:off x="-2333069" y="250237"/>
            <a:ext cx="16057784" cy="1151442"/>
          </a:xfrm>
        </p:spPr>
        <p:txBody>
          <a:bodyPr/>
          <a:lstStyle/>
          <a:p>
            <a:r>
              <a:rPr kumimoji="1" lang="en-US" altLang="ja-JP" b="1" spc="0" dirty="0" err="1">
                <a:solidFill>
                  <a:schemeClr val="tx1"/>
                </a:solidFill>
              </a:rPr>
              <a:t>Jenis</a:t>
            </a:r>
            <a:r>
              <a:rPr kumimoji="1" lang="en-US" altLang="ja-JP" b="1" spc="0" dirty="0">
                <a:solidFill>
                  <a:schemeClr val="tx1"/>
                </a:solidFill>
              </a:rPr>
              <a:t> Kabel </a:t>
            </a:r>
            <a:r>
              <a:rPr kumimoji="1" lang="en-US" altLang="ja-JP" b="1" spc="0" dirty="0" err="1">
                <a:solidFill>
                  <a:schemeClr val="tx1"/>
                </a:solidFill>
              </a:rPr>
              <a:t>Optik</a:t>
            </a:r>
            <a:endParaRPr kumimoji="1" lang="ja-JP" altLang="en-US" b="1" spc="0" dirty="0">
              <a:solidFill>
                <a:schemeClr val="tx1"/>
              </a:solidFill>
            </a:endParaRP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xmlns="" id="{8797730B-4288-1F4F-A120-DFAC4FC9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748" y="2263180"/>
            <a:ext cx="5480182" cy="2348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xmlns="" id="{470663C5-BAF1-4D41-A6E1-419C19E1E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573" y="2263180"/>
            <a:ext cx="5455093" cy="2337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xmlns="" id="{C54CCB14-F4A6-B146-AD6B-00532C376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569" y="5921897"/>
            <a:ext cx="5618626" cy="2348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Text Box 17">
            <a:extLst>
              <a:ext uri="{FF2B5EF4-FFF2-40B4-BE49-F238E27FC236}">
                <a16:creationId xmlns:a16="http://schemas.microsoft.com/office/drawing/2014/main" xmlns="" id="{D98036FD-D443-0440-A6A6-DCD0CAE16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153" y="4468425"/>
            <a:ext cx="4584828" cy="7078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00"/>
                </a:solidFill>
              </a:rPr>
              <a:t>INDOOR / OUTDOOR TIGHT BUFFER</a:t>
            </a:r>
          </a:p>
        </p:txBody>
      </p:sp>
      <p:sp>
        <p:nvSpPr>
          <p:cNvPr id="14" name="Text Box 18">
            <a:extLst>
              <a:ext uri="{FF2B5EF4-FFF2-40B4-BE49-F238E27FC236}">
                <a16:creationId xmlns:a16="http://schemas.microsoft.com/office/drawing/2014/main" xmlns="" id="{1DB9E7F8-D88C-9649-A1D0-B551A69C3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5573" y="4435614"/>
            <a:ext cx="3870430" cy="7078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00"/>
                </a:solidFill>
              </a:rPr>
              <a:t>INDOOR / OUTDOOR BREAKOUT</a:t>
            </a:r>
          </a:p>
        </p:txBody>
      </p:sp>
      <p:sp>
        <p:nvSpPr>
          <p:cNvPr id="15" name="Text Box 19">
            <a:extLst>
              <a:ext uri="{FF2B5EF4-FFF2-40B4-BE49-F238E27FC236}">
                <a16:creationId xmlns:a16="http://schemas.microsoft.com/office/drawing/2014/main" xmlns="" id="{65278B1F-B8CA-4D45-9259-40FB65A00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812" y="8025258"/>
            <a:ext cx="3948897" cy="7078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00"/>
                </a:solidFill>
              </a:rPr>
              <a:t>AERIAL CABLE / SELF SUPPORTING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7A6DB9-D51C-4898-987A-FDE0D0F726A6}"/>
              </a:ext>
            </a:extLst>
          </p:cNvPr>
          <p:cNvSpPr/>
          <p:nvPr/>
        </p:nvSpPr>
        <p:spPr>
          <a:xfrm>
            <a:off x="-37814" y="1635960"/>
            <a:ext cx="14221580" cy="84797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758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TKI 2019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982919" y="311137"/>
            <a:ext cx="16741860" cy="1125125"/>
          </a:xfrm>
        </p:spPr>
        <p:txBody>
          <a:bodyPr/>
          <a:lstStyle/>
          <a:p>
            <a:r>
              <a:rPr lang="en-US" sz="5400" spc="0" dirty="0" err="1"/>
              <a:t>Prinsip</a:t>
            </a:r>
            <a:r>
              <a:rPr lang="en-US" sz="5400" spc="0" dirty="0"/>
              <a:t> </a:t>
            </a:r>
            <a:r>
              <a:rPr lang="en-US" sz="5400" spc="0" dirty="0" err="1"/>
              <a:t>Perambatan</a:t>
            </a:r>
            <a:r>
              <a:rPr lang="en-US" sz="5400" spc="0" dirty="0"/>
              <a:t> </a:t>
            </a:r>
            <a:r>
              <a:rPr lang="en-US" sz="5400" spc="0" dirty="0" err="1"/>
              <a:t>Cahaya</a:t>
            </a:r>
            <a:r>
              <a:rPr lang="en-US" sz="5400" spc="0" dirty="0"/>
              <a:t> </a:t>
            </a:r>
            <a:r>
              <a:rPr lang="en-US" sz="5400" spc="0" dirty="0"/>
              <a:t>F</a:t>
            </a:r>
            <a:r>
              <a:rPr lang="en-US" sz="5400" spc="0" dirty="0" smtClean="0"/>
              <a:t>O</a:t>
            </a:r>
            <a:endParaRPr lang="en-US" sz="5400" spc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A86DCEB-5AAE-1544-A8CE-F0EE65A88E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1307" y="6718675"/>
            <a:ext cx="16237804" cy="2568463"/>
          </a:xfrm>
        </p:spPr>
        <p:txBody>
          <a:bodyPr/>
          <a:lstStyle/>
          <a:p>
            <a:pPr marL="457200" indent="-457200" algn="just">
              <a:buFont typeface="Wingdings" pitchFamily="2" charset="2"/>
              <a:buChar char="Ø"/>
            </a:pPr>
            <a:r>
              <a:rPr lang="en-US" sz="2800" dirty="0" err="1"/>
              <a:t>Sinar</a:t>
            </a:r>
            <a:r>
              <a:rPr lang="en-US" sz="2800" dirty="0"/>
              <a:t> </a:t>
            </a:r>
            <a:r>
              <a:rPr lang="en-US" sz="2800" dirty="0" err="1"/>
              <a:t>merambat</a:t>
            </a:r>
            <a:r>
              <a:rPr lang="en-US" sz="2800" dirty="0"/>
              <a:t> </a:t>
            </a:r>
            <a:r>
              <a:rPr lang="en-US" sz="2800" dirty="0" err="1"/>
              <a:t>lurus</a:t>
            </a:r>
            <a:r>
              <a:rPr lang="en-US" sz="2800" dirty="0"/>
              <a:t> </a:t>
            </a:r>
            <a:r>
              <a:rPr lang="en-US" sz="2800" dirty="0" err="1"/>
              <a:t>sepanjang</a:t>
            </a:r>
            <a:r>
              <a:rPr lang="en-US" sz="2800" dirty="0"/>
              <a:t> </a:t>
            </a:r>
            <a:r>
              <a:rPr lang="en-US" sz="2800" dirty="0" err="1"/>
              <a:t>sumbu</a:t>
            </a:r>
            <a:r>
              <a:rPr lang="en-US" sz="2800" dirty="0"/>
              <a:t> </a:t>
            </a:r>
            <a:r>
              <a:rPr lang="en-US" sz="2800" dirty="0" err="1"/>
              <a:t>serat</a:t>
            </a:r>
            <a:r>
              <a:rPr lang="en-US" sz="2800" dirty="0"/>
              <a:t>  </a:t>
            </a:r>
            <a:r>
              <a:rPr lang="en-US" sz="2800" dirty="0" err="1"/>
              <a:t>tanpa</a:t>
            </a:r>
            <a:r>
              <a:rPr lang="en-US" sz="2800" dirty="0"/>
              <a:t> </a:t>
            </a:r>
            <a:r>
              <a:rPr lang="en-US" sz="2800" dirty="0" err="1"/>
              <a:t>mengalami</a:t>
            </a:r>
            <a:r>
              <a:rPr lang="en-US" sz="2800" dirty="0"/>
              <a:t> </a:t>
            </a:r>
            <a:r>
              <a:rPr lang="en-US" sz="2800" dirty="0" err="1"/>
              <a:t>refleksi</a:t>
            </a:r>
            <a:r>
              <a:rPr lang="en-US" sz="2800" dirty="0"/>
              <a:t>/</a:t>
            </a:r>
            <a:r>
              <a:rPr lang="en-US" sz="2800" dirty="0" err="1"/>
              <a:t>refraksi</a:t>
            </a:r>
            <a:endParaRPr lang="en-US" sz="2800" dirty="0"/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dirty="0" err="1"/>
              <a:t>Sinar</a:t>
            </a:r>
            <a:r>
              <a:rPr lang="en-US" sz="2800" dirty="0"/>
              <a:t> </a:t>
            </a:r>
            <a:r>
              <a:rPr lang="en-US" sz="2800" dirty="0" err="1"/>
              <a:t>mengalami</a:t>
            </a:r>
            <a:r>
              <a:rPr lang="en-US" sz="2800" dirty="0"/>
              <a:t> </a:t>
            </a:r>
            <a:r>
              <a:rPr lang="en-US" sz="2800" dirty="0" err="1"/>
              <a:t>refleksi</a:t>
            </a:r>
            <a:r>
              <a:rPr lang="en-US" sz="2800" dirty="0"/>
              <a:t> total </a:t>
            </a:r>
            <a:r>
              <a:rPr lang="en-US" sz="2800" dirty="0" err="1"/>
              <a:t>karena</a:t>
            </a:r>
            <a:r>
              <a:rPr lang="en-US" sz="2800" dirty="0"/>
              <a:t> </a:t>
            </a:r>
            <a:r>
              <a:rPr lang="en-US" sz="2800" dirty="0" err="1"/>
              <a:t>memiliki</a:t>
            </a:r>
            <a:r>
              <a:rPr lang="en-US" sz="2800" dirty="0"/>
              <a:t> </a:t>
            </a:r>
            <a:r>
              <a:rPr lang="en-US" sz="2800" dirty="0" err="1"/>
              <a:t>sudut</a:t>
            </a:r>
            <a:r>
              <a:rPr lang="en-US" sz="2800" dirty="0"/>
              <a:t> </a:t>
            </a:r>
            <a:r>
              <a:rPr lang="en-US" sz="2800" dirty="0" err="1"/>
              <a:t>datang</a:t>
            </a:r>
            <a:r>
              <a:rPr lang="en-US" sz="2800" dirty="0"/>
              <a:t> yang </a:t>
            </a:r>
            <a:r>
              <a:rPr lang="en-US" sz="2800" dirty="0" err="1"/>
              <a:t>lebih</a:t>
            </a:r>
            <a:r>
              <a:rPr lang="en-US" sz="2800" dirty="0"/>
              <a:t> </a:t>
            </a:r>
            <a:r>
              <a:rPr lang="en-US" sz="2800" dirty="0" err="1"/>
              <a:t>besar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sudut</a:t>
            </a:r>
            <a:r>
              <a:rPr lang="en-US" sz="2800" dirty="0"/>
              <a:t> </a:t>
            </a:r>
            <a:r>
              <a:rPr lang="en-US" sz="2800" dirty="0" err="1"/>
              <a:t>kritis</a:t>
            </a:r>
            <a:r>
              <a:rPr lang="en-US" sz="2800" dirty="0"/>
              <a:t> dan </a:t>
            </a:r>
            <a:r>
              <a:rPr lang="en-US" sz="2800" dirty="0" err="1"/>
              <a:t>akan</a:t>
            </a:r>
            <a:r>
              <a:rPr lang="en-US" sz="2800" dirty="0"/>
              <a:t> </a:t>
            </a:r>
            <a:r>
              <a:rPr lang="en-US" sz="2800" dirty="0" err="1"/>
              <a:t>merambat</a:t>
            </a:r>
            <a:r>
              <a:rPr lang="en-US" sz="2800" dirty="0"/>
              <a:t> </a:t>
            </a:r>
            <a:r>
              <a:rPr lang="en-US" sz="2800" dirty="0" err="1"/>
              <a:t>sepanjang</a:t>
            </a:r>
            <a:r>
              <a:rPr lang="en-US" sz="2800" dirty="0"/>
              <a:t> </a:t>
            </a:r>
            <a:r>
              <a:rPr lang="en-US" sz="2800" dirty="0" err="1"/>
              <a:t>serat</a:t>
            </a:r>
            <a:r>
              <a:rPr lang="en-US" sz="2800" dirty="0"/>
              <a:t> </a:t>
            </a:r>
            <a:r>
              <a:rPr lang="en-US" sz="2800" dirty="0" err="1"/>
              <a:t>melalui</a:t>
            </a:r>
            <a:r>
              <a:rPr lang="en-US" sz="2800" dirty="0"/>
              <a:t> </a:t>
            </a:r>
            <a:r>
              <a:rPr lang="en-US" sz="2800" dirty="0" err="1"/>
              <a:t>pantulan-pantulan</a:t>
            </a:r>
            <a:r>
              <a:rPr lang="en-US" sz="2800" dirty="0"/>
              <a:t>.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en-US" sz="2800" dirty="0" err="1"/>
              <a:t>Sinar</a:t>
            </a:r>
            <a:r>
              <a:rPr lang="en-US" sz="2800" dirty="0"/>
              <a:t> </a:t>
            </a:r>
            <a:r>
              <a:rPr lang="en-US" sz="2800" dirty="0" err="1"/>
              <a:t>akan</a:t>
            </a:r>
            <a:r>
              <a:rPr lang="en-US" sz="2800" dirty="0"/>
              <a:t> </a:t>
            </a:r>
            <a:r>
              <a:rPr lang="en-US" sz="2800" dirty="0" err="1"/>
              <a:t>mengalami</a:t>
            </a:r>
            <a:r>
              <a:rPr lang="en-US" sz="2800" dirty="0"/>
              <a:t> </a:t>
            </a:r>
            <a:r>
              <a:rPr lang="en-US" sz="2800" dirty="0" err="1"/>
              <a:t>refraksi</a:t>
            </a:r>
            <a:r>
              <a:rPr lang="en-US" sz="2800" dirty="0"/>
              <a:t> dan </a:t>
            </a:r>
            <a:r>
              <a:rPr lang="en-US" sz="2800" dirty="0" err="1"/>
              <a:t>tidak</a:t>
            </a:r>
            <a:r>
              <a:rPr lang="en-US" sz="2800" dirty="0"/>
              <a:t> </a:t>
            </a:r>
            <a:r>
              <a:rPr lang="en-US" sz="2800" dirty="0" err="1"/>
              <a:t>akan</a:t>
            </a:r>
            <a:r>
              <a:rPr lang="en-US" sz="2800" dirty="0"/>
              <a:t> </a:t>
            </a:r>
            <a:r>
              <a:rPr lang="en-US" sz="2800" dirty="0" err="1"/>
              <a:t>dirambatkan</a:t>
            </a:r>
            <a:r>
              <a:rPr lang="en-US" sz="2800" dirty="0"/>
              <a:t> </a:t>
            </a:r>
            <a:r>
              <a:rPr lang="en-US" sz="2800" dirty="0" err="1"/>
              <a:t>sepanjang</a:t>
            </a:r>
            <a:r>
              <a:rPr lang="en-US" sz="2800" dirty="0"/>
              <a:t> </a:t>
            </a:r>
            <a:r>
              <a:rPr lang="en-US" sz="2800" dirty="0" err="1"/>
              <a:t>serat</a:t>
            </a:r>
            <a:r>
              <a:rPr lang="en-US" sz="2800" dirty="0"/>
              <a:t> </a:t>
            </a:r>
            <a:r>
              <a:rPr lang="en-US" sz="2800" dirty="0" err="1"/>
              <a:t>karena</a:t>
            </a:r>
            <a:r>
              <a:rPr lang="en-US" sz="2800" dirty="0"/>
              <a:t> </a:t>
            </a:r>
            <a:r>
              <a:rPr lang="en-US" sz="2800" dirty="0" err="1"/>
              <a:t>memiliki</a:t>
            </a:r>
            <a:r>
              <a:rPr lang="en-US" sz="2800" dirty="0"/>
              <a:t> </a:t>
            </a:r>
            <a:r>
              <a:rPr lang="en-US" sz="2800" dirty="0" err="1"/>
              <a:t>sudut</a:t>
            </a:r>
            <a:r>
              <a:rPr lang="en-US" sz="2800" dirty="0"/>
              <a:t> </a:t>
            </a:r>
            <a:r>
              <a:rPr lang="en-US" sz="2800" dirty="0" err="1"/>
              <a:t>datang</a:t>
            </a:r>
            <a:r>
              <a:rPr lang="en-US" sz="2800" dirty="0"/>
              <a:t> yang </a:t>
            </a:r>
            <a:r>
              <a:rPr lang="en-US" sz="2800" dirty="0" err="1"/>
              <a:t>lebih</a:t>
            </a:r>
            <a:r>
              <a:rPr lang="en-US" sz="2800" dirty="0"/>
              <a:t> </a:t>
            </a:r>
            <a:r>
              <a:rPr lang="en-US" sz="2800" dirty="0" err="1"/>
              <a:t>kecil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sudut</a:t>
            </a:r>
            <a:r>
              <a:rPr lang="en-US" sz="2800" dirty="0"/>
              <a:t> </a:t>
            </a:r>
            <a:r>
              <a:rPr lang="en-US" sz="2800" dirty="0" err="1"/>
              <a:t>kritis</a:t>
            </a:r>
            <a:endParaRPr lang="en-US" sz="2800" dirty="0"/>
          </a:p>
          <a:p>
            <a:pPr marL="457200" indent="-457200" algn="just">
              <a:buFont typeface="Wingdings" pitchFamily="2" charset="2"/>
              <a:buChar char="Ø"/>
            </a:pPr>
            <a:endParaRPr lang="en-US" sz="2800" dirty="0"/>
          </a:p>
          <a:p>
            <a:pPr marL="457200" indent="-457200" algn="just">
              <a:buFont typeface="Wingdings" pitchFamily="2" charset="2"/>
              <a:buChar char="Ø"/>
            </a:pPr>
            <a:endParaRPr lang="en-US" sz="2800" dirty="0"/>
          </a:p>
          <a:p>
            <a:pPr marL="457200" indent="-457200" algn="just">
              <a:buFont typeface="Wingdings" pitchFamily="2" charset="2"/>
              <a:buChar char="Ø"/>
            </a:pPr>
            <a:endParaRPr lang="en-US" sz="2800" dirty="0"/>
          </a:p>
          <a:p>
            <a:pPr marL="457200" indent="-457200" algn="just">
              <a:buFont typeface="Wingdings" pitchFamily="2" charset="2"/>
              <a:buChar char="Ø"/>
            </a:pPr>
            <a:endParaRPr lang="en-US" sz="28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47E16CE7-F0E3-8F45-8B22-89CAAEA1F8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6"/>
          <a:stretch/>
        </p:blipFill>
        <p:spPr>
          <a:xfrm>
            <a:off x="1808975" y="2120152"/>
            <a:ext cx="14668462" cy="4100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7A6DB9-D51C-4898-987A-FDE0D0F726A6}"/>
              </a:ext>
            </a:extLst>
          </p:cNvPr>
          <p:cNvSpPr/>
          <p:nvPr/>
        </p:nvSpPr>
        <p:spPr>
          <a:xfrm>
            <a:off x="-37814" y="1635960"/>
            <a:ext cx="14221580" cy="84797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30032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21669" y="101380"/>
            <a:ext cx="14761640" cy="1125125"/>
          </a:xfrm>
        </p:spPr>
        <p:txBody>
          <a:bodyPr/>
          <a:lstStyle/>
          <a:p>
            <a:r>
              <a:rPr kumimoji="1" lang="en-US" altLang="ja-JP" sz="4800" spc="0" dirty="0" err="1"/>
              <a:t>Keunggulan</a:t>
            </a:r>
            <a:r>
              <a:rPr kumimoji="1" lang="en-US" altLang="ja-JP" sz="4800" spc="0" dirty="0"/>
              <a:t> dan </a:t>
            </a:r>
            <a:r>
              <a:rPr kumimoji="1" lang="en-US" altLang="ja-JP" sz="4800" spc="0" dirty="0" err="1"/>
              <a:t>Kelemahan</a:t>
            </a:r>
            <a:r>
              <a:rPr kumimoji="1" lang="en-US" altLang="ja-JP" sz="4800" spc="0" dirty="0"/>
              <a:t> GPON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TKI 2019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en-US" altLang="ja-JP" dirty="0" err="1"/>
              <a:t>Kelebihan</a:t>
            </a:r>
            <a:endParaRPr kumimoji="1" lang="en-US" altLang="ja-JP" dirty="0"/>
          </a:p>
        </p:txBody>
      </p:sp>
      <p:sp>
        <p:nvSpPr>
          <p:cNvPr id="17" name="テキスト プレースホルダー 16"/>
          <p:cNvSpPr>
            <a:spLocks noGrp="1"/>
          </p:cNvSpPr>
          <p:nvPr>
            <p:ph type="body" sz="quarter" idx="15"/>
          </p:nvPr>
        </p:nvSpPr>
        <p:spPr>
          <a:xfrm>
            <a:off x="1096312" y="3036843"/>
            <a:ext cx="7641849" cy="6067097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en-US" altLang="ja-JP" sz="2400" dirty="0" err="1"/>
              <a:t>Mampu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menghadirkan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layanan</a:t>
            </a:r>
            <a:r>
              <a:rPr kumimoji="1" lang="en-US" altLang="ja-JP" sz="2400" dirty="0"/>
              <a:t> triple play services (</a:t>
            </a:r>
            <a:r>
              <a:rPr kumimoji="1" lang="en-US" altLang="ja-JP" sz="2400" dirty="0" err="1"/>
              <a:t>suara</a:t>
            </a:r>
            <a:r>
              <a:rPr kumimoji="1" lang="en-US" altLang="ja-JP" sz="2400" dirty="0"/>
              <a:t>, data, dan video) pada </a:t>
            </a:r>
            <a:r>
              <a:rPr kumimoji="1" lang="en-US" altLang="ja-JP" sz="2400" dirty="0" err="1"/>
              <a:t>layanan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FTTx</a:t>
            </a:r>
            <a:r>
              <a:rPr kumimoji="1" lang="en-US" altLang="ja-JP" sz="2400" dirty="0"/>
              <a:t> yang </a:t>
            </a:r>
            <a:r>
              <a:rPr kumimoji="1" lang="en-US" altLang="ja-JP" sz="2400" dirty="0" err="1"/>
              <a:t>dilakukan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melalui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satu</a:t>
            </a:r>
            <a:r>
              <a:rPr kumimoji="1" lang="en-US" altLang="ja-JP" sz="2400" dirty="0"/>
              <a:t> inti FO.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en-US" altLang="ja-JP" sz="2400" dirty="0" err="1"/>
              <a:t>Dapat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membagi</a:t>
            </a:r>
            <a:r>
              <a:rPr kumimoji="1" lang="en-US" altLang="ja-JP" sz="2400" dirty="0"/>
              <a:t> bandwidth </a:t>
            </a:r>
            <a:r>
              <a:rPr kumimoji="1" lang="en-US" altLang="ja-JP" sz="2400" dirty="0" err="1"/>
              <a:t>hingga</a:t>
            </a:r>
            <a:r>
              <a:rPr kumimoji="1" lang="en-US" altLang="ja-JP" sz="2400" dirty="0"/>
              <a:t> 32 ONT</a:t>
            </a:r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en-US" altLang="ja-JP" sz="2400" dirty="0"/>
              <a:t>GPON </a:t>
            </a:r>
            <a:r>
              <a:rPr kumimoji="1" lang="en-US" altLang="ja-JP" sz="2400" dirty="0" err="1"/>
              <a:t>bisa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mengurangi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penggunaan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kabel</a:t>
            </a:r>
            <a:r>
              <a:rPr kumimoji="1" lang="en-US" altLang="ja-JP" sz="2400" dirty="0"/>
              <a:t> pada </a:t>
            </a:r>
            <a:r>
              <a:rPr kumimoji="1" lang="en-US" altLang="ja-JP" sz="2400" dirty="0" err="1"/>
              <a:t>peralatan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kantor</a:t>
            </a:r>
            <a:endParaRPr kumimoji="1" lang="en-US" altLang="ja-JP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en-US" altLang="ja-JP" sz="2400" dirty="0" err="1"/>
              <a:t>Pengalokasian</a:t>
            </a:r>
            <a:r>
              <a:rPr kumimoji="1" lang="en-US" altLang="ja-JP" sz="2400" dirty="0"/>
              <a:t> bandwidth </a:t>
            </a:r>
            <a:r>
              <a:rPr kumimoji="1" lang="en-US" altLang="ja-JP" sz="2400" dirty="0" err="1"/>
              <a:t>bisa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diatur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dengan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mudah</a:t>
            </a:r>
            <a:endParaRPr kumimoji="1" lang="en-US" altLang="ja-JP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en-US" altLang="ja-JP" sz="2400" dirty="0" err="1"/>
              <a:t>Biaya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perawatan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lebih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murah</a:t>
            </a:r>
            <a:r>
              <a:rPr kumimoji="1" lang="en-US" altLang="ja-JP" sz="2400" dirty="0"/>
              <a:t>, </a:t>
            </a:r>
            <a:r>
              <a:rPr kumimoji="1" lang="en-US" altLang="ja-JP" sz="2400" dirty="0" err="1"/>
              <a:t>karena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memiliki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komponen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pasif</a:t>
            </a:r>
            <a:endParaRPr kumimoji="1" lang="en-US" altLang="ja-JP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en-US" altLang="ja-JP" sz="2400" dirty="0" err="1"/>
              <a:t>Lebih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efisien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dalam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hal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biaya</a:t>
            </a:r>
            <a:r>
              <a:rPr kumimoji="1" lang="en-US" altLang="ja-JP" sz="2400" dirty="0"/>
              <a:t> </a:t>
            </a:r>
            <a:r>
              <a:rPr kumimoji="1" lang="en-US" altLang="ja-JP" sz="2400" dirty="0" err="1"/>
              <a:t>pemasangan</a:t>
            </a:r>
            <a:r>
              <a:rPr kumimoji="1" lang="en-US" altLang="ja-JP" sz="2400" dirty="0"/>
              <a:t>, </a:t>
            </a:r>
            <a:r>
              <a:rPr kumimoji="1" lang="en-US" altLang="ja-JP" sz="2400" dirty="0" err="1"/>
              <a:t>pemeliharaan</a:t>
            </a:r>
            <a:r>
              <a:rPr kumimoji="1" lang="en-US" altLang="ja-JP" sz="2400" dirty="0"/>
              <a:t>, dan </a:t>
            </a:r>
            <a:r>
              <a:rPr kumimoji="1" lang="en-US" altLang="ja-JP" sz="2400" dirty="0" err="1"/>
              <a:t>pengembangan</a:t>
            </a:r>
            <a:r>
              <a:rPr kumimoji="1" lang="en-US" altLang="ja-JP" sz="2400" dirty="0"/>
              <a:t>.</a:t>
            </a:r>
          </a:p>
          <a:p>
            <a:pPr marL="457200" indent="-457200">
              <a:buFont typeface="+mj-lt"/>
              <a:buAutoNum type="arabicPeriod"/>
            </a:pPr>
            <a:endParaRPr kumimoji="1" lang="en-US" altLang="ja-JP" sz="2400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 err="1"/>
              <a:t>Kekurangan</a:t>
            </a:r>
            <a:endParaRPr kumimoji="1" lang="en-US" altLang="ja-JP" dirty="0"/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fr-FR" altLang="ja-JP" sz="2400" dirty="0" err="1"/>
              <a:t>Kompleksitas</a:t>
            </a:r>
            <a:r>
              <a:rPr kumimoji="1" lang="fr-FR" altLang="ja-JP" sz="2400" dirty="0"/>
              <a:t> model </a:t>
            </a:r>
            <a:r>
              <a:rPr kumimoji="1" lang="fr-FR" altLang="ja-JP" sz="2400" dirty="0" err="1"/>
              <a:t>layering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dibanding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jaringan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lain</a:t>
            </a:r>
            <a:endParaRPr kumimoji="1" lang="fr-FR" altLang="ja-JP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fr-FR" altLang="ja-JP" sz="2400" dirty="0" err="1"/>
              <a:t>Jika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dibandingkan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dengan</a:t>
            </a:r>
            <a:r>
              <a:rPr kumimoji="1" lang="fr-FR" altLang="ja-JP" sz="2400" dirty="0"/>
              <a:t> GEPON, </a:t>
            </a:r>
            <a:r>
              <a:rPr kumimoji="1" lang="fr-FR" altLang="ja-JP" sz="2400" dirty="0" err="1"/>
              <a:t>instalasi</a:t>
            </a:r>
            <a:r>
              <a:rPr kumimoji="1" lang="fr-FR" altLang="ja-JP" sz="2400" dirty="0"/>
              <a:t> GPON </a:t>
            </a:r>
            <a:r>
              <a:rPr kumimoji="1" lang="fr-FR" altLang="ja-JP" sz="2400" dirty="0" err="1"/>
              <a:t>memakan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dana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lebih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banyak</a:t>
            </a:r>
            <a:endParaRPr kumimoji="1" lang="fr-FR" altLang="ja-JP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fr-FR" altLang="ja-JP" sz="2400" dirty="0" err="1"/>
              <a:t>Penerima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laju</a:t>
            </a:r>
            <a:r>
              <a:rPr kumimoji="1" lang="fr-FR" altLang="ja-JP" sz="2400" dirty="0"/>
              <a:t> data 2.4 </a:t>
            </a:r>
            <a:r>
              <a:rPr kumimoji="1" lang="fr-FR" altLang="ja-JP" sz="2400" dirty="0" err="1"/>
              <a:t>Gbps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saat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ini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terbilang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cukup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mahal</a:t>
            </a:r>
            <a:endParaRPr kumimoji="1" lang="fr-FR" altLang="ja-JP" sz="24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kumimoji="1" lang="fr-FR" altLang="ja-JP" sz="2400" dirty="0" err="1"/>
              <a:t>Saat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ini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bandwidth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upstream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hanya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terbatas</a:t>
            </a:r>
            <a:r>
              <a:rPr kumimoji="1" lang="fr-FR" altLang="ja-JP" sz="2400" dirty="0"/>
              <a:t> </a:t>
            </a:r>
            <a:r>
              <a:rPr kumimoji="1" lang="fr-FR" altLang="ja-JP" sz="2400" dirty="0" err="1"/>
              <a:t>hingga</a:t>
            </a:r>
            <a:r>
              <a:rPr kumimoji="1" lang="fr-FR" altLang="ja-JP" sz="2400" dirty="0"/>
              <a:t> 622 Mbps </a:t>
            </a:r>
            <a:r>
              <a:rPr kumimoji="1" lang="fr-FR" altLang="ja-JP" sz="2400" dirty="0" err="1"/>
              <a:t>saja</a:t>
            </a:r>
            <a:endParaRPr kumimoji="1" lang="fr-FR" altLang="ja-JP" sz="2400" dirty="0"/>
          </a:p>
          <a:p>
            <a:pPr marL="457200" indent="-457200">
              <a:buFont typeface="+mj-lt"/>
              <a:buAutoNum type="arabicPeriod"/>
            </a:pPr>
            <a:endParaRPr kumimoji="1" lang="fr-FR" altLang="ja-JP" sz="2400" dirty="0"/>
          </a:p>
          <a:p>
            <a:pPr marL="457200" indent="-457200">
              <a:buFont typeface="+mj-lt"/>
              <a:buAutoNum type="arabicPeriod"/>
            </a:pPr>
            <a:endParaRPr kumimoji="1" lang="fr-FR" altLang="ja-JP" sz="3600" dirty="0" err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1853" y="13862"/>
            <a:ext cx="1627368" cy="13001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7A6DB9-D51C-4898-987A-FDE0D0F726A6}"/>
              </a:ext>
            </a:extLst>
          </p:cNvPr>
          <p:cNvSpPr/>
          <p:nvPr/>
        </p:nvSpPr>
        <p:spPr>
          <a:xfrm>
            <a:off x="0" y="1211009"/>
            <a:ext cx="14221580" cy="84797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7569014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355197F5-4DC3-A149-833E-FEC40C871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82" y="126801"/>
            <a:ext cx="13885994" cy="1125125"/>
          </a:xfrm>
        </p:spPr>
        <p:txBody>
          <a:bodyPr/>
          <a:lstStyle/>
          <a:p>
            <a:r>
              <a:rPr lang="en-US" sz="4800" spc="0" dirty="0" err="1"/>
              <a:t>Permasalahan</a:t>
            </a:r>
            <a:r>
              <a:rPr lang="en-US" sz="4800" spc="0" dirty="0"/>
              <a:t> </a:t>
            </a:r>
            <a:r>
              <a:rPr lang="en-US" sz="4800" spc="0" dirty="0" err="1"/>
              <a:t>Jaringan</a:t>
            </a:r>
            <a:r>
              <a:rPr lang="en-US" sz="4800" spc="0" dirty="0"/>
              <a:t> Fiber </a:t>
            </a:r>
            <a:r>
              <a:rPr lang="en-US" sz="4800" spc="0" dirty="0" err="1" smtClean="0"/>
              <a:t>Optik</a:t>
            </a:r>
            <a:endParaRPr lang="en-US" sz="4800" spc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1BD4F96-B28A-CD44-B220-A8F616CD45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8A12A9D0-E845-AA49-8EAC-C8A6C6EC64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7861" y="2074729"/>
            <a:ext cx="11334069" cy="7516638"/>
          </a:xfrm>
        </p:spPr>
        <p:txBody>
          <a:bodyPr/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852488" algn="l"/>
              </a:tabLst>
            </a:pPr>
            <a:r>
              <a:rPr lang="en-US" sz="3200" dirty="0" err="1"/>
              <a:t>Pada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 err="1" smtClean="0"/>
              <a:t>nstalasi</a:t>
            </a:r>
            <a:r>
              <a:rPr lang="en-US" sz="3200" dirty="0" smtClean="0"/>
              <a:t> </a:t>
            </a:r>
            <a:r>
              <a:rPr lang="en-US" sz="3200" dirty="0" err="1"/>
              <a:t>terjadi</a:t>
            </a:r>
            <a:r>
              <a:rPr lang="en-US" sz="3200" dirty="0"/>
              <a:t> </a:t>
            </a:r>
            <a:r>
              <a:rPr lang="en-US" sz="3200" dirty="0" err="1"/>
              <a:t>beberapa</a:t>
            </a:r>
            <a:r>
              <a:rPr lang="en-US" sz="3200" dirty="0"/>
              <a:t> </a:t>
            </a:r>
            <a:r>
              <a:rPr lang="en-US" sz="3200" dirty="0" err="1"/>
              <a:t>masalah</a:t>
            </a:r>
            <a:r>
              <a:rPr lang="en-US" sz="3200" dirty="0"/>
              <a:t>, </a:t>
            </a:r>
            <a:r>
              <a:rPr lang="en-US" sz="3200" dirty="0" err="1"/>
              <a:t>yaitu</a:t>
            </a:r>
            <a:r>
              <a:rPr lang="en-US" sz="3200" dirty="0"/>
              <a:t> pada </a:t>
            </a:r>
            <a:r>
              <a:rPr lang="en-US" sz="3200" dirty="0" err="1"/>
              <a:t>saat</a:t>
            </a:r>
            <a:r>
              <a:rPr lang="en-US" sz="3200" dirty="0"/>
              <a:t> </a:t>
            </a:r>
            <a:r>
              <a:rPr lang="en-US" sz="3200" dirty="0" err="1"/>
              <a:t>pengecekan</a:t>
            </a:r>
            <a:r>
              <a:rPr lang="en-US" sz="3200" dirty="0"/>
              <a:t> </a:t>
            </a:r>
            <a:r>
              <a:rPr lang="en-US" sz="3200" dirty="0" err="1"/>
              <a:t>koneksi</a:t>
            </a:r>
            <a:r>
              <a:rPr lang="en-US" sz="3200" dirty="0"/>
              <a:t> </a:t>
            </a:r>
            <a:r>
              <a:rPr lang="en-US" sz="3200" dirty="0" err="1"/>
              <a:t>ternyata</a:t>
            </a:r>
            <a:r>
              <a:rPr lang="en-US" sz="3200" dirty="0"/>
              <a:t> </a:t>
            </a:r>
            <a:r>
              <a:rPr lang="en-US" sz="3200" dirty="0" err="1"/>
              <a:t>koneksi</a:t>
            </a:r>
            <a:r>
              <a:rPr lang="en-US" sz="3200" dirty="0"/>
              <a:t> </a:t>
            </a:r>
            <a:r>
              <a:rPr lang="en-US" sz="3200" dirty="0" err="1"/>
              <a:t>belum</a:t>
            </a:r>
            <a:r>
              <a:rPr lang="en-US" sz="3200" dirty="0"/>
              <a:t> </a:t>
            </a:r>
            <a:r>
              <a:rPr lang="en-US" sz="3200" dirty="0" err="1"/>
              <a:t>sepenuhnya</a:t>
            </a:r>
            <a:r>
              <a:rPr lang="en-US" sz="3200" dirty="0"/>
              <a:t> </a:t>
            </a:r>
            <a:r>
              <a:rPr lang="en-US" sz="3200" dirty="0" err="1"/>
              <a:t>berjalan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lancar</a:t>
            </a:r>
            <a:r>
              <a:rPr lang="en-US" sz="3200" dirty="0"/>
              <a:t>, dan</a:t>
            </a:r>
            <a:r>
              <a:rPr lang="en-US" sz="3200" i="1" dirty="0"/>
              <a:t> loss </a:t>
            </a:r>
            <a:r>
              <a:rPr lang="en-US" sz="3200" dirty="0"/>
              <a:t>yang </a:t>
            </a:r>
            <a:r>
              <a:rPr lang="en-US" sz="3200" dirty="0" err="1"/>
              <a:t>dihasilkan</a:t>
            </a:r>
            <a:r>
              <a:rPr lang="en-US" sz="3200" dirty="0"/>
              <a:t> </a:t>
            </a:r>
            <a:r>
              <a:rPr lang="en-US" sz="3200" dirty="0" err="1"/>
              <a:t>sangat</a:t>
            </a:r>
            <a:r>
              <a:rPr lang="en-US" sz="3200" dirty="0"/>
              <a:t> </a:t>
            </a:r>
            <a:r>
              <a:rPr lang="en-US" sz="3200" dirty="0" err="1"/>
              <a:t>besar</a:t>
            </a:r>
            <a:r>
              <a:rPr lang="en-US" sz="3200" dirty="0"/>
              <a:t> </a:t>
            </a:r>
            <a:r>
              <a:rPr lang="en-US" sz="3200" dirty="0" err="1"/>
              <a:t>atau</a:t>
            </a:r>
            <a:r>
              <a:rPr lang="en-US" sz="3200" dirty="0"/>
              <a:t> </a:t>
            </a:r>
            <a:r>
              <a:rPr lang="en-US" sz="3200" dirty="0" err="1"/>
              <a:t>tidak</a:t>
            </a:r>
            <a:r>
              <a:rPr lang="en-US" sz="3200" dirty="0"/>
              <a:t> </a:t>
            </a:r>
            <a:r>
              <a:rPr lang="en-US" sz="3200" dirty="0" err="1"/>
              <a:t>memenuhi</a:t>
            </a:r>
            <a:r>
              <a:rPr lang="en-US" sz="3200" dirty="0"/>
              <a:t> </a:t>
            </a:r>
            <a:r>
              <a:rPr lang="en-US" sz="3200" dirty="0" err="1"/>
              <a:t>standar</a:t>
            </a:r>
            <a:r>
              <a:rPr lang="en-US" sz="3200" dirty="0"/>
              <a:t> </a:t>
            </a:r>
            <a:r>
              <a:rPr lang="en-US" sz="3200" i="1" dirty="0"/>
              <a:t>loss</a:t>
            </a:r>
            <a:r>
              <a:rPr lang="en-US" sz="3200" dirty="0"/>
              <a:t> yang </a:t>
            </a:r>
            <a:r>
              <a:rPr lang="en-US" sz="3200" dirty="0" err="1"/>
              <a:t>direkomendasikan</a:t>
            </a:r>
            <a:r>
              <a:rPr lang="en-US" sz="3200" dirty="0"/>
              <a:t> </a:t>
            </a:r>
            <a:r>
              <a:rPr lang="en-US" sz="3200" dirty="0" err="1"/>
              <a:t>yaitu</a:t>
            </a:r>
            <a:r>
              <a:rPr lang="en-US" sz="3200" dirty="0"/>
              <a:t> RX </a:t>
            </a:r>
            <a:r>
              <a:rPr lang="en-US" sz="3200" i="1" dirty="0"/>
              <a:t>sensitivity</a:t>
            </a:r>
            <a:r>
              <a:rPr lang="en-US" sz="3200" dirty="0"/>
              <a:t>-</a:t>
            </a:r>
            <a:r>
              <a:rPr lang="en-US" sz="3200" dirty="0" err="1"/>
              <a:t>nya</a:t>
            </a:r>
            <a:r>
              <a:rPr lang="en-US" sz="3200" dirty="0"/>
              <a:t> </a:t>
            </a:r>
            <a:r>
              <a:rPr lang="en-US" sz="3200" dirty="0" err="1"/>
              <a:t>antara</a:t>
            </a:r>
            <a:r>
              <a:rPr lang="en-US" sz="3200" dirty="0"/>
              <a:t> – 22 s/d – 24 dB,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Pada </a:t>
            </a:r>
            <a:r>
              <a:rPr lang="en-US" sz="3200" dirty="0" err="1"/>
              <a:t>saat</a:t>
            </a:r>
            <a:r>
              <a:rPr lang="en-US" sz="3200" dirty="0"/>
              <a:t> </a:t>
            </a:r>
            <a:r>
              <a:rPr lang="en-US" sz="3200" dirty="0" err="1"/>
              <a:t>dilakukan</a:t>
            </a:r>
            <a:r>
              <a:rPr lang="en-US" sz="3200" dirty="0"/>
              <a:t> </a:t>
            </a:r>
            <a:r>
              <a:rPr lang="en-US" sz="3200" dirty="0" err="1"/>
              <a:t>penghitungan</a:t>
            </a:r>
            <a:r>
              <a:rPr lang="en-US" sz="3200" dirty="0"/>
              <a:t> </a:t>
            </a:r>
            <a:r>
              <a:rPr lang="en-US" sz="3200" dirty="0" err="1"/>
              <a:t>ternyata</a:t>
            </a:r>
            <a:r>
              <a:rPr lang="en-US" sz="3200" dirty="0"/>
              <a:t> </a:t>
            </a:r>
            <a:r>
              <a:rPr lang="en-US" sz="3200" i="1" dirty="0"/>
              <a:t>loss</a:t>
            </a:r>
            <a:r>
              <a:rPr lang="en-US" sz="3200" dirty="0"/>
              <a:t> yang </a:t>
            </a:r>
            <a:r>
              <a:rPr lang="en-US" sz="3200" dirty="0" err="1"/>
              <a:t>dihasikan</a:t>
            </a:r>
            <a:r>
              <a:rPr lang="en-US" sz="3200" dirty="0"/>
              <a:t> </a:t>
            </a:r>
            <a:r>
              <a:rPr lang="en-US" sz="3200" dirty="0" err="1"/>
              <a:t>adalah</a:t>
            </a:r>
            <a:r>
              <a:rPr lang="en-US" sz="3200" dirty="0"/>
              <a:t> – 38 dB, </a:t>
            </a:r>
            <a:r>
              <a:rPr lang="en-US" sz="3200" dirty="0" err="1"/>
              <a:t>setelah</a:t>
            </a:r>
            <a:r>
              <a:rPr lang="en-US" sz="3200" dirty="0"/>
              <a:t> </a:t>
            </a:r>
            <a:r>
              <a:rPr lang="en-US" sz="3200" dirty="0" err="1"/>
              <a:t>tim</a:t>
            </a:r>
            <a:r>
              <a:rPr lang="en-US" sz="3200" dirty="0"/>
              <a:t> men-</a:t>
            </a:r>
            <a:r>
              <a:rPr lang="en-US" sz="3200" i="1" dirty="0"/>
              <a:t>troubleshooting</a:t>
            </a:r>
            <a:r>
              <a:rPr lang="en-US" sz="3200" dirty="0"/>
              <a:t> </a:t>
            </a:r>
            <a:r>
              <a:rPr lang="en-US" sz="3200" dirty="0" err="1"/>
              <a:t>masalah</a:t>
            </a:r>
            <a:r>
              <a:rPr lang="en-US" sz="3200" dirty="0"/>
              <a:t> </a:t>
            </a:r>
            <a:r>
              <a:rPr lang="en-US" sz="3200" dirty="0" err="1"/>
              <a:t>ini</a:t>
            </a:r>
            <a:r>
              <a:rPr lang="en-US" sz="3200" dirty="0"/>
              <a:t> </a:t>
            </a:r>
            <a:r>
              <a:rPr lang="en-US" sz="3200" dirty="0" err="1"/>
              <a:t>mulai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konstruksi</a:t>
            </a:r>
            <a:r>
              <a:rPr lang="en-US" sz="3200" dirty="0"/>
              <a:t> </a:t>
            </a:r>
            <a:r>
              <a:rPr lang="en-US" sz="3200" dirty="0" err="1"/>
              <a:t>kabel</a:t>
            </a:r>
            <a:r>
              <a:rPr lang="en-US" sz="3200" dirty="0"/>
              <a:t> </a:t>
            </a:r>
            <a:r>
              <a:rPr lang="en-US" sz="3200" dirty="0" err="1"/>
              <a:t>apakah</a:t>
            </a:r>
            <a:r>
              <a:rPr lang="en-US" sz="3200" dirty="0"/>
              <a:t> </a:t>
            </a:r>
            <a:r>
              <a:rPr lang="en-US" sz="3200" dirty="0" err="1"/>
              <a:t>ada</a:t>
            </a:r>
            <a:r>
              <a:rPr lang="en-US" sz="3200" dirty="0"/>
              <a:t> bending </a:t>
            </a:r>
            <a:r>
              <a:rPr lang="en-US" sz="3200" dirty="0" err="1"/>
              <a:t>atau</a:t>
            </a:r>
            <a:r>
              <a:rPr lang="en-US" sz="3200" dirty="0"/>
              <a:t> </a:t>
            </a:r>
            <a:r>
              <a:rPr lang="en-US" sz="3200" dirty="0" err="1"/>
              <a:t>kabel</a:t>
            </a:r>
            <a:r>
              <a:rPr lang="en-US" sz="3200" dirty="0"/>
              <a:t> yang </a:t>
            </a:r>
            <a:r>
              <a:rPr lang="en-US" sz="3200" dirty="0" err="1"/>
              <a:t>patah</a:t>
            </a:r>
            <a:r>
              <a:rPr lang="en-US" sz="3200" dirty="0"/>
              <a:t>, </a:t>
            </a:r>
            <a:r>
              <a:rPr lang="en-US" sz="3200" dirty="0" err="1"/>
              <a:t>penggunaan</a:t>
            </a:r>
            <a:r>
              <a:rPr lang="en-US" sz="3200" dirty="0"/>
              <a:t> </a:t>
            </a:r>
            <a:r>
              <a:rPr lang="en-US" sz="3200" i="1" dirty="0"/>
              <a:t>attenuator</a:t>
            </a:r>
            <a:r>
              <a:rPr lang="en-US" sz="3200" dirty="0"/>
              <a:t> yang </a:t>
            </a:r>
            <a:r>
              <a:rPr lang="en-US" sz="3200" dirty="0" err="1"/>
              <a:t>tepat</a:t>
            </a:r>
            <a:r>
              <a:rPr lang="en-US" sz="3200" dirty="0"/>
              <a:t>, </a:t>
            </a:r>
            <a:r>
              <a:rPr lang="en-US" sz="3200" dirty="0" err="1"/>
              <a:t>setelah</a:t>
            </a:r>
            <a:r>
              <a:rPr lang="en-US" sz="3200" dirty="0"/>
              <a:t> </a:t>
            </a:r>
            <a:r>
              <a:rPr lang="en-US" sz="3200" dirty="0" err="1"/>
              <a:t>beberapa</a:t>
            </a:r>
            <a:r>
              <a:rPr lang="en-US" sz="3200" dirty="0"/>
              <a:t> </a:t>
            </a:r>
            <a:r>
              <a:rPr lang="en-US" sz="3200" dirty="0" err="1"/>
              <a:t>tindakan</a:t>
            </a:r>
            <a:r>
              <a:rPr lang="en-US" sz="3200" dirty="0"/>
              <a:t> </a:t>
            </a:r>
            <a:r>
              <a:rPr lang="en-US" sz="3200" dirty="0" err="1"/>
              <a:t>tersebut</a:t>
            </a:r>
            <a:r>
              <a:rPr lang="en-US" sz="3200" dirty="0"/>
              <a:t> </a:t>
            </a:r>
            <a:r>
              <a:rPr lang="en-US" sz="3200" dirty="0" err="1"/>
              <a:t>dilakukan</a:t>
            </a:r>
            <a:r>
              <a:rPr lang="en-US" sz="3200" dirty="0"/>
              <a:t> </a:t>
            </a:r>
            <a:r>
              <a:rPr lang="en-US" sz="3200" dirty="0" err="1"/>
              <a:t>ternyata</a:t>
            </a:r>
            <a:r>
              <a:rPr lang="en-US" sz="3200" dirty="0"/>
              <a:t> </a:t>
            </a:r>
            <a:r>
              <a:rPr lang="en-US" sz="3200" i="1" dirty="0"/>
              <a:t>loss</a:t>
            </a:r>
            <a:r>
              <a:rPr lang="en-US" sz="3200" dirty="0"/>
              <a:t> yang </a:t>
            </a:r>
            <a:r>
              <a:rPr lang="en-US" sz="3200" dirty="0" err="1"/>
              <a:t>dihasilkan</a:t>
            </a:r>
            <a:r>
              <a:rPr lang="en-US" sz="3200" dirty="0"/>
              <a:t> </a:t>
            </a:r>
            <a:r>
              <a:rPr lang="en-US" sz="3200" dirty="0" err="1"/>
              <a:t>masih</a:t>
            </a:r>
            <a:r>
              <a:rPr lang="en-US" sz="3200" dirty="0"/>
              <a:t> </a:t>
            </a:r>
            <a:r>
              <a:rPr lang="en-US" sz="3200" dirty="0" err="1"/>
              <a:t>saja</a:t>
            </a:r>
            <a:r>
              <a:rPr lang="en-US" sz="3200" dirty="0"/>
              <a:t> </a:t>
            </a:r>
            <a:r>
              <a:rPr lang="en-US" sz="3200" dirty="0" err="1"/>
              <a:t>besar</a:t>
            </a:r>
            <a:r>
              <a:rPr lang="en-US" sz="3200" dirty="0"/>
              <a:t>. 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Tim </a:t>
            </a:r>
            <a:r>
              <a:rPr lang="en-US" sz="3200" dirty="0" err="1"/>
              <a:t>instalasi</a:t>
            </a:r>
            <a:r>
              <a:rPr lang="en-US" sz="3200" dirty="0"/>
              <a:t> </a:t>
            </a:r>
            <a:r>
              <a:rPr lang="en-US" sz="3200" dirty="0" err="1"/>
              <a:t>sempat</a:t>
            </a:r>
            <a:r>
              <a:rPr lang="en-US" sz="3200" dirty="0"/>
              <a:t> </a:t>
            </a:r>
            <a:r>
              <a:rPr lang="en-US" sz="3200" dirty="0" err="1"/>
              <a:t>mengganti</a:t>
            </a:r>
            <a:r>
              <a:rPr lang="en-US" sz="3200" dirty="0"/>
              <a:t> </a:t>
            </a:r>
            <a:r>
              <a:rPr lang="en-US" sz="3200" dirty="0" err="1"/>
              <a:t>atau</a:t>
            </a:r>
            <a:r>
              <a:rPr lang="en-US" sz="3200" dirty="0"/>
              <a:t> men-</a:t>
            </a:r>
            <a:r>
              <a:rPr lang="en-US" sz="3200" i="1" dirty="0"/>
              <a:t>splice</a:t>
            </a:r>
            <a:r>
              <a:rPr lang="en-US" sz="3200" dirty="0"/>
              <a:t> </a:t>
            </a:r>
            <a:r>
              <a:rPr lang="en-US" sz="3200" dirty="0" err="1"/>
              <a:t>ulang</a:t>
            </a:r>
            <a:r>
              <a:rPr lang="en-US" sz="3200" dirty="0"/>
              <a:t> patch cord </a:t>
            </a:r>
            <a:r>
              <a:rPr lang="en-US" sz="3200" dirty="0" err="1"/>
              <a:t>karena</a:t>
            </a:r>
            <a:r>
              <a:rPr lang="en-US" sz="3200" dirty="0"/>
              <a:t> </a:t>
            </a:r>
            <a:r>
              <a:rPr lang="en-US" sz="3200" dirty="0" err="1"/>
              <a:t>diasumsikan</a:t>
            </a:r>
            <a:r>
              <a:rPr lang="en-US" sz="3200" dirty="0"/>
              <a:t> </a:t>
            </a:r>
            <a:r>
              <a:rPr lang="en-US" sz="3200" dirty="0" err="1"/>
              <a:t>hasil</a:t>
            </a:r>
            <a:r>
              <a:rPr lang="en-US" sz="3200" dirty="0"/>
              <a:t> </a:t>
            </a:r>
            <a:r>
              <a:rPr lang="en-US" sz="3200" i="1" dirty="0" smtClean="0"/>
              <a:t>splicing</a:t>
            </a:r>
            <a:r>
              <a:rPr lang="en-US" sz="3200" dirty="0" smtClean="0"/>
              <a:t>-</a:t>
            </a:r>
            <a:r>
              <a:rPr lang="en-US" sz="3200" dirty="0" err="1" smtClean="0"/>
              <a:t>nya</a:t>
            </a:r>
            <a:r>
              <a:rPr lang="en-US" sz="3200" dirty="0" smtClean="0"/>
              <a:t> </a:t>
            </a:r>
            <a:r>
              <a:rPr lang="en-US" sz="3200" dirty="0" err="1"/>
              <a:t>kurang</a:t>
            </a:r>
            <a:r>
              <a:rPr lang="en-US" sz="3200" dirty="0"/>
              <a:t> </a:t>
            </a:r>
            <a:r>
              <a:rPr lang="en-US" sz="3200" dirty="0" err="1"/>
              <a:t>maksimal</a:t>
            </a:r>
            <a:r>
              <a:rPr lang="en-US" sz="3200" dirty="0"/>
              <a:t>, </a:t>
            </a:r>
            <a:r>
              <a:rPr lang="en-US" sz="3200" dirty="0" err="1"/>
              <a:t>ternyata</a:t>
            </a:r>
            <a:r>
              <a:rPr lang="en-US" sz="3200" dirty="0"/>
              <a:t> </a:t>
            </a:r>
            <a:r>
              <a:rPr lang="en-US" sz="3200" dirty="0" err="1"/>
              <a:t>tindakan</a:t>
            </a:r>
            <a:r>
              <a:rPr lang="en-US" sz="3200" dirty="0"/>
              <a:t> </a:t>
            </a:r>
            <a:r>
              <a:rPr lang="en-US" sz="3200" dirty="0" err="1"/>
              <a:t>tersebut</a:t>
            </a:r>
            <a:r>
              <a:rPr lang="en-US" sz="3200" dirty="0"/>
              <a:t> juga </a:t>
            </a:r>
            <a:r>
              <a:rPr lang="en-US" sz="3200" dirty="0" err="1"/>
              <a:t>tidak</a:t>
            </a:r>
            <a:r>
              <a:rPr lang="en-US" sz="3200" dirty="0"/>
              <a:t> </a:t>
            </a:r>
            <a:r>
              <a:rPr lang="en-US" sz="3200" dirty="0" err="1"/>
              <a:t>merubah</a:t>
            </a:r>
            <a:r>
              <a:rPr lang="en-US" sz="3200" dirty="0"/>
              <a:t> </a:t>
            </a:r>
            <a:r>
              <a:rPr lang="en-US" sz="3200" dirty="0" err="1"/>
              <a:t>hasil</a:t>
            </a:r>
            <a:r>
              <a:rPr lang="en-US" sz="3200" dirty="0"/>
              <a:t> </a:t>
            </a:r>
            <a:r>
              <a:rPr lang="en-US" sz="3200" dirty="0" err="1"/>
              <a:t>penghitungan</a:t>
            </a:r>
            <a:r>
              <a:rPr lang="en-US" sz="3200" dirty="0"/>
              <a:t> </a:t>
            </a:r>
            <a:r>
              <a:rPr lang="en-US" sz="3200" i="1" dirty="0"/>
              <a:t>loss</a:t>
            </a:r>
            <a:r>
              <a:rPr lang="en-US" sz="3200" dirty="0"/>
              <a:t> yang </a:t>
            </a:r>
            <a:r>
              <a:rPr lang="en-US" sz="3200" dirty="0" err="1"/>
              <a:t>direkomendasikan</a:t>
            </a:r>
            <a:r>
              <a:rPr lang="en-US" sz="32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30" y="2074729"/>
            <a:ext cx="5761142" cy="80108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87A6DB9-D51C-4898-987A-FDE0D0F726A6}"/>
              </a:ext>
            </a:extLst>
          </p:cNvPr>
          <p:cNvSpPr/>
          <p:nvPr/>
        </p:nvSpPr>
        <p:spPr>
          <a:xfrm>
            <a:off x="-127824" y="1187704"/>
            <a:ext cx="14221580" cy="84797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en-US"/>
          </a:p>
        </p:txBody>
      </p:sp>
    </p:spTree>
    <p:extLst>
      <p:ext uri="{BB962C8B-B14F-4D97-AF65-F5344CB8AC3E}">
        <p14:creationId xmlns:p14="http://schemas.microsoft.com/office/powerpoint/2010/main" val="194116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ja-JP" dirty="0"/>
              <a:t>THANK </a:t>
            </a:r>
            <a:r>
              <a:rPr kumimoji="1" lang="en-US" altLang="ja-JP" dirty="0">
                <a:solidFill>
                  <a:schemeClr val="accent1"/>
                </a:solidFill>
              </a:rPr>
              <a:t>Y</a:t>
            </a:r>
            <a:r>
              <a:rPr kumimoji="1" lang="en-US" altLang="ja-JP" dirty="0"/>
              <a:t>OU!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ANY QUESTIONS?</a:t>
            </a:r>
            <a:endParaRPr kumimoji="1" lang="ja-JP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72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pc="0" dirty="0" err="1">
                <a:solidFill>
                  <a:schemeClr val="tx1"/>
                </a:solidFill>
              </a:rPr>
              <a:t>Standar</a:t>
            </a:r>
            <a:r>
              <a:rPr kumimoji="1" lang="en-US" altLang="ja-JP" spc="0" dirty="0">
                <a:solidFill>
                  <a:schemeClr val="tx1"/>
                </a:solidFill>
              </a:rPr>
              <a:t> WLAN</a:t>
            </a:r>
            <a:endParaRPr kumimoji="1" lang="ja-JP" altLang="en-US" spc="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7"/>
          </p:nvPr>
        </p:nvSpPr>
        <p:spPr>
          <a:xfrm>
            <a:off x="637261" y="4201821"/>
            <a:ext cx="8820980" cy="2495225"/>
          </a:xfrm>
        </p:spPr>
        <p:txBody>
          <a:bodyPr/>
          <a:lstStyle/>
          <a:p>
            <a:r>
              <a:rPr kumimoji="1" lang="en-US" altLang="ja-JP" sz="3200" dirty="0" err="1"/>
              <a:t>Standar</a:t>
            </a:r>
            <a:r>
              <a:rPr kumimoji="1" lang="en-US" altLang="ja-JP" sz="3200" dirty="0"/>
              <a:t> yang </a:t>
            </a:r>
            <a:r>
              <a:rPr kumimoji="1" lang="en-US" altLang="ja-JP" sz="3200" dirty="0" err="1"/>
              <a:t>dipakai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adalah</a:t>
            </a:r>
            <a:r>
              <a:rPr kumimoji="1" lang="en-US" altLang="ja-JP" sz="3200" dirty="0"/>
              <a:t> IEEE (</a:t>
            </a:r>
            <a:r>
              <a:rPr kumimoji="1" lang="en-US" altLang="ja-JP" sz="3200" i="1" dirty="0"/>
              <a:t>Institute Of Electrical and Electronics Engineers</a:t>
            </a:r>
            <a:r>
              <a:rPr kumimoji="1" lang="en-US" altLang="ja-JP" sz="3200" dirty="0"/>
              <a:t>) 802.11x, </a:t>
            </a:r>
            <a:r>
              <a:rPr kumimoji="1" lang="en-US" altLang="ja-JP" sz="3200" dirty="0" err="1"/>
              <a:t>dimana</a:t>
            </a:r>
            <a:r>
              <a:rPr kumimoji="1" lang="en-US" altLang="ja-JP" sz="3200" dirty="0"/>
              <a:t> x </a:t>
            </a:r>
            <a:r>
              <a:rPr kumimoji="1" lang="en-US" altLang="ja-JP" sz="3200" dirty="0" err="1"/>
              <a:t>adalah</a:t>
            </a:r>
            <a:r>
              <a:rPr kumimoji="1" lang="en-US" altLang="ja-JP" sz="3200" dirty="0"/>
              <a:t> sub </a:t>
            </a:r>
            <a:r>
              <a:rPr kumimoji="1" lang="en-US" altLang="ja-JP" sz="3200" dirty="0" err="1"/>
              <a:t>standar</a:t>
            </a:r>
            <a:r>
              <a:rPr kumimoji="1" lang="en-US" altLang="ja-JP" sz="3200" dirty="0"/>
              <a:t> </a:t>
            </a:r>
          </a:p>
        </p:txBody>
      </p:sp>
      <p:graphicFrame>
        <p:nvGraphicFramePr>
          <p:cNvPr id="9" name="Group 1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005900"/>
              </p:ext>
            </p:extLst>
          </p:nvPr>
        </p:nvGraphicFramePr>
        <p:xfrm>
          <a:off x="9413236" y="2308184"/>
          <a:ext cx="8460940" cy="6705745"/>
        </p:xfrm>
        <a:graphic>
          <a:graphicData uri="http://schemas.openxmlformats.org/drawingml/2006/table">
            <a:tbl>
              <a:tblPr/>
              <a:tblGrid>
                <a:gridCol w="22915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15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417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361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3652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Spesifikasi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Wi-Fi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674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Spesifikasi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Kecepatan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Frekuensi</a:t>
                      </a:r>
                      <a:b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Band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Cocok</a:t>
                      </a:r>
                      <a:b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dengan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00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  <a:hlinkClick r:id="rId3" tooltip="802.11b"/>
                        </a:rPr>
                        <a:t>802.11b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 Mb/s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2.4 GHz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00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  <a:hlinkClick r:id="rId4" tooltip="802.11a"/>
                        </a:rPr>
                        <a:t>802.11a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54 Mb/s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 GHz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00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  <a:hlinkClick r:id="rId5" tooltip="802.11g"/>
                        </a:rPr>
                        <a:t>802.11g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54 Mb/s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2.4 GHz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b, 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00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  <a:hlinkClick r:id="rId6" tooltip="802.11n (belum dibuat)"/>
                        </a:rPr>
                        <a:t>802.11n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Mb/s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2.4 GHz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b, g, 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13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5"/>
          </p:nvPr>
        </p:nvSpPr>
        <p:spPr>
          <a:xfrm>
            <a:off x="7973076" y="1903140"/>
            <a:ext cx="9451050" cy="7155795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600" dirty="0" err="1"/>
              <a:t>Bekerja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pada</a:t>
            </a:r>
            <a:r>
              <a:rPr kumimoji="1" lang="en-US" altLang="ja-JP" sz="3600" dirty="0"/>
              <a:t> bandwidth 5.8 GHz </a:t>
            </a:r>
            <a:r>
              <a:rPr kumimoji="1" lang="en-US" altLang="ja-JP" sz="3600" dirty="0" err="1"/>
              <a:t>dengan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kecepatan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maksimum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hingga</a:t>
            </a:r>
            <a:r>
              <a:rPr kumimoji="1" lang="en-US" altLang="ja-JP" sz="3600" dirty="0"/>
              <a:t> 54 Mb/s. 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600" dirty="0" err="1"/>
              <a:t>Metode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transmisi</a:t>
            </a:r>
            <a:r>
              <a:rPr kumimoji="1" lang="en-US" altLang="ja-JP" sz="3600" dirty="0"/>
              <a:t> yang </a:t>
            </a:r>
            <a:r>
              <a:rPr kumimoji="1" lang="en-US" altLang="ja-JP" sz="3600" dirty="0" err="1"/>
              <a:t>digunakan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adalah</a:t>
            </a:r>
            <a:r>
              <a:rPr kumimoji="1" lang="en-US" altLang="ja-JP" sz="3600" dirty="0"/>
              <a:t> </a:t>
            </a:r>
            <a:r>
              <a:rPr kumimoji="1" lang="en-US" altLang="ja-JP" sz="3600" i="1" dirty="0"/>
              <a:t>Orthogonal Frequency Division Multiplexing </a:t>
            </a:r>
            <a:r>
              <a:rPr kumimoji="1" lang="en-US" altLang="ja-JP" sz="3600" dirty="0"/>
              <a:t>(OFDM) yang </a:t>
            </a:r>
            <a:r>
              <a:rPr kumimoji="1" lang="en-US" altLang="ja-JP" sz="3600" dirty="0" err="1"/>
              <a:t>mengizinkan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pentransmisian</a:t>
            </a:r>
            <a:r>
              <a:rPr kumimoji="1" lang="en-US" altLang="ja-JP" sz="3600" dirty="0"/>
              <a:t> data </a:t>
            </a:r>
            <a:r>
              <a:rPr kumimoji="1" lang="en-US" altLang="ja-JP" sz="3600" dirty="0" err="1"/>
              <a:t>secara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paralel</a:t>
            </a:r>
            <a:r>
              <a:rPr kumimoji="1" lang="en-US" altLang="ja-JP" sz="3600" dirty="0"/>
              <a:t> di </a:t>
            </a:r>
            <a:r>
              <a:rPr kumimoji="1" lang="en-US" altLang="ja-JP" sz="3600" dirty="0" err="1"/>
              <a:t>dalam</a:t>
            </a:r>
            <a:r>
              <a:rPr kumimoji="1" lang="en-US" altLang="ja-JP" sz="3600" dirty="0"/>
              <a:t> sub-</a:t>
            </a:r>
            <a:r>
              <a:rPr kumimoji="1" lang="en-US" altLang="ja-JP" sz="3600" dirty="0" err="1"/>
              <a:t>frekuensi</a:t>
            </a:r>
            <a:r>
              <a:rPr kumimoji="1" lang="en-US" altLang="ja-JP" sz="3600" dirty="0"/>
              <a:t>. 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600" dirty="0" err="1"/>
              <a:t>Memiliki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keunggulan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resistansi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terhadap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interferensi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dengan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gelombang</a:t>
            </a:r>
            <a:r>
              <a:rPr kumimoji="1" lang="en-US" altLang="ja-JP" sz="3600" dirty="0"/>
              <a:t> lain </a:t>
            </a: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IEEE 802.11a </a:t>
            </a:r>
            <a:endParaRPr kumimoji="1"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00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5"/>
          </p:nvPr>
        </p:nvSpPr>
        <p:spPr>
          <a:xfrm>
            <a:off x="7973076" y="1903140"/>
            <a:ext cx="9451050" cy="7155795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200" dirty="0" err="1"/>
              <a:t>Pengembangan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dari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standar</a:t>
            </a:r>
            <a:r>
              <a:rPr kumimoji="1" lang="en-US" altLang="ja-JP" sz="3200" dirty="0"/>
              <a:t> IEEE 802.11, yang </a:t>
            </a:r>
            <a:r>
              <a:rPr kumimoji="1" lang="en-US" altLang="ja-JP" sz="3200" dirty="0" err="1"/>
              <a:t>bertujuan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untuk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meningkatkan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kecepatan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hingga</a:t>
            </a:r>
            <a:r>
              <a:rPr kumimoji="1" lang="en-US" altLang="ja-JP" sz="3200" dirty="0"/>
              <a:t> 5.5 Mb/s </a:t>
            </a:r>
            <a:r>
              <a:rPr kumimoji="1" lang="en-US" altLang="ja-JP" sz="3200" dirty="0" err="1"/>
              <a:t>atau</a:t>
            </a:r>
            <a:r>
              <a:rPr kumimoji="1" lang="en-US" altLang="ja-JP" sz="3200" dirty="0"/>
              <a:t> 11 Mb/s </a:t>
            </a:r>
            <a:r>
              <a:rPr kumimoji="1" lang="en-US" altLang="ja-JP" sz="3200" dirty="0" err="1" smtClean="0"/>
              <a:t>tetapi</a:t>
            </a:r>
            <a:r>
              <a:rPr kumimoji="1" lang="en-US" altLang="ja-JP" sz="3200" dirty="0" smtClean="0"/>
              <a:t> </a:t>
            </a:r>
            <a:r>
              <a:rPr kumimoji="1" lang="en-US" altLang="ja-JP" sz="3200" dirty="0" err="1"/>
              <a:t>tetap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menggunakan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frekuensi</a:t>
            </a:r>
            <a:r>
              <a:rPr kumimoji="1" lang="en-US" altLang="ja-JP" sz="3200" dirty="0"/>
              <a:t> 2.45 GHz 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200" dirty="0" err="1"/>
              <a:t>Metode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transmisi</a:t>
            </a:r>
            <a:r>
              <a:rPr kumimoji="1" lang="en-US" altLang="ja-JP" sz="3200" dirty="0"/>
              <a:t> yang </a:t>
            </a:r>
            <a:r>
              <a:rPr kumimoji="1" lang="en-US" altLang="ja-JP" sz="3200" dirty="0" err="1"/>
              <a:t>digunakannya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adalah</a:t>
            </a:r>
            <a:r>
              <a:rPr kumimoji="1" lang="en-US" altLang="ja-JP" sz="3200" dirty="0"/>
              <a:t> DSSS. (</a:t>
            </a:r>
            <a:r>
              <a:rPr kumimoji="1" lang="en-US" altLang="ja-JP" sz="3200" i="1" dirty="0"/>
              <a:t>Direct Sequence Spread </a:t>
            </a:r>
            <a:r>
              <a:rPr kumimoji="1" lang="en-US" altLang="ja-JP" sz="3200" i="1" dirty="0" err="1"/>
              <a:t>Spactrum</a:t>
            </a:r>
            <a:r>
              <a:rPr kumimoji="1" lang="en-US" altLang="ja-JP" sz="3200" dirty="0"/>
              <a:t>)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200" dirty="0"/>
              <a:t>IEEE 802.11b/g) </a:t>
            </a:r>
            <a:r>
              <a:rPr kumimoji="1" lang="en-US" altLang="ja-JP" sz="3200" dirty="0" err="1"/>
              <a:t>beroperasi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pada</a:t>
            </a:r>
            <a:r>
              <a:rPr kumimoji="1" lang="en-US" altLang="ja-JP" sz="3200" dirty="0"/>
              <a:t> 2.400 MHz </a:t>
            </a:r>
            <a:r>
              <a:rPr kumimoji="1" lang="en-US" altLang="ja-JP" sz="3200" dirty="0" err="1"/>
              <a:t>sampai</a:t>
            </a:r>
            <a:r>
              <a:rPr kumimoji="1" lang="en-US" altLang="ja-JP" sz="3200" dirty="0"/>
              <a:t> 2.483,50 MHz </a:t>
            </a:r>
            <a:r>
              <a:rPr kumimoji="1" lang="en-US" altLang="ja-JP" sz="3200" dirty="0" err="1"/>
              <a:t>dan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mengijinkan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operasi</a:t>
            </a:r>
            <a:r>
              <a:rPr kumimoji="1" lang="en-US" altLang="ja-JP" sz="3200" dirty="0"/>
              <a:t> </a:t>
            </a:r>
            <a:r>
              <a:rPr kumimoji="1" lang="en-US" altLang="ja-JP" sz="3200" dirty="0" err="1"/>
              <a:t>dalam</a:t>
            </a:r>
            <a:r>
              <a:rPr kumimoji="1" lang="en-US" altLang="ja-JP" sz="3200" dirty="0"/>
              <a:t> 11 channel (</a:t>
            </a:r>
            <a:r>
              <a:rPr kumimoji="1" lang="en-US" altLang="ja-JP" sz="3200" dirty="0" err="1"/>
              <a:t>masing-masing</a:t>
            </a:r>
            <a:r>
              <a:rPr kumimoji="1" lang="en-US" altLang="ja-JP" sz="3200" dirty="0"/>
              <a:t> 5 MHz) </a:t>
            </a: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IEEE 802.11b </a:t>
            </a:r>
            <a:endParaRPr kumimoji="1"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4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pc="0" dirty="0">
                <a:solidFill>
                  <a:schemeClr val="tx1"/>
                </a:solidFill>
              </a:rPr>
              <a:t>IEEE 802.11b/g </a:t>
            </a:r>
            <a:endParaRPr kumimoji="1" lang="ja-JP" altLang="en-US" spc="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8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858241"/>
              </p:ext>
            </p:extLst>
          </p:nvPr>
        </p:nvGraphicFramePr>
        <p:xfrm>
          <a:off x="3607591" y="1666423"/>
          <a:ext cx="9326521" cy="7924944"/>
        </p:xfrm>
        <a:graphic>
          <a:graphicData uri="http://schemas.openxmlformats.org/drawingml/2006/table">
            <a:tbl>
              <a:tblPr/>
              <a:tblGrid>
                <a:gridCol w="19351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4016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Channel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Frekuensi Nominal (MHz)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Frekuensi Minimum (MHz)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Frekuensi Maximum (MHz)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58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2412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2401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2423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8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2417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2405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2428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8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2422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2411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2433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8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2427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2416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2438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8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2432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2421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2443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58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2437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2426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2448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58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2442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2431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2453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58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2447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2436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2458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658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2452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2441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2463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58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2457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2446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2468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581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2462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2451</a:t>
                      </a:r>
                      <a:endParaRPr kumimoji="0" lang="en-US" sz="3200" b="1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2473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3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5"/>
          </p:nvPr>
        </p:nvSpPr>
        <p:spPr>
          <a:xfrm>
            <a:off x="7973076" y="1903140"/>
            <a:ext cx="9451050" cy="7155795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600" dirty="0" err="1"/>
              <a:t>Standar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jaringan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nirkabel</a:t>
            </a:r>
            <a:r>
              <a:rPr kumimoji="1" lang="en-US" altLang="ja-JP" sz="3600" dirty="0"/>
              <a:t> yang </a:t>
            </a:r>
            <a:r>
              <a:rPr kumimoji="1" lang="en-US" altLang="ja-JP" sz="3600" dirty="0" err="1"/>
              <a:t>bekerja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pada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frekuensi</a:t>
            </a:r>
            <a:r>
              <a:rPr kumimoji="1" lang="en-US" altLang="ja-JP" sz="3600" dirty="0"/>
              <a:t> 2,45 GHz </a:t>
            </a:r>
            <a:r>
              <a:rPr kumimoji="1" lang="en-US" altLang="ja-JP" sz="3600" dirty="0" err="1"/>
              <a:t>dan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menggunakan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metode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modulasi</a:t>
            </a:r>
            <a:r>
              <a:rPr kumimoji="1" lang="en-US" altLang="ja-JP" sz="3600" dirty="0"/>
              <a:t> OFDM.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600" dirty="0" err="1"/>
              <a:t>Kecepatan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hingga</a:t>
            </a:r>
            <a:r>
              <a:rPr kumimoji="1" lang="en-US" altLang="ja-JP" sz="3600" dirty="0"/>
              <a:t> 54 Mb/s </a:t>
            </a:r>
            <a:r>
              <a:rPr kumimoji="1" lang="en-US" altLang="ja-JP" sz="3600" dirty="0" err="1"/>
              <a:t>pada</a:t>
            </a:r>
            <a:r>
              <a:rPr kumimoji="1" lang="en-US" altLang="ja-JP" sz="3600" dirty="0"/>
              <a:t> pita </a:t>
            </a:r>
            <a:r>
              <a:rPr kumimoji="1" lang="en-US" altLang="ja-JP" sz="3600" dirty="0" err="1"/>
              <a:t>frekuensi</a:t>
            </a:r>
            <a:r>
              <a:rPr kumimoji="1" lang="en-US" altLang="ja-JP" sz="3600" dirty="0"/>
              <a:t> 2,45 GHz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kumimoji="1" lang="en-US" altLang="ja-JP" sz="3600" dirty="0" err="1"/>
              <a:t>Lebih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resistan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terhadap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interferensi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dari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gelombang</a:t>
            </a:r>
            <a:r>
              <a:rPr kumimoji="1" lang="en-US" altLang="ja-JP" sz="3600" dirty="0"/>
              <a:t> </a:t>
            </a:r>
            <a:r>
              <a:rPr kumimoji="1" lang="en-US" altLang="ja-JP" sz="3600" dirty="0" err="1"/>
              <a:t>lainnya</a:t>
            </a:r>
            <a:r>
              <a:rPr kumimoji="1" lang="en-US" altLang="ja-JP" sz="3600" dirty="0"/>
              <a:t>. </a:t>
            </a:r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IEEE 802.11g </a:t>
            </a:r>
            <a:endParaRPr kumimoji="1"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50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spc="0" dirty="0" err="1">
                <a:solidFill>
                  <a:schemeClr val="tx1"/>
                </a:solidFill>
              </a:rPr>
              <a:t>Frekuensi</a:t>
            </a:r>
            <a:r>
              <a:rPr kumimoji="1" lang="en-US" altLang="ja-JP" spc="0" dirty="0">
                <a:solidFill>
                  <a:schemeClr val="tx1"/>
                </a:solidFill>
              </a:rPr>
              <a:t>, </a:t>
            </a:r>
            <a:r>
              <a:rPr kumimoji="1" lang="en-US" altLang="ja-JP" spc="0" dirty="0" err="1">
                <a:solidFill>
                  <a:schemeClr val="tx1"/>
                </a:solidFill>
              </a:rPr>
              <a:t>Kapasitas</a:t>
            </a:r>
            <a:r>
              <a:rPr kumimoji="1" lang="en-US" altLang="ja-JP" spc="0" dirty="0">
                <a:solidFill>
                  <a:schemeClr val="tx1"/>
                </a:solidFill>
              </a:rPr>
              <a:t> dan </a:t>
            </a:r>
            <a:r>
              <a:rPr kumimoji="1" lang="en-US" altLang="ja-JP" spc="0" dirty="0" err="1">
                <a:solidFill>
                  <a:schemeClr val="tx1"/>
                </a:solidFill>
              </a:rPr>
              <a:t>jarak</a:t>
            </a:r>
            <a:endParaRPr kumimoji="1" lang="ja-JP" altLang="en-US" spc="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192E2FC3-2139-6E4D-B617-F410FAC8C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5"/>
          <a:stretch/>
        </p:blipFill>
        <p:spPr bwMode="auto">
          <a:xfrm>
            <a:off x="2482466" y="1887441"/>
            <a:ext cx="13861540" cy="751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9041" y="-5393"/>
            <a:ext cx="1627368" cy="13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93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o Decoration">
  <a:themeElements>
    <a:clrScheme name="Sirius 2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0098BF"/>
      </a:accent1>
      <a:accent2>
        <a:srgbClr val="F9617A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0098BF"/>
      </a:hlink>
      <a:folHlink>
        <a:srgbClr val="00718F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ntents">
  <a:themeElements>
    <a:clrScheme name="Sirius 2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0098BF"/>
      </a:accent1>
      <a:accent2>
        <a:srgbClr val="F9617A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0098BF"/>
      </a:hlink>
      <a:folHlink>
        <a:srgbClr val="00718F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thinThick">
          <a:noFill/>
          <a:tailEnd type="triangle" w="lg" len="lg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prstDash val="solid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ontents">
  <a:themeElements>
    <a:clrScheme name="Sirius 2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0098BF"/>
      </a:accent1>
      <a:accent2>
        <a:srgbClr val="F9617A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0098BF"/>
      </a:hlink>
      <a:folHlink>
        <a:srgbClr val="00718F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762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44596</TotalTime>
  <Words>1559</Words>
  <Application>Microsoft Macintosh PowerPoint</Application>
  <PresentationFormat>Custom</PresentationFormat>
  <Paragraphs>273</Paragraphs>
  <Slides>34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Bebas Neue Regular</vt:lpstr>
      <vt:lpstr>Calibri</vt:lpstr>
      <vt:lpstr>Constantia</vt:lpstr>
      <vt:lpstr>ＭＳ Ｐゴシック</vt:lpstr>
      <vt:lpstr>Roboto Condensed Light</vt:lpstr>
      <vt:lpstr>Roboto Light</vt:lpstr>
      <vt:lpstr>Spica Neue</vt:lpstr>
      <vt:lpstr>Spica Neue Light</vt:lpstr>
      <vt:lpstr>Times New Roman</vt:lpstr>
      <vt:lpstr>Verdana</vt:lpstr>
      <vt:lpstr>Wingdings</vt:lpstr>
      <vt:lpstr>Arial</vt:lpstr>
      <vt:lpstr>No Decoration</vt:lpstr>
      <vt:lpstr>Contents</vt:lpstr>
      <vt:lpstr>1_Contents</vt:lpstr>
      <vt:lpstr>PowerPoint Presentation</vt:lpstr>
      <vt:lpstr>PowerPoint Presentation</vt:lpstr>
      <vt:lpstr>PowerPoint Presentation</vt:lpstr>
      <vt:lpstr>Standar WLAN</vt:lpstr>
      <vt:lpstr>IEEE 802.11a </vt:lpstr>
      <vt:lpstr>IEEE 802.11b </vt:lpstr>
      <vt:lpstr>IEEE 802.11b/g </vt:lpstr>
      <vt:lpstr>IEEE 802.11g </vt:lpstr>
      <vt:lpstr>Frekuensi, Kapasitas dan jarak</vt:lpstr>
      <vt:lpstr>Perangkat Wireless</vt:lpstr>
      <vt:lpstr>Accespoint Mode</vt:lpstr>
      <vt:lpstr>Bridge Mode</vt:lpstr>
      <vt:lpstr>Bridge Mode</vt:lpstr>
      <vt:lpstr>Jenis-jenis Accespoint</vt:lpstr>
      <vt:lpstr>Jenis-jenis Accespoint</vt:lpstr>
      <vt:lpstr>POE</vt:lpstr>
      <vt:lpstr>Topologi Wifi</vt:lpstr>
      <vt:lpstr>Topologi Wifi</vt:lpstr>
      <vt:lpstr>ORGANISASI BESAR WLAN</vt:lpstr>
      <vt:lpstr>PowerPoint Presentation</vt:lpstr>
      <vt:lpstr>Konsep dasar Jaringan Fiber Optik</vt:lpstr>
      <vt:lpstr>Pengertian</vt:lpstr>
      <vt:lpstr>PowerPoint Presentation</vt:lpstr>
      <vt:lpstr>PowerPoint Presentation</vt:lpstr>
      <vt:lpstr>Kelebihan dan Kekurangan Fiber Optik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Prinsip Perambatan Cahaya FO</vt:lpstr>
      <vt:lpstr>Keunggulan dan Kelemahan GPON</vt:lpstr>
      <vt:lpstr>Permasalahan Jaringan Fiber Optik</vt:lpstr>
      <vt:lpstr>PowerPoint Presentation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Sirius</dc:title>
  <dc:creator>Jun</dc:creator>
  <cp:lastModifiedBy>Microsoft Office User</cp:lastModifiedBy>
  <cp:revision>778</cp:revision>
  <dcterms:created xsi:type="dcterms:W3CDTF">2015-01-09T17:56:04Z</dcterms:created>
  <dcterms:modified xsi:type="dcterms:W3CDTF">2019-10-29T15:10:12Z</dcterms:modified>
</cp:coreProperties>
</file>